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C932-F0F7-43C5-A960-77B49B590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B2574-1832-4C7C-9141-4DDFF62C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82129-F1C1-4176-88A0-33ADFE76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250A-85C6-40B7-B701-CD9E2AD5C0B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C72D-1C24-4994-A962-A1418E77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71A8-5E4C-4185-96E2-96E5C8C2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4EC4-C50F-4834-912C-6C9AADA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9E7F-F306-4A21-8CFD-4B426188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3A715-040C-4BC7-97A6-36A46BA93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EB5C-0C78-4442-87CD-BE9DD4FD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250A-85C6-40B7-B701-CD9E2AD5C0B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1BB03-FE15-4C7A-9A70-E624A949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EF69D-E25B-478C-AD89-3397FFFC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4EC4-C50F-4834-912C-6C9AADA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35ECA-4452-49B2-BFC5-C545EE96C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A7409-671F-4041-A4A1-86DF68AB0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785B-F8DC-4DDE-AD76-E93A0135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250A-85C6-40B7-B701-CD9E2AD5C0B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2673-07EC-4CD5-BB38-EF5258A3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7FBF6-444B-42F2-AE11-0B0F78FE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4EC4-C50F-4834-912C-6C9AADA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4E7B-EA9D-4842-B1C4-F223252B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F368-25E2-4162-97F0-663306D2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9E00A-B5A7-422A-A6D3-8732D55C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250A-85C6-40B7-B701-CD9E2AD5C0B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DB9CE-AA33-4EC5-94E0-FF1FE9D4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88471-1457-4A05-8BC8-10BB9281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4EC4-C50F-4834-912C-6C9AADA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554F-1A69-4336-9EFE-DF9B3554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04D5-9AE5-4AFC-A91A-35379EA80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81C1E-9462-45B2-83D5-4FB94E6A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250A-85C6-40B7-B701-CD9E2AD5C0B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9E4FD-3D46-4541-A185-61D5DD5E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B3DEC-7535-44C2-89A1-70E945CF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4EC4-C50F-4834-912C-6C9AADA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2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2783-C470-4A78-8192-FB16CFA0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052B-DB76-4744-A810-C3F47410B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5C2FD-E4F4-42BC-9F12-AB4E653F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68598-93A1-4143-8189-31245882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250A-85C6-40B7-B701-CD9E2AD5C0B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26CCE-C96B-44BE-94C7-1F5832FE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1FD1E-D74E-4496-BBA2-328F1118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4EC4-C50F-4834-912C-6C9AADA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237D-DCBB-482E-BD02-F7CC0205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37E2C-0990-44E7-AC45-5C2C17D4F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44A61-B4EB-41C0-B607-E99477DD3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157E8-7CA5-4591-B6B8-8FA3D670B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00EF9-FE87-4DE0-A0AE-C84EDE2F2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4BED11-44E8-4FA2-B6FB-72A21255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250A-85C6-40B7-B701-CD9E2AD5C0B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C12B4-9B23-45C6-9837-6E54864F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37613-90F0-43C4-974D-28556913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4EC4-C50F-4834-912C-6C9AADA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5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F928-2F4F-4689-A911-3BD2911A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5A1B1-559D-48CE-A488-418517D3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250A-85C6-40B7-B701-CD9E2AD5C0B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0826F-C866-44CF-A64D-CF97B535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6A81C-B93C-4DD4-8601-4354F4F4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4EC4-C50F-4834-912C-6C9AADA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9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83ABC-A8D6-45CE-BAF8-8FF5E1A9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250A-85C6-40B7-B701-CD9E2AD5C0B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1F4E4-C5FC-4573-BA8A-EAA57A8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6A9DB-0929-46A4-A3F1-87DA23C7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4EC4-C50F-4834-912C-6C9AADA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4273-D8F7-4AE1-BD22-97F846D4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CB07-DF54-466A-A7FF-37B02A3DE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EC0EC-F5AA-4699-A3AC-917181C9E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01981-88C0-4CB9-99B1-D310A299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250A-85C6-40B7-B701-CD9E2AD5C0B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A1E11-5E90-4C02-9F8A-AD092BC1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83E0A-2222-4A8C-9676-A826E10B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4EC4-C50F-4834-912C-6C9AADA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3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1485-6C11-44BE-AAAC-40292226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AC985-B65A-4D29-B64F-907DF3742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48E9B-9E5C-476D-9527-929385DD7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ECE01-A661-4446-9C19-2BC23DAD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250A-85C6-40B7-B701-CD9E2AD5C0B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B786C-10F5-412B-B02A-CC30F38D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7A3B8-617D-45BA-92FA-95D466FB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4EC4-C50F-4834-912C-6C9AADA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9B461-8354-40C0-B2E7-916F6658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107E7-8F4B-4FDF-B203-F4F1BB30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67AE-5D12-4143-834C-F1BD4F60C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3250A-85C6-40B7-B701-CD9E2AD5C0B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04736-B137-4297-B3E0-ED16449B3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08AD-31C6-4801-98B4-7832C151E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4EC4-C50F-4834-912C-6C9AADA3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D1A5BD-0EED-40B4-A02B-BE16621A4E28}"/>
              </a:ext>
            </a:extLst>
          </p:cNvPr>
          <p:cNvSpPr/>
          <p:nvPr/>
        </p:nvSpPr>
        <p:spPr>
          <a:xfrm>
            <a:off x="4146339" y="311689"/>
            <a:ext cx="2910940" cy="683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 you help me retrieve data?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63C83B-2FE3-4DB3-A8A9-085DECBFE0EF}"/>
              </a:ext>
            </a:extLst>
          </p:cNvPr>
          <p:cNvSpPr/>
          <p:nvPr/>
        </p:nvSpPr>
        <p:spPr>
          <a:xfrm>
            <a:off x="3502241" y="1612289"/>
            <a:ext cx="4376692" cy="577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 you need timeseries or snapshot price?</a:t>
            </a:r>
          </a:p>
          <a:p>
            <a:pPr algn="ctr"/>
            <a:r>
              <a:rPr lang="en-US" sz="1400" b="1" dirty="0" err="1">
                <a:solidFill>
                  <a:srgbClr val="002060"/>
                </a:solidFill>
              </a:rPr>
              <a:t>context_set</a:t>
            </a:r>
            <a:r>
              <a:rPr lang="en-US" sz="1400" dirty="0"/>
              <a:t>:[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gettimeseries,getsnapshot</a:t>
            </a:r>
            <a:r>
              <a:rPr lang="en-US" sz="1400" dirty="0"/>
              <a:t>]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68E0B2-57C1-4344-A21C-DB1DF873F6D9}"/>
              </a:ext>
            </a:extLst>
          </p:cNvPr>
          <p:cNvSpPr/>
          <p:nvPr/>
        </p:nvSpPr>
        <p:spPr>
          <a:xfrm>
            <a:off x="5291090" y="1010359"/>
            <a:ext cx="621437" cy="5770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9285FD61-29A7-4100-88A2-DEC60F754DA5}"/>
              </a:ext>
            </a:extLst>
          </p:cNvPr>
          <p:cNvSpPr/>
          <p:nvPr/>
        </p:nvSpPr>
        <p:spPr>
          <a:xfrm>
            <a:off x="7878933" y="1495887"/>
            <a:ext cx="1083076" cy="914400"/>
          </a:xfrm>
          <a:prstGeom prst="curved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73D083C-BB3A-4FE6-A541-4571FF27B636}"/>
              </a:ext>
            </a:extLst>
          </p:cNvPr>
          <p:cNvSpPr/>
          <p:nvPr/>
        </p:nvSpPr>
        <p:spPr>
          <a:xfrm rot="2375231">
            <a:off x="6252447" y="2218945"/>
            <a:ext cx="496379" cy="46844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5B92B2-6DF7-4FAE-B5CC-EB4211C02CDD}"/>
              </a:ext>
            </a:extLst>
          </p:cNvPr>
          <p:cNvSpPr/>
          <p:nvPr/>
        </p:nvSpPr>
        <p:spPr>
          <a:xfrm>
            <a:off x="2533097" y="2662207"/>
            <a:ext cx="2802622" cy="8473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I need timeseries</a:t>
            </a:r>
          </a:p>
          <a:p>
            <a:r>
              <a:rPr lang="en-US" sz="1400" dirty="0" err="1"/>
              <a:t>context: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gettimeseries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 err="1"/>
              <a:t>context_link:</a:t>
            </a:r>
            <a:r>
              <a:rPr lang="en-US" sz="1400" dirty="0" err="1">
                <a:solidFill>
                  <a:schemeClr val="accent1"/>
                </a:solidFill>
              </a:rPr>
              <a:t>ric_confirmed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C6D851-118E-46D6-82E0-411C618DC70B}"/>
              </a:ext>
            </a:extLst>
          </p:cNvPr>
          <p:cNvSpPr/>
          <p:nvPr/>
        </p:nvSpPr>
        <p:spPr>
          <a:xfrm>
            <a:off x="5934527" y="2682470"/>
            <a:ext cx="3166671" cy="8271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I want to get price</a:t>
            </a:r>
          </a:p>
          <a:p>
            <a:r>
              <a:rPr lang="en-US" sz="1400" dirty="0" err="1"/>
              <a:t>context: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getsnapshot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 err="1"/>
              <a:t>context_link:</a:t>
            </a:r>
            <a:r>
              <a:rPr lang="en-US" sz="1400" dirty="0" err="1">
                <a:solidFill>
                  <a:schemeClr val="accent1"/>
                </a:solidFill>
              </a:rPr>
              <a:t>ric_confirmed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69B597-184E-4D63-A659-38A1508D9351}"/>
              </a:ext>
            </a:extLst>
          </p:cNvPr>
          <p:cNvSpPr/>
          <p:nvPr/>
        </p:nvSpPr>
        <p:spPr>
          <a:xfrm>
            <a:off x="8869274" y="1612289"/>
            <a:ext cx="1597499" cy="5915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Other context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3CB7A8-C6EB-495A-91E5-80E38808CC25}"/>
              </a:ext>
            </a:extLst>
          </p:cNvPr>
          <p:cNvSpPr/>
          <p:nvPr/>
        </p:nvSpPr>
        <p:spPr>
          <a:xfrm>
            <a:off x="3065611" y="4850279"/>
            <a:ext cx="2442824" cy="827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VOD.L</a:t>
            </a:r>
          </a:p>
          <a:p>
            <a:r>
              <a:rPr lang="en-US" sz="1100" dirty="0" err="1"/>
              <a:t>tag:</a:t>
            </a:r>
            <a:r>
              <a:rPr lang="en-US" sz="1100" dirty="0" err="1">
                <a:solidFill>
                  <a:srgbClr val="002060"/>
                </a:solidFill>
              </a:rPr>
              <a:t>ricconfirm</a:t>
            </a:r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dirty="0" err="1"/>
              <a:t>context_action:</a:t>
            </a:r>
            <a:r>
              <a:rPr lang="en-US" sz="1100" dirty="0" err="1">
                <a:solidFill>
                  <a:srgbClr val="002060"/>
                </a:solidFill>
              </a:rPr>
              <a:t>gettimeseries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6A56812-64FC-4DA1-820C-CE99FAA63575}"/>
              </a:ext>
            </a:extLst>
          </p:cNvPr>
          <p:cNvSpPr/>
          <p:nvPr/>
        </p:nvSpPr>
        <p:spPr>
          <a:xfrm rot="7526858">
            <a:off x="3072621" y="3582586"/>
            <a:ext cx="400397" cy="45884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32ADD6E-059B-4486-9A88-913CAD1C25E2}"/>
              </a:ext>
            </a:extLst>
          </p:cNvPr>
          <p:cNvSpPr/>
          <p:nvPr/>
        </p:nvSpPr>
        <p:spPr>
          <a:xfrm rot="2561540">
            <a:off x="7882422" y="3511235"/>
            <a:ext cx="440906" cy="45884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2624F7-22F9-4BCB-A076-BCE936128D05}"/>
              </a:ext>
            </a:extLst>
          </p:cNvPr>
          <p:cNvSpPr/>
          <p:nvPr/>
        </p:nvSpPr>
        <p:spPr>
          <a:xfrm>
            <a:off x="1907552" y="4052682"/>
            <a:ext cx="2010550" cy="5915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Please provide RIC name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D655211-ECCD-460E-A422-081E3DB25551}"/>
              </a:ext>
            </a:extLst>
          </p:cNvPr>
          <p:cNvSpPr/>
          <p:nvPr/>
        </p:nvSpPr>
        <p:spPr>
          <a:xfrm>
            <a:off x="7535180" y="3996064"/>
            <a:ext cx="2010550" cy="5915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Please provide RIC name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6E617E-2554-4067-B2A2-1FD7AB49597B}"/>
              </a:ext>
            </a:extLst>
          </p:cNvPr>
          <p:cNvSpPr/>
          <p:nvPr/>
        </p:nvSpPr>
        <p:spPr>
          <a:xfrm>
            <a:off x="6168646" y="4824063"/>
            <a:ext cx="2371809" cy="827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MSFT.O</a:t>
            </a:r>
          </a:p>
          <a:p>
            <a:r>
              <a:rPr lang="en-US" sz="1100" dirty="0" err="1"/>
              <a:t>tag:</a:t>
            </a:r>
            <a:r>
              <a:rPr lang="en-US" sz="1100" dirty="0" err="1">
                <a:solidFill>
                  <a:srgbClr val="002060"/>
                </a:solidFill>
              </a:rPr>
              <a:t>ricconfirm</a:t>
            </a:r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dirty="0" err="1"/>
              <a:t>context_action:</a:t>
            </a:r>
            <a:r>
              <a:rPr lang="en-US" sz="1100" dirty="0" err="1">
                <a:solidFill>
                  <a:srgbClr val="002060"/>
                </a:solidFill>
              </a:rPr>
              <a:t>getsnapshot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2B4A2AB-36D1-4B77-B401-3C748305CD8D}"/>
              </a:ext>
            </a:extLst>
          </p:cNvPr>
          <p:cNvSpPr/>
          <p:nvPr/>
        </p:nvSpPr>
        <p:spPr>
          <a:xfrm rot="2807954">
            <a:off x="3551336" y="4613352"/>
            <a:ext cx="400397" cy="45884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38287C-B4B8-4BE7-8C6B-C91AF5DC5B23}"/>
              </a:ext>
            </a:extLst>
          </p:cNvPr>
          <p:cNvSpPr/>
          <p:nvPr/>
        </p:nvSpPr>
        <p:spPr>
          <a:xfrm rot="8520499">
            <a:off x="7892850" y="4555158"/>
            <a:ext cx="440906" cy="45884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909413B-7DEC-4BB6-AE36-013E85EAF514}"/>
              </a:ext>
            </a:extLst>
          </p:cNvPr>
          <p:cNvSpPr/>
          <p:nvPr/>
        </p:nvSpPr>
        <p:spPr>
          <a:xfrm rot="2832926">
            <a:off x="5090892" y="5653981"/>
            <a:ext cx="400397" cy="45884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9D78E13-4C29-432D-96A4-5CF55FF5DFFD}"/>
              </a:ext>
            </a:extLst>
          </p:cNvPr>
          <p:cNvSpPr/>
          <p:nvPr/>
        </p:nvSpPr>
        <p:spPr>
          <a:xfrm rot="8152145">
            <a:off x="6036774" y="5617741"/>
            <a:ext cx="400397" cy="45884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2D89E95-6F52-4541-B0F5-3143D72491C0}"/>
              </a:ext>
            </a:extLst>
          </p:cNvPr>
          <p:cNvSpPr/>
          <p:nvPr/>
        </p:nvSpPr>
        <p:spPr>
          <a:xfrm>
            <a:off x="4891837" y="6074409"/>
            <a:ext cx="1597499" cy="5915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Ok, Let me check.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8CD2A65-03D8-436B-8F3A-D6C594378B81}"/>
              </a:ext>
            </a:extLst>
          </p:cNvPr>
          <p:cNvSpPr/>
          <p:nvPr/>
        </p:nvSpPr>
        <p:spPr>
          <a:xfrm rot="8399516">
            <a:off x="4129319" y="2257631"/>
            <a:ext cx="476394" cy="4788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F57ECF9-D644-49BA-812C-BFE26D847844}"/>
              </a:ext>
            </a:extLst>
          </p:cNvPr>
          <p:cNvSpPr/>
          <p:nvPr/>
        </p:nvSpPr>
        <p:spPr>
          <a:xfrm>
            <a:off x="6664608" y="6074409"/>
            <a:ext cx="427774" cy="4573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51E8920-90E5-410A-9928-2126F886A4D7}"/>
              </a:ext>
            </a:extLst>
          </p:cNvPr>
          <p:cNvSpPr/>
          <p:nvPr/>
        </p:nvSpPr>
        <p:spPr>
          <a:xfrm rot="10800000">
            <a:off x="3064709" y="6074409"/>
            <a:ext cx="1709473" cy="4573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FB586A-8533-4396-AE96-A6C2D960E68A}"/>
              </a:ext>
            </a:extLst>
          </p:cNvPr>
          <p:cNvSpPr/>
          <p:nvPr/>
        </p:nvSpPr>
        <p:spPr>
          <a:xfrm>
            <a:off x="7198411" y="5986576"/>
            <a:ext cx="3180893" cy="6330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</a:rPr>
              <a:t>The latest data for MSFT.O are as follows  </a:t>
            </a:r>
          </a:p>
          <a:p>
            <a:r>
              <a:rPr lang="en-US" sz="1000" dirty="0">
                <a:solidFill>
                  <a:schemeClr val="bg1"/>
                </a:solidFill>
              </a:rPr>
              <a:t>Instrument  Price Open  Price Close    Volume  Price Low0     </a:t>
            </a:r>
          </a:p>
          <a:p>
            <a:r>
              <a:rPr lang="en-US" sz="1000" dirty="0">
                <a:solidFill>
                  <a:schemeClr val="bg1"/>
                </a:solidFill>
              </a:rPr>
              <a:t>MSFT.O          172.06       174.55         34305320     170.71</a:t>
            </a:r>
          </a:p>
        </p:txBody>
      </p:sp>
      <p:pic>
        <p:nvPicPr>
          <p:cNvPr id="32" name="Picture 31" descr="A picture containing people, computer&#10;&#10;Description automatically generated">
            <a:extLst>
              <a:ext uri="{FF2B5EF4-FFF2-40B4-BE49-F238E27FC236}">
                <a16:creationId xmlns:a16="http://schemas.microsoft.com/office/drawing/2014/main" id="{105BFAAC-D15E-4CD8-BFB6-1C1E0F879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27" y="5254258"/>
            <a:ext cx="1926288" cy="1559794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A8735120-0317-4F3E-ADC5-63D0EB726034}"/>
              </a:ext>
            </a:extLst>
          </p:cNvPr>
          <p:cNvSpPr/>
          <p:nvPr/>
        </p:nvSpPr>
        <p:spPr>
          <a:xfrm>
            <a:off x="10525395" y="759041"/>
            <a:ext cx="963695" cy="72627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3B69BDF-2B03-4854-9417-1E36BDFB406A}"/>
              </a:ext>
            </a:extLst>
          </p:cNvPr>
          <p:cNvSpPr/>
          <p:nvPr/>
        </p:nvSpPr>
        <p:spPr>
          <a:xfrm>
            <a:off x="10555456" y="2732884"/>
            <a:ext cx="963695" cy="72627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4331EA-935C-445A-BC4C-A8F165DBE142}"/>
              </a:ext>
            </a:extLst>
          </p:cNvPr>
          <p:cNvSpPr/>
          <p:nvPr/>
        </p:nvSpPr>
        <p:spPr>
          <a:xfrm>
            <a:off x="10525394" y="4374812"/>
            <a:ext cx="963695" cy="72627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4604E5-8BE0-4F9A-B63C-A23A6C6C449E}"/>
              </a:ext>
            </a:extLst>
          </p:cNvPr>
          <p:cNvSpPr/>
          <p:nvPr/>
        </p:nvSpPr>
        <p:spPr>
          <a:xfrm>
            <a:off x="10555456" y="5883402"/>
            <a:ext cx="963695" cy="72627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3078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87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Moragodkrit Chumsri</dc:creator>
  <cp:lastModifiedBy>Moragodkrit Chumsri</cp:lastModifiedBy>
  <cp:revision>8</cp:revision>
  <dcterms:created xsi:type="dcterms:W3CDTF">2020-04-27T10:35:05Z</dcterms:created>
  <dcterms:modified xsi:type="dcterms:W3CDTF">2020-04-28T11:15:09Z</dcterms:modified>
</cp:coreProperties>
</file>