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>
      <p:cViewPr varScale="1">
        <p:scale>
          <a:sx n="105" d="100"/>
          <a:sy n="105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5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8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5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77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9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9851-EE1D-4009-BC80-B0EAA3EB7802}" type="datetimeFigureOut">
              <a:rPr lang="en-CA" smtClean="0"/>
              <a:pPr/>
              <a:t>2020-12-14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2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297" y="650494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Collections Head 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02297" y="1225888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Services Gateway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821" y="1823035"/>
            <a:ext cx="3023140" cy="86409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Channel Server Cluster</a:t>
            </a:r>
          </a:p>
        </p:txBody>
      </p:sp>
      <p:sp>
        <p:nvSpPr>
          <p:cNvPr id="7" name="Cloud 6"/>
          <p:cNvSpPr/>
          <p:nvPr/>
        </p:nvSpPr>
        <p:spPr>
          <a:xfrm>
            <a:off x="3354709" y="22835"/>
            <a:ext cx="2592288" cy="792088"/>
          </a:xfrm>
          <a:prstGeom prst="cloud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Refinitiv Real-Time</a:t>
            </a:r>
          </a:p>
        </p:txBody>
      </p:sp>
      <p:sp>
        <p:nvSpPr>
          <p:cNvPr id="8" name="Cloud 7"/>
          <p:cNvSpPr/>
          <p:nvPr/>
        </p:nvSpPr>
        <p:spPr>
          <a:xfrm>
            <a:off x="6481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</a:t>
            </a:r>
          </a:p>
        </p:txBody>
      </p:sp>
      <p:sp>
        <p:nvSpPr>
          <p:cNvPr id="9" name="Cloud 8"/>
          <p:cNvSpPr/>
          <p:nvPr/>
        </p:nvSpPr>
        <p:spPr>
          <a:xfrm>
            <a:off x="24483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162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36081" y="4039768"/>
            <a:ext cx="1586495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Advanced Data Hub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6081" y="4771660"/>
            <a:ext cx="1603573" cy="571750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Advanced Distribution Server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1080" y="5623944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1203108" y="5551936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sp>
        <p:nvSpPr>
          <p:cNvPr id="18" name="Oval 17"/>
          <p:cNvSpPr/>
          <p:nvPr/>
        </p:nvSpPr>
        <p:spPr>
          <a:xfrm>
            <a:off x="1203108" y="396776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TSA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99494" y="4384293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951522" y="4312285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7548" y="3895752"/>
            <a:ext cx="2194612" cy="1584176"/>
          </a:xfrm>
          <a:prstGeom prst="roundRect">
            <a:avLst/>
          </a:prstGeom>
          <a:noFill/>
          <a:ln w="63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Connector 24"/>
          <p:cNvCxnSpPr>
            <a:cxnSpLocks/>
            <a:stCxn id="17" idx="0"/>
            <a:endCxn id="13" idx="2"/>
          </p:cNvCxnSpPr>
          <p:nvPr/>
        </p:nvCxnSpPr>
        <p:spPr>
          <a:xfrm flipV="1">
            <a:off x="1527144" y="5343410"/>
            <a:ext cx="10724" cy="20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12" idx="2"/>
          </p:cNvCxnSpPr>
          <p:nvPr/>
        </p:nvCxnSpPr>
        <p:spPr>
          <a:xfrm flipV="1">
            <a:off x="1527146" y="4615832"/>
            <a:ext cx="2183" cy="15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6649" y="2687131"/>
            <a:ext cx="0" cy="126881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0"/>
          </p:cNvCxnSpPr>
          <p:nvPr/>
        </p:nvCxnSpPr>
        <p:spPr>
          <a:xfrm flipH="1" flipV="1">
            <a:off x="3240751" y="2687131"/>
            <a:ext cx="0" cy="16251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5" idx="2"/>
          </p:cNvCxnSpPr>
          <p:nvPr/>
        </p:nvCxnSpPr>
        <p:spPr>
          <a:xfrm flipV="1">
            <a:off x="2348391" y="1585928"/>
            <a:ext cx="0" cy="23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4" idx="2"/>
          </p:cNvCxnSpPr>
          <p:nvPr/>
        </p:nvCxnSpPr>
        <p:spPr>
          <a:xfrm flipV="1">
            <a:off x="2348391" y="1010534"/>
            <a:ext cx="0" cy="2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7" idx="2"/>
          </p:cNvCxnSpPr>
          <p:nvPr/>
        </p:nvCxnSpPr>
        <p:spPr>
          <a:xfrm rot="5400000" flipH="1" flipV="1">
            <a:off x="2739763" y="27508"/>
            <a:ext cx="231615" cy="1014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181" y="5051856"/>
            <a:ext cx="9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Direct</a:t>
            </a:r>
          </a:p>
          <a:p>
            <a:pPr algn="just"/>
            <a:r>
              <a:rPr lang="en-CA" sz="1200" dirty="0"/>
              <a:t>Contribution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041726" y="2190401"/>
            <a:ext cx="631990" cy="381829"/>
          </a:xfrm>
          <a:prstGeom prst="roundRect">
            <a:avLst>
              <a:gd name="adj" fmla="val 38438"/>
            </a:avLst>
          </a:prstGeom>
          <a:pattFill prst="dkDnDiag">
            <a:fgClr>
              <a:schemeClr val="tx2">
                <a:lumMod val="40000"/>
                <a:lumOff val="60000"/>
              </a:schemeClr>
            </a:fgClr>
            <a:bgClr>
              <a:schemeClr val="tx2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2791512" y="2190400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/>
          <p:cNvSpPr/>
          <p:nvPr/>
        </p:nvSpPr>
        <p:spPr>
          <a:xfrm>
            <a:off x="1292487" y="2190401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94487" y="2687133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78086" y="2687131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6735" y="373692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Encrypted</a:t>
            </a:r>
          </a:p>
          <a:p>
            <a:r>
              <a:rPr lang="en-CA" sz="1200" dirty="0"/>
              <a:t>Tunnel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650853" y="1225888"/>
            <a:ext cx="0" cy="412183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796136" y="1010534"/>
            <a:ext cx="1692188" cy="57810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Real-Time Advanced Distribution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Broker</a:t>
            </a:r>
          </a:p>
        </p:txBody>
      </p:sp>
      <p:cxnSp>
        <p:nvCxnSpPr>
          <p:cNvPr id="82" name="Elbow Connector 81"/>
          <p:cNvCxnSpPr>
            <a:cxnSpLocks/>
            <a:stCxn id="7" idx="0"/>
            <a:endCxn id="80" idx="0"/>
          </p:cNvCxnSpPr>
          <p:nvPr/>
        </p:nvCxnSpPr>
        <p:spPr>
          <a:xfrm>
            <a:off x="5944837" y="418879"/>
            <a:ext cx="697393" cy="591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814138" y="2471107"/>
            <a:ext cx="192621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 / Internet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932040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642230" y="1581349"/>
            <a:ext cx="0" cy="3106491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68332" y="4776300"/>
            <a:ext cx="154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Data distributors and </a:t>
            </a:r>
          </a:p>
          <a:p>
            <a:pPr algn="ctr"/>
            <a:r>
              <a:rPr lang="en-CA" sz="1200" dirty="0"/>
              <a:t>consumers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2E1C2-6C57-4632-A233-0DFE4C3164CB}"/>
              </a:ext>
            </a:extLst>
          </p:cNvPr>
          <p:cNvSpPr txBox="1"/>
          <p:nvPr/>
        </p:nvSpPr>
        <p:spPr>
          <a:xfrm>
            <a:off x="648162" y="6207506"/>
            <a:ext cx="190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Contributing </a:t>
            </a:r>
          </a:p>
          <a:p>
            <a:pPr algn="ctr"/>
            <a:r>
              <a:rPr lang="en-CA" sz="1200" dirty="0"/>
              <a:t>through </a:t>
            </a:r>
            <a:r>
              <a:rPr lang="en-US" sz="1200" dirty="0"/>
              <a:t>Refinitiv Real-Time Distribution System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605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297" y="650494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Collections Head 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02297" y="1225888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Services Gateway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821" y="1823035"/>
            <a:ext cx="3023140" cy="86409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Contributions Channel Server Cluster</a:t>
            </a:r>
          </a:p>
        </p:txBody>
      </p:sp>
      <p:sp>
        <p:nvSpPr>
          <p:cNvPr id="7" name="Cloud 6"/>
          <p:cNvSpPr/>
          <p:nvPr/>
        </p:nvSpPr>
        <p:spPr>
          <a:xfrm>
            <a:off x="3354709" y="22835"/>
            <a:ext cx="2592288" cy="792088"/>
          </a:xfrm>
          <a:prstGeom prst="cloud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Refinitiv Real-Time</a:t>
            </a:r>
          </a:p>
        </p:txBody>
      </p:sp>
      <p:sp>
        <p:nvSpPr>
          <p:cNvPr id="8" name="Cloud 7"/>
          <p:cNvSpPr/>
          <p:nvPr/>
        </p:nvSpPr>
        <p:spPr>
          <a:xfrm>
            <a:off x="6481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</a:t>
            </a:r>
          </a:p>
        </p:txBody>
      </p:sp>
      <p:sp>
        <p:nvSpPr>
          <p:cNvPr id="9" name="Cloud 8"/>
          <p:cNvSpPr/>
          <p:nvPr/>
        </p:nvSpPr>
        <p:spPr>
          <a:xfrm>
            <a:off x="24483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162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91680" y="5661248"/>
            <a:ext cx="1152128" cy="43204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1907704" y="558924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99494" y="4384293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951522" y="4312285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EMA</a:t>
            </a:r>
          </a:p>
        </p:txBody>
      </p:sp>
      <p:cxnSp>
        <p:nvCxnSpPr>
          <p:cNvPr id="25" name="Straight Connector 24"/>
          <p:cNvCxnSpPr>
            <a:cxnSpLocks/>
            <a:stCxn id="17" idx="0"/>
          </p:cNvCxnSpPr>
          <p:nvPr/>
        </p:nvCxnSpPr>
        <p:spPr>
          <a:xfrm flipH="1" flipV="1">
            <a:off x="1527144" y="5347724"/>
            <a:ext cx="704596" cy="24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1527144" y="4615832"/>
            <a:ext cx="0" cy="1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6649" y="2687131"/>
            <a:ext cx="0" cy="126881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0"/>
          </p:cNvCxnSpPr>
          <p:nvPr/>
        </p:nvCxnSpPr>
        <p:spPr>
          <a:xfrm flipH="1" flipV="1">
            <a:off x="3240751" y="2687131"/>
            <a:ext cx="0" cy="16251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5" idx="2"/>
          </p:cNvCxnSpPr>
          <p:nvPr/>
        </p:nvCxnSpPr>
        <p:spPr>
          <a:xfrm flipV="1">
            <a:off x="2348391" y="1585928"/>
            <a:ext cx="0" cy="23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4" idx="2"/>
          </p:cNvCxnSpPr>
          <p:nvPr/>
        </p:nvCxnSpPr>
        <p:spPr>
          <a:xfrm flipV="1">
            <a:off x="2348391" y="1010534"/>
            <a:ext cx="0" cy="2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7" idx="2"/>
          </p:cNvCxnSpPr>
          <p:nvPr/>
        </p:nvCxnSpPr>
        <p:spPr>
          <a:xfrm rot="5400000" flipH="1" flipV="1">
            <a:off x="2739763" y="27508"/>
            <a:ext cx="231615" cy="1014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181" y="5051856"/>
            <a:ext cx="9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Direct</a:t>
            </a:r>
          </a:p>
          <a:p>
            <a:pPr algn="just"/>
            <a:r>
              <a:rPr lang="en-CA" sz="1200" dirty="0"/>
              <a:t>Contribution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7862" y="6162533"/>
            <a:ext cx="190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Contributing </a:t>
            </a:r>
          </a:p>
          <a:p>
            <a:pPr algn="ctr"/>
            <a:r>
              <a:rPr lang="en-CA" sz="1200" dirty="0"/>
              <a:t>through </a:t>
            </a:r>
            <a:r>
              <a:rPr lang="en-US" sz="1200" dirty="0"/>
              <a:t>Refinitiv Real-Time Distribution System</a:t>
            </a:r>
            <a:endParaRPr lang="en-CA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41726" y="2190401"/>
            <a:ext cx="631990" cy="381829"/>
          </a:xfrm>
          <a:prstGeom prst="roundRect">
            <a:avLst>
              <a:gd name="adj" fmla="val 38438"/>
            </a:avLst>
          </a:prstGeom>
          <a:pattFill prst="dkDnDiag">
            <a:fgClr>
              <a:schemeClr val="tx2">
                <a:lumMod val="40000"/>
                <a:lumOff val="60000"/>
              </a:schemeClr>
            </a:fgClr>
            <a:bgClr>
              <a:schemeClr val="tx2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2791512" y="2190400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/>
          <p:cNvSpPr/>
          <p:nvPr/>
        </p:nvSpPr>
        <p:spPr>
          <a:xfrm>
            <a:off x="1292487" y="2190401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94487" y="2687133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78086" y="2687131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6735" y="373692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Encrypted</a:t>
            </a:r>
          </a:p>
          <a:p>
            <a:r>
              <a:rPr lang="en-CA" sz="1200" dirty="0"/>
              <a:t>Tunnel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650853" y="1225888"/>
            <a:ext cx="0" cy="412183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cxnSpLocks/>
            <a:stCxn id="7" idx="0"/>
            <a:endCxn id="44" idx="0"/>
          </p:cNvCxnSpPr>
          <p:nvPr/>
        </p:nvCxnSpPr>
        <p:spPr>
          <a:xfrm>
            <a:off x="5944837" y="418879"/>
            <a:ext cx="694710" cy="6778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814138" y="2471107"/>
            <a:ext cx="192621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Delivery Direct / Internet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932040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642230" y="1581349"/>
            <a:ext cx="0" cy="3106491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68332" y="4776300"/>
            <a:ext cx="154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Data distributors and </a:t>
            </a:r>
          </a:p>
          <a:p>
            <a:pPr algn="ctr"/>
            <a:r>
              <a:rPr lang="en-CA" sz="1200" dirty="0"/>
              <a:t>consumers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23528" y="5661248"/>
            <a:ext cx="1152128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WebSocket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2" name="Straight Connector 41"/>
          <p:cNvCxnSpPr>
            <a:cxnSpLocks/>
            <a:stCxn id="39" idx="0"/>
          </p:cNvCxnSpPr>
          <p:nvPr/>
        </p:nvCxnSpPr>
        <p:spPr>
          <a:xfrm flipV="1">
            <a:off x="899592" y="5347724"/>
            <a:ext cx="627552" cy="31352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79">
            <a:extLst>
              <a:ext uri="{FF2B5EF4-FFF2-40B4-BE49-F238E27FC236}">
                <a16:creationId xmlns:a16="http://schemas.microsoft.com/office/drawing/2014/main" id="{6F2136B8-4483-4391-AEC4-F0738DB05B0F}"/>
              </a:ext>
            </a:extLst>
          </p:cNvPr>
          <p:cNvSpPr/>
          <p:nvPr/>
        </p:nvSpPr>
        <p:spPr>
          <a:xfrm>
            <a:off x="5793453" y="1096685"/>
            <a:ext cx="1692188" cy="57810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Real-Time Advanced Distribution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45" name="Rounded Rectangle 11">
            <a:extLst>
              <a:ext uri="{FF2B5EF4-FFF2-40B4-BE49-F238E27FC236}">
                <a16:creationId xmlns:a16="http://schemas.microsoft.com/office/drawing/2014/main" id="{0AEC5017-7284-418A-8CA2-B51C64628DB0}"/>
              </a:ext>
            </a:extLst>
          </p:cNvPr>
          <p:cNvSpPr/>
          <p:nvPr/>
        </p:nvSpPr>
        <p:spPr>
          <a:xfrm>
            <a:off x="736081" y="4039768"/>
            <a:ext cx="1586495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Advanced Data Hub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AA70606D-5B80-47EB-8466-3DB11BE0FBA0}"/>
              </a:ext>
            </a:extLst>
          </p:cNvPr>
          <p:cNvSpPr/>
          <p:nvPr/>
        </p:nvSpPr>
        <p:spPr>
          <a:xfrm>
            <a:off x="736081" y="4771660"/>
            <a:ext cx="1603573" cy="571750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Refinitiv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Real-Time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Advanced Distribution Server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ECACA8-6329-45CA-8967-A312B77637DE}"/>
              </a:ext>
            </a:extLst>
          </p:cNvPr>
          <p:cNvSpPr/>
          <p:nvPr/>
        </p:nvSpPr>
        <p:spPr>
          <a:xfrm>
            <a:off x="1203108" y="396776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TSA</a:t>
            </a:r>
          </a:p>
        </p:txBody>
      </p:sp>
      <p:sp>
        <p:nvSpPr>
          <p:cNvPr id="49" name="Rounded Rectangle 21">
            <a:extLst>
              <a:ext uri="{FF2B5EF4-FFF2-40B4-BE49-F238E27FC236}">
                <a16:creationId xmlns:a16="http://schemas.microsoft.com/office/drawing/2014/main" id="{ACD3DADD-AB7F-4DAA-ACDE-E34CD4602A17}"/>
              </a:ext>
            </a:extLst>
          </p:cNvPr>
          <p:cNvSpPr/>
          <p:nvPr/>
        </p:nvSpPr>
        <p:spPr>
          <a:xfrm>
            <a:off x="467548" y="3895752"/>
            <a:ext cx="2194612" cy="1584176"/>
          </a:xfrm>
          <a:prstGeom prst="roundRect">
            <a:avLst/>
          </a:prstGeom>
          <a:noFill/>
          <a:ln w="63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253F97-2C48-4066-9A2A-5DC821E39A87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527146" y="4615832"/>
            <a:ext cx="2183" cy="15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5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108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gsbal</dc:creator>
  <cp:lastModifiedBy>Waeosri, Wasin (Refinitiv)</cp:lastModifiedBy>
  <cp:revision>28</cp:revision>
  <dcterms:created xsi:type="dcterms:W3CDTF">2018-05-03T14:37:01Z</dcterms:created>
  <dcterms:modified xsi:type="dcterms:W3CDTF">2020-12-14T09:40:50Z</dcterms:modified>
</cp:coreProperties>
</file>