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EFF"/>
    <a:srgbClr val="00001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893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505200" y="152400"/>
            <a:ext cx="2590800" cy="762000"/>
          </a:xfrm>
          <a:prstGeom prst="cloud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Elektron Core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838200"/>
            <a:ext cx="2286000" cy="381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Collections Head 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447800"/>
            <a:ext cx="22860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Contribution Services Gateway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7200" y="2133600"/>
            <a:ext cx="2819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685800" y="2971800"/>
            <a:ext cx="2209800" cy="457200"/>
          </a:xfrm>
          <a:prstGeom prst="cloud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Delivery 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Direct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295400" y="3810000"/>
            <a:ext cx="11430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95400" y="4648200"/>
            <a:ext cx="11430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5562600"/>
            <a:ext cx="1143000" cy="609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Application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505200" y="152400"/>
            <a:ext cx="2590800" cy="762000"/>
          </a:xfrm>
          <a:prstGeom prst="cloud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Elektron Core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838200"/>
            <a:ext cx="2362200" cy="381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Collections Head 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447800"/>
            <a:ext cx="23622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Contribution Services Gateway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7200" y="2133600"/>
            <a:ext cx="2819400" cy="685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Contributions Channel Server Cluster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Cloud 10"/>
          <p:cNvSpPr/>
          <p:nvPr/>
        </p:nvSpPr>
        <p:spPr>
          <a:xfrm>
            <a:off x="685800" y="2971800"/>
            <a:ext cx="2209800" cy="457200"/>
          </a:xfrm>
          <a:prstGeom prst="cloud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Delivery 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Direct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295400" y="3810000"/>
            <a:ext cx="11430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95400" y="4648200"/>
            <a:ext cx="11430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5715000"/>
            <a:ext cx="1143000" cy="609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WebSocket Application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5" idx="0"/>
            <a:endCxn id="14" idx="2"/>
          </p:cNvCxnSpPr>
          <p:nvPr/>
        </p:nvCxnSpPr>
        <p:spPr>
          <a:xfrm flipV="1">
            <a:off x="1866900" y="5257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0"/>
            <a:endCxn id="12" idx="2"/>
          </p:cNvCxnSpPr>
          <p:nvPr/>
        </p:nvCxnSpPr>
        <p:spPr>
          <a:xfrm flipV="1">
            <a:off x="1866900" y="44196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524000" y="3733800"/>
            <a:ext cx="6858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TSA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9" idx="0"/>
            <a:endCxn id="10" idx="2"/>
          </p:cNvCxnSpPr>
          <p:nvPr/>
        </p:nvCxnSpPr>
        <p:spPr>
          <a:xfrm flipV="1">
            <a:off x="1866900" y="28194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0"/>
            <a:endCxn id="9" idx="2"/>
          </p:cNvCxnSpPr>
          <p:nvPr/>
        </p:nvCxnSpPr>
        <p:spPr>
          <a:xfrm flipV="1">
            <a:off x="1866900" y="1828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0"/>
            <a:endCxn id="8" idx="2"/>
          </p:cNvCxnSpPr>
          <p:nvPr/>
        </p:nvCxnSpPr>
        <p:spPr>
          <a:xfrm flipV="1">
            <a:off x="1866900" y="12192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8" idx="0"/>
            <a:endCxn id="4" idx="2"/>
          </p:cNvCxnSpPr>
          <p:nvPr/>
        </p:nvCxnSpPr>
        <p:spPr>
          <a:xfrm rot="5400000" flipH="1" flipV="1">
            <a:off x="2537668" y="-137368"/>
            <a:ext cx="304800" cy="16463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19200" y="633478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Contributing through TREP</a:t>
            </a:r>
            <a:endParaRPr lang="en-US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1219200" y="3657600"/>
            <a:ext cx="1295400" cy="17526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6096000" y="2895600"/>
            <a:ext cx="2209800" cy="457200"/>
          </a:xfrm>
          <a:prstGeom prst="cloud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Delivery 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Direct/Internet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019800" y="1447800"/>
            <a:ext cx="23622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Elektron Distribution POP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53200" y="4953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 distributors and consumers</a:t>
            </a:r>
            <a:endParaRPr lang="en-US" sz="1200" dirty="0"/>
          </a:p>
        </p:txBody>
      </p:sp>
      <p:cxnSp>
        <p:nvCxnSpPr>
          <p:cNvPr id="46" name="Shape 45"/>
          <p:cNvCxnSpPr>
            <a:stCxn id="4" idx="0"/>
            <a:endCxn id="43" idx="0"/>
          </p:cNvCxnSpPr>
          <p:nvPr/>
        </p:nvCxnSpPr>
        <p:spPr>
          <a:xfrm>
            <a:off x="6093841" y="533400"/>
            <a:ext cx="1107059" cy="914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2"/>
            <a:endCxn id="44" idx="0"/>
          </p:cNvCxnSpPr>
          <p:nvPr/>
        </p:nvCxnSpPr>
        <p:spPr>
          <a:xfrm>
            <a:off x="7200900" y="1828800"/>
            <a:ext cx="3810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41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Waeosri, Wasin (Refinitiv)</dc:creator>
  <cp:lastModifiedBy>u8004042</cp:lastModifiedBy>
  <cp:revision>11</cp:revision>
  <dcterms:created xsi:type="dcterms:W3CDTF">2006-08-16T00:00:00Z</dcterms:created>
  <dcterms:modified xsi:type="dcterms:W3CDTF">2019-06-11T10:29:29Z</dcterms:modified>
</cp:coreProperties>
</file>