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>
      <p:cViewPr>
        <p:scale>
          <a:sx n="120" d="100"/>
          <a:sy n="120" d="100"/>
        </p:scale>
        <p:origin x="-259" y="1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505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728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315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461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19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35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4977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245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10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7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179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9851-EE1D-4009-BC80-B0EAA3EB7802}" type="datetimeFigureOut">
              <a:rPr lang="en-CA" smtClean="0"/>
              <a:pPr/>
              <a:t>18/06/2019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2C55-2092-41AB-8951-01DE17B2FB2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542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Collections Head End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Contributions Services Gateway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Contributions Channel Server Cluster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Elektron Core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Delivery Direct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Internet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51080" y="4039768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ADH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51080" y="4771660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1080" y="5623944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203108" y="5551936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TSA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068" y="3895752"/>
            <a:ext cx="136815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>
            <a:stCxn id="17" idx="0"/>
            <a:endCxn id="13" idx="2"/>
          </p:cNvCxnSpPr>
          <p:nvPr/>
        </p:nvCxnSpPr>
        <p:spPr>
          <a:xfrm flipV="1">
            <a:off x="1527144" y="5347724"/>
            <a:ext cx="0" cy="20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2"/>
          </p:cNvCxnSpPr>
          <p:nvPr/>
        </p:nvCxnSpPr>
        <p:spPr>
          <a:xfrm flipV="1">
            <a:off x="1527144" y="4615832"/>
            <a:ext cx="0" cy="1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/>
              <a:t>Direct</a:t>
            </a:r>
          </a:p>
          <a:p>
            <a:pPr algn="just"/>
            <a:r>
              <a:rPr lang="en-CA" sz="1200" dirty="0" smtClean="0"/>
              <a:t>Contribution</a:t>
            </a:r>
            <a:endParaRPr lang="en-CA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1572" y="6255596"/>
            <a:ext cx="103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Contributing </a:t>
            </a:r>
          </a:p>
          <a:p>
            <a:r>
              <a:rPr lang="en-CA" sz="1200" dirty="0" smtClean="0"/>
              <a:t>through TREP</a:t>
            </a:r>
            <a:endParaRPr lang="en-CA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Encrypted</a:t>
            </a:r>
          </a:p>
          <a:p>
            <a:r>
              <a:rPr lang="en-CA" sz="1200" dirty="0" smtClean="0"/>
              <a:t>Tunnel</a:t>
            </a:r>
            <a:endParaRPr lang="en-CA" sz="12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96136" y="1228600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Elektron Distribution</a:t>
            </a: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POP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7" idx="0"/>
            <a:endCxn id="80" idx="0"/>
          </p:cNvCxnSpPr>
          <p:nvPr/>
        </p:nvCxnSpPr>
        <p:spPr>
          <a:xfrm>
            <a:off x="5944837" y="418879"/>
            <a:ext cx="697393" cy="809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Delivery Direct / Internet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Data distributors and </a:t>
            </a:r>
          </a:p>
          <a:p>
            <a:pPr algn="ctr"/>
            <a:r>
              <a:rPr lang="en-CA" sz="1200" dirty="0" smtClean="0"/>
              <a:t>consumers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xmlns="" val="38605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02297" y="650494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Collections Head End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02297" y="1225888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Contributions Services Gateway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6821" y="1823035"/>
            <a:ext cx="3023140" cy="864096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Contributions Channel Server Cluster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354709" y="22835"/>
            <a:ext cx="2592288" cy="792088"/>
          </a:xfrm>
          <a:prstGeom prst="cloud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Elektron Core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6481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Delivery Direct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2448362" y="2831147"/>
            <a:ext cx="165618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Internet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8162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51080" y="4039768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ADH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51080" y="4771660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91680" y="5661248"/>
            <a:ext cx="1152128" cy="43204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1907704" y="558924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03108" y="3967760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TSA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99494" y="4384293"/>
            <a:ext cx="1152128" cy="576064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951522" y="4312285"/>
            <a:ext cx="64807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EMA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068" y="3895752"/>
            <a:ext cx="1368152" cy="1584176"/>
          </a:xfrm>
          <a:prstGeom prst="roundRect">
            <a:avLst/>
          </a:prstGeom>
          <a:noFill/>
          <a:ln w="63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>
            <a:stCxn id="17" idx="0"/>
            <a:endCxn id="13" idx="2"/>
          </p:cNvCxnSpPr>
          <p:nvPr/>
        </p:nvCxnSpPr>
        <p:spPr>
          <a:xfrm flipH="1" flipV="1">
            <a:off x="1527144" y="5347724"/>
            <a:ext cx="704596" cy="24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2"/>
          </p:cNvCxnSpPr>
          <p:nvPr/>
        </p:nvCxnSpPr>
        <p:spPr>
          <a:xfrm flipV="1">
            <a:off x="1527144" y="4615832"/>
            <a:ext cx="0" cy="15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6649" y="2687131"/>
            <a:ext cx="0" cy="1268817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0"/>
          </p:cNvCxnSpPr>
          <p:nvPr/>
        </p:nvCxnSpPr>
        <p:spPr>
          <a:xfrm flipH="1" flipV="1">
            <a:off x="3240751" y="2687131"/>
            <a:ext cx="0" cy="16251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5" idx="2"/>
          </p:cNvCxnSpPr>
          <p:nvPr/>
        </p:nvCxnSpPr>
        <p:spPr>
          <a:xfrm flipV="1">
            <a:off x="2348391" y="1585928"/>
            <a:ext cx="0" cy="23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4" idx="2"/>
          </p:cNvCxnSpPr>
          <p:nvPr/>
        </p:nvCxnSpPr>
        <p:spPr>
          <a:xfrm flipV="1">
            <a:off x="2348391" y="1010534"/>
            <a:ext cx="0" cy="215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0"/>
            <a:endCxn id="7" idx="2"/>
          </p:cNvCxnSpPr>
          <p:nvPr/>
        </p:nvCxnSpPr>
        <p:spPr>
          <a:xfrm rot="5400000" flipH="1" flipV="1">
            <a:off x="2739763" y="27508"/>
            <a:ext cx="231615" cy="10143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181" y="5051856"/>
            <a:ext cx="97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/>
              <a:t>Direct</a:t>
            </a:r>
          </a:p>
          <a:p>
            <a:pPr algn="just"/>
            <a:r>
              <a:rPr lang="en-CA" sz="1200" dirty="0" smtClean="0"/>
              <a:t>Contribution</a:t>
            </a:r>
            <a:endParaRPr lang="en-CA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3608" y="6165304"/>
            <a:ext cx="103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Contributing </a:t>
            </a:r>
          </a:p>
          <a:p>
            <a:r>
              <a:rPr lang="en-CA" sz="1200" dirty="0" smtClean="0"/>
              <a:t>through TREP</a:t>
            </a:r>
            <a:endParaRPr lang="en-CA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41726" y="2190401"/>
            <a:ext cx="631990" cy="381829"/>
          </a:xfrm>
          <a:prstGeom prst="roundRect">
            <a:avLst>
              <a:gd name="adj" fmla="val 38438"/>
            </a:avLst>
          </a:prstGeom>
          <a:pattFill prst="dkDnDiag">
            <a:fgClr>
              <a:schemeClr val="tx2">
                <a:lumMod val="40000"/>
                <a:lumOff val="60000"/>
              </a:schemeClr>
            </a:fgClr>
            <a:bgClr>
              <a:schemeClr val="tx2"/>
            </a:bgClr>
          </a:patt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2791512" y="2190400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ounded Rectangle 61"/>
          <p:cNvSpPr/>
          <p:nvPr/>
        </p:nvSpPr>
        <p:spPr>
          <a:xfrm>
            <a:off x="1292487" y="2190401"/>
            <a:ext cx="631990" cy="381829"/>
          </a:xfrm>
          <a:prstGeom prst="roundRect">
            <a:avLst>
              <a:gd name="adj" fmla="val 38438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3194487" y="2687133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78086" y="2687131"/>
            <a:ext cx="0" cy="1625152"/>
          </a:xfrm>
          <a:prstGeom prst="line">
            <a:avLst/>
          </a:prstGeom>
          <a:ln w="9525">
            <a:solidFill>
              <a:schemeClr val="tx1">
                <a:alpha val="49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36735" y="373692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Encrypted</a:t>
            </a:r>
          </a:p>
          <a:p>
            <a:r>
              <a:rPr lang="en-CA" sz="1200" dirty="0" smtClean="0"/>
              <a:t>Tunnel</a:t>
            </a:r>
            <a:endParaRPr lang="en-CA" sz="12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650853" y="1225888"/>
            <a:ext cx="0" cy="412183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796136" y="1228600"/>
            <a:ext cx="1692188" cy="360040"/>
          </a:xfrm>
          <a:prstGeom prst="roundRect">
            <a:avLst>
              <a:gd name="adj" fmla="val 37657"/>
            </a:avLst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Elektron Distribution</a:t>
            </a:r>
          </a:p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POP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7" idx="0"/>
            <a:endCxn id="80" idx="0"/>
          </p:cNvCxnSpPr>
          <p:nvPr/>
        </p:nvCxnSpPr>
        <p:spPr>
          <a:xfrm>
            <a:off x="5944837" y="418879"/>
            <a:ext cx="697393" cy="809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loud 83"/>
          <p:cNvSpPr/>
          <p:nvPr/>
        </p:nvSpPr>
        <p:spPr>
          <a:xfrm>
            <a:off x="5814138" y="2471107"/>
            <a:ext cx="1926214" cy="720080"/>
          </a:xfrm>
          <a:prstGeom prst="cloud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Delivery Direct / Internet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932040" y="3695243"/>
            <a:ext cx="3673604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642230" y="1581349"/>
            <a:ext cx="0" cy="3106491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  <a:alpha val="4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68332" y="4776300"/>
            <a:ext cx="154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Data distributors and </a:t>
            </a:r>
          </a:p>
          <a:p>
            <a:pPr algn="ctr"/>
            <a:r>
              <a:rPr lang="en-CA" sz="1200" dirty="0" smtClean="0"/>
              <a:t>consumers</a:t>
            </a:r>
            <a:endParaRPr lang="en-CA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323528" y="5661248"/>
            <a:ext cx="1152128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WebSocket</a:t>
            </a:r>
            <a:endParaRPr lang="en-CA" sz="1200" dirty="0" smtClean="0">
              <a:solidFill>
                <a:schemeClr val="tx1"/>
              </a:solidFill>
            </a:endParaRPr>
          </a:p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2" name="Straight Connector 41"/>
          <p:cNvCxnSpPr>
            <a:stCxn id="39" idx="0"/>
            <a:endCxn id="13" idx="2"/>
          </p:cNvCxnSpPr>
          <p:nvPr/>
        </p:nvCxnSpPr>
        <p:spPr>
          <a:xfrm flipV="1">
            <a:off x="899592" y="5347724"/>
            <a:ext cx="627552" cy="31352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05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05200" y="152400"/>
            <a:ext cx="2590800" cy="762000"/>
          </a:xfrm>
          <a:prstGeom prst="clou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Elektron 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23622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Collections Head 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447800"/>
            <a:ext cx="23622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Contribution Services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133600"/>
            <a:ext cx="28194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Contributions Channel Server Cluster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85800" y="29718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38100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46482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5715000"/>
            <a:ext cx="11430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WebSocket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5" idx="0"/>
            <a:endCxn id="14" idx="2"/>
          </p:cNvCxnSpPr>
          <p:nvPr/>
        </p:nvCxnSpPr>
        <p:spPr>
          <a:xfrm flipV="1">
            <a:off x="1866900" y="5257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0"/>
            <a:endCxn id="12" idx="2"/>
          </p:cNvCxnSpPr>
          <p:nvPr/>
        </p:nvCxnSpPr>
        <p:spPr>
          <a:xfrm flipV="1">
            <a:off x="1866900" y="4419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524000" y="3733800"/>
            <a:ext cx="6858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TSA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9" idx="0"/>
            <a:endCxn id="10" idx="2"/>
          </p:cNvCxnSpPr>
          <p:nvPr/>
        </p:nvCxnSpPr>
        <p:spPr>
          <a:xfrm flipV="1">
            <a:off x="1866900" y="2819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9" idx="2"/>
          </p:cNvCxnSpPr>
          <p:nvPr/>
        </p:nvCxnSpPr>
        <p:spPr>
          <a:xfrm flipV="1">
            <a:off x="1866900" y="1828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0"/>
            <a:endCxn id="8" idx="2"/>
          </p:cNvCxnSpPr>
          <p:nvPr/>
        </p:nvCxnSpPr>
        <p:spPr>
          <a:xfrm flipV="1">
            <a:off x="1866900" y="12192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8" idx="0"/>
            <a:endCxn id="4" idx="2"/>
          </p:cNvCxnSpPr>
          <p:nvPr/>
        </p:nvCxnSpPr>
        <p:spPr>
          <a:xfrm rot="5400000" flipH="1" flipV="1">
            <a:off x="2537668" y="-137368"/>
            <a:ext cx="304800" cy="16463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6334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Contributing through TREP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1219200" y="3657600"/>
            <a:ext cx="1295400" cy="17526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6096000" y="28956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Direct/Internet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019800" y="1447800"/>
            <a:ext cx="23622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Elektron Distribution POP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4953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distributors and consumers</a:t>
            </a:r>
            <a:endParaRPr lang="en-US" sz="1200" dirty="0"/>
          </a:p>
        </p:txBody>
      </p:sp>
      <p:cxnSp>
        <p:nvCxnSpPr>
          <p:cNvPr id="46" name="Shape 45"/>
          <p:cNvCxnSpPr>
            <a:stCxn id="4" idx="0"/>
            <a:endCxn id="43" idx="0"/>
          </p:cNvCxnSpPr>
          <p:nvPr/>
        </p:nvCxnSpPr>
        <p:spPr>
          <a:xfrm>
            <a:off x="6093841" y="533400"/>
            <a:ext cx="1107059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44" idx="0"/>
          </p:cNvCxnSpPr>
          <p:nvPr/>
        </p:nvCxnSpPr>
        <p:spPr>
          <a:xfrm>
            <a:off x="7200900" y="1828800"/>
            <a:ext cx="381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505200" y="152400"/>
            <a:ext cx="2590800" cy="762000"/>
          </a:xfrm>
          <a:prstGeom prst="cloud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Elektron 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838200"/>
            <a:ext cx="22860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Collections Head 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447800"/>
            <a:ext cx="2286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Contribution Services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21336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685800" y="2971800"/>
            <a:ext cx="2209800" cy="457200"/>
          </a:xfrm>
          <a:prstGeom prst="cloud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Delivery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Direct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38100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4648200"/>
            <a:ext cx="11430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5562600"/>
            <a:ext cx="11430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123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gsbal</dc:creator>
  <cp:lastModifiedBy>u8004042</cp:lastModifiedBy>
  <cp:revision>20</cp:revision>
  <dcterms:created xsi:type="dcterms:W3CDTF">2018-05-03T14:37:01Z</dcterms:created>
  <dcterms:modified xsi:type="dcterms:W3CDTF">2019-06-18T07:26:02Z</dcterms:modified>
</cp:coreProperties>
</file>