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eosri, Wasin (Refinitiv)" initials="WW(" lastIdx="0" clrIdx="0">
    <p:extLst>
      <p:ext uri="{19B8F6BF-5375-455C-9EA6-DF929625EA0E}">
        <p15:presenceInfo xmlns:p15="http://schemas.microsoft.com/office/powerpoint/2012/main" userId="Waeosri, Wasin (Refinitiv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69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D4-8293-4616-9958-35977FE9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29A51-6DE9-4D76-88B3-4E52EBCB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290D-3F2A-4EB2-8069-40EDF226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2D57-7369-47D8-B057-C1A384BA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52D7-DD3C-4B77-A138-A2582B67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4707-C9E3-46AE-819A-019FB03E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8F09A-D2D7-4420-AE85-FD60489A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F769-F4A8-47BC-BC45-449B426E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BFC-AECA-4159-BCEC-68CE46DB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8EFF-E4CC-4EF0-BF18-F2E91E0D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140F-043D-4C4A-9EB2-FC391BA61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147F9-681D-4B92-8C04-C3A203596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8A64-6155-49D4-B899-005C3F44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10FA-F2E7-45B2-82BD-CFDC797E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1316-F73B-43E7-B238-48F42699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5B3D-19E0-4BA8-905D-DBC7C93D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1F1A-AE39-4B46-90B0-42D37EE0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25B3-EC40-4454-9F74-4BE73D36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D602-1F38-405E-ADE4-84E43F3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04A4-1533-42BB-B724-240105EC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1898-5773-411E-A9B4-56E77689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41C1-D34F-49E3-8A4D-0E9D0AB0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63FC-9174-41A3-A2C3-A8963F79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7EE6-780A-4548-B941-E47025C9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88B8-E04F-4A94-8FEA-9C92EBD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2B57-FC07-4230-A01E-4CEE572C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980D-91D7-4910-B6E1-559B60DEF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A9F03-50AC-41A0-97A6-C4B51CD6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AA5C6-6F99-4239-A786-B2A8BFBB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8541-412C-445E-903D-CA041F89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BFE3-E57F-41B3-BF1D-58C84BE0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23B-F99A-487F-A0CE-FD01F011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D62E3-3A2D-425E-AAE4-3A804AC8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8C1F7-126A-49C7-BFCE-6C8B5FC4A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C20C9-DBB3-40B6-ACB9-B4F1E5AC3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D514-246E-481C-AEEE-8563883B4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9E5A3-D628-416D-9BB1-B383AA41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C1BD1-A7A1-4E33-AFB9-5FC3C5D5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9AD87-1BC2-4A71-9DD2-0497565E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AF5-7941-4146-A7DD-E62AE50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2AD00-DCF3-439B-B97F-48D42145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B8789-1B34-4546-AFD9-95F7FAF1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2DC5-458D-4E0B-9DD9-85D9677A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9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35FBD-1F20-41B7-B743-D16B5560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7C01F-AA30-419E-9DE8-BC7FFB6C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B6FC6-7A2F-43C9-BC6B-D61204C9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D13E-A71E-4C0B-AB69-FBB213A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DB21-C23F-48E5-9FB1-CA8EBC23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76F9C-2253-4810-AA89-3CDD0B4D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4DE1A-4AE9-43C4-85B0-101FCB64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32484-D734-4F86-B8B1-1E81655D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0AB6-AC07-4030-9697-C6D6CCC2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1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3375-5552-44A2-8D58-2C579DEE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54C4-7E0A-4B3A-9A94-82DAC61F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2281D-73C8-4E2C-8E1C-AB706D65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1AC74-C101-4B52-8B69-BA7A21BE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3955-4065-4888-8618-1DA525D8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72220-3A02-4589-A8EE-160EAA1E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7BACA-8A88-45B3-9E51-44803D27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03ABA-500D-4A8D-BD96-AA0FFCA4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47F5-85F7-4E3C-A7F2-0D9D09428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B83E-2590-422A-9DCF-9FD0ECF17A09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7824-49E5-419E-8CC9-4C966935B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E548-ABDD-4FB3-BD84-B86C5D0D5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AF2008-458A-4959-9004-32BACAD38B21}"/>
              </a:ext>
            </a:extLst>
          </p:cNvPr>
          <p:cNvSpPr/>
          <p:nvPr/>
        </p:nvSpPr>
        <p:spPr>
          <a:xfrm>
            <a:off x="6624640" y="1684620"/>
            <a:ext cx="1504950" cy="33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fragment</a:t>
            </a: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4F209E2A-91C9-48D0-B976-36BA364158A9}"/>
              </a:ext>
            </a:extLst>
          </p:cNvPr>
          <p:cNvSpPr/>
          <p:nvPr/>
        </p:nvSpPr>
        <p:spPr>
          <a:xfrm>
            <a:off x="4124325" y="1940603"/>
            <a:ext cx="1590675" cy="878679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gzip message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2E882-EE75-460A-A344-F4C5BE695781}"/>
              </a:ext>
            </a:extLst>
          </p:cNvPr>
          <p:cNvSpPr/>
          <p:nvPr/>
        </p:nvSpPr>
        <p:spPr>
          <a:xfrm>
            <a:off x="6624640" y="2379943"/>
            <a:ext cx="1504950" cy="33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42A86E-FAA0-4893-8C55-AD0E83F6032E}"/>
              </a:ext>
            </a:extLst>
          </p:cNvPr>
          <p:cNvSpPr/>
          <p:nvPr/>
        </p:nvSpPr>
        <p:spPr>
          <a:xfrm>
            <a:off x="6624640" y="3075266"/>
            <a:ext cx="1504950" cy="33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0F843-784C-4FBC-945C-3AF372921718}"/>
              </a:ext>
            </a:extLst>
          </p:cNvPr>
          <p:cNvSpPr txBox="1"/>
          <p:nvPr/>
        </p:nvSpPr>
        <p:spPr>
          <a:xfrm>
            <a:off x="6710365" y="1315288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fragnum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D5E12-B3DC-4F3B-9567-DB058678CB7E}"/>
              </a:ext>
            </a:extLst>
          </p:cNvPr>
          <p:cNvSpPr txBox="1"/>
          <p:nvPr/>
        </p:nvSpPr>
        <p:spPr>
          <a:xfrm>
            <a:off x="6710365" y="205395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fragnum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4D8B4-7183-4090-9381-E8A835E82C99}"/>
              </a:ext>
            </a:extLst>
          </p:cNvPr>
          <p:cNvSpPr txBox="1"/>
          <p:nvPr/>
        </p:nvSpPr>
        <p:spPr>
          <a:xfrm>
            <a:off x="6710365" y="2780468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fragnum =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40160-FE81-4FCA-8872-3CF083026FCA}"/>
              </a:ext>
            </a:extLst>
          </p:cNvPr>
          <p:cNvSpPr/>
          <p:nvPr/>
        </p:nvSpPr>
        <p:spPr>
          <a:xfrm>
            <a:off x="8986840" y="1669023"/>
            <a:ext cx="25336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 Update message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0DE95-CB9D-4A71-92CE-3536E43AF756}"/>
              </a:ext>
            </a:extLst>
          </p:cNvPr>
          <p:cNvSpPr/>
          <p:nvPr/>
        </p:nvSpPr>
        <p:spPr>
          <a:xfrm>
            <a:off x="8986840" y="2351366"/>
            <a:ext cx="25336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 Update message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A00FD-0DA7-47DE-AC71-00D4D6984C51}"/>
              </a:ext>
            </a:extLst>
          </p:cNvPr>
          <p:cNvSpPr/>
          <p:nvPr/>
        </p:nvSpPr>
        <p:spPr>
          <a:xfrm>
            <a:off x="8986840" y="3059668"/>
            <a:ext cx="253365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 Update message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2F6F71E-1FA6-4324-963A-2AE327770B6D}"/>
              </a:ext>
            </a:extLst>
          </p:cNvPr>
          <p:cNvSpPr/>
          <p:nvPr/>
        </p:nvSpPr>
        <p:spPr>
          <a:xfrm>
            <a:off x="3352800" y="2244215"/>
            <a:ext cx="771525" cy="3269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E28DCF-4F98-4D0E-98B9-3A3F5E71992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5715000" y="1853690"/>
            <a:ext cx="909640" cy="526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32763-1DF4-48C7-B74B-A3AC4055029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15000" y="2379943"/>
            <a:ext cx="909640" cy="169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94F01A-F3CA-46F3-815D-2B33970C72A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715000" y="2379943"/>
            <a:ext cx="909640" cy="864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F19FE1-1354-46E2-87D1-2848F4ECC31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8129590" y="1853689"/>
            <a:ext cx="8572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B54784-BD88-4226-A7D1-BB2CD8FA77AD}"/>
              </a:ext>
            </a:extLst>
          </p:cNvPr>
          <p:cNvCxnSpPr>
            <a:cxnSpLocks/>
          </p:cNvCxnSpPr>
          <p:nvPr/>
        </p:nvCxnSpPr>
        <p:spPr>
          <a:xfrm flipV="1">
            <a:off x="8129590" y="2574787"/>
            <a:ext cx="8572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FAF7C-E7DA-4ACE-B733-0A4B701A3F70}"/>
              </a:ext>
            </a:extLst>
          </p:cNvPr>
          <p:cNvCxnSpPr>
            <a:cxnSpLocks/>
          </p:cNvCxnSpPr>
          <p:nvPr/>
        </p:nvCxnSpPr>
        <p:spPr>
          <a:xfrm flipV="1">
            <a:off x="8129590" y="3244334"/>
            <a:ext cx="8572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847F9A-F413-461C-86E9-A590A4D41BF5}"/>
              </a:ext>
            </a:extLst>
          </p:cNvPr>
          <p:cNvSpPr txBox="1"/>
          <p:nvPr/>
        </p:nvSpPr>
        <p:spPr>
          <a:xfrm>
            <a:off x="276225" y="66895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core content data is UTF-8 JSON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EA83E4-0A5D-47B0-AF78-146921E12298}"/>
              </a:ext>
            </a:extLst>
          </p:cNvPr>
          <p:cNvSpPr txBox="1"/>
          <p:nvPr/>
        </p:nvSpPr>
        <p:spPr>
          <a:xfrm>
            <a:off x="3505199" y="807456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compressed it with gzip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915021-7DF8-4E22-A8E6-256AD6FE29C4}"/>
              </a:ext>
            </a:extLst>
          </p:cNvPr>
          <p:cNvSpPr txBox="1"/>
          <p:nvPr/>
        </p:nvSpPr>
        <p:spPr>
          <a:xfrm>
            <a:off x="6460332" y="584421"/>
            <a:ext cx="226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Split it to numbers of fragments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943E8-9430-4BFE-9E06-56A2F15EB23B}"/>
              </a:ext>
            </a:extLst>
          </p:cNvPr>
          <p:cNvSpPr txBox="1"/>
          <p:nvPr/>
        </p:nvSpPr>
        <p:spPr>
          <a:xfrm>
            <a:off x="8853489" y="584421"/>
            <a:ext cx="282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Each fragment if in to a single update message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703240-3748-43D5-B48B-2A7CD1B5D8F4}"/>
              </a:ext>
            </a:extLst>
          </p:cNvPr>
          <p:cNvSpPr/>
          <p:nvPr/>
        </p:nvSpPr>
        <p:spPr>
          <a:xfrm>
            <a:off x="261938" y="1494117"/>
            <a:ext cx="3076575" cy="1771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{“analytics”:{“analyticsScores:[{“assetClass”: “CMPNY”,”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sentimentNegative”:”0.81”, “sentimentNeutral”:”0.12”,” sentimentPositive”:”0.056”}]}}</a:t>
            </a:r>
          </a:p>
        </p:txBody>
      </p:sp>
    </p:spTree>
    <p:extLst>
      <p:ext uri="{BB962C8B-B14F-4D97-AF65-F5344CB8AC3E}">
        <p14:creationId xmlns:p14="http://schemas.microsoft.com/office/powerpoint/2010/main" val="35336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9AD1FDF-B041-467E-8684-7DA8647C8EE5}"/>
              </a:ext>
            </a:extLst>
          </p:cNvPr>
          <p:cNvSpPr/>
          <p:nvPr/>
        </p:nvSpPr>
        <p:spPr>
          <a:xfrm>
            <a:off x="152403" y="551907"/>
            <a:ext cx="234314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 Update message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877ACE-7D43-429C-A518-7785F3C61476}"/>
              </a:ext>
            </a:extLst>
          </p:cNvPr>
          <p:cNvSpPr/>
          <p:nvPr/>
        </p:nvSpPr>
        <p:spPr>
          <a:xfrm>
            <a:off x="2828914" y="567504"/>
            <a:ext cx="1247780" cy="33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fragment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3F70D43-2D3E-481D-9C4B-B5D6CD674129}"/>
              </a:ext>
            </a:extLst>
          </p:cNvPr>
          <p:cNvSpPr/>
          <p:nvPr/>
        </p:nvSpPr>
        <p:spPr>
          <a:xfrm>
            <a:off x="2870275" y="989083"/>
            <a:ext cx="1689286" cy="3381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tot_size= 500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3EBA5A-C4DB-41EB-98E9-1297BEEC8B39}"/>
              </a:ext>
            </a:extLst>
          </p:cNvPr>
          <p:cNvSpPr txBox="1"/>
          <p:nvPr/>
        </p:nvSpPr>
        <p:spPr>
          <a:xfrm>
            <a:off x="4935460" y="82196"/>
            <a:ext cx="1504950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fragnum =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56D770-6418-4495-AF18-BB37852C5373}"/>
              </a:ext>
            </a:extLst>
          </p:cNvPr>
          <p:cNvSpPr/>
          <p:nvPr/>
        </p:nvSpPr>
        <p:spPr>
          <a:xfrm>
            <a:off x="140477" y="2160560"/>
            <a:ext cx="234314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 Update message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064601-F69F-4B25-98A0-F051FD65D487}"/>
              </a:ext>
            </a:extLst>
          </p:cNvPr>
          <p:cNvSpPr txBox="1"/>
          <p:nvPr/>
        </p:nvSpPr>
        <p:spPr>
          <a:xfrm>
            <a:off x="4935460" y="164506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fragnum =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812BDE-DBC1-4D50-B085-DDD7676C7C8A}"/>
              </a:ext>
            </a:extLst>
          </p:cNvPr>
          <p:cNvSpPr/>
          <p:nvPr/>
        </p:nvSpPr>
        <p:spPr>
          <a:xfrm>
            <a:off x="152403" y="3538288"/>
            <a:ext cx="234314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OMM Update message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A3092E-3B20-4E6C-B6CE-E4EADF9320BA}"/>
              </a:ext>
            </a:extLst>
          </p:cNvPr>
          <p:cNvSpPr txBox="1"/>
          <p:nvPr/>
        </p:nvSpPr>
        <p:spPr>
          <a:xfrm>
            <a:off x="4941765" y="307192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fragnum = 3</a:t>
            </a:r>
          </a:p>
        </p:txBody>
      </p:sp>
      <p:sp>
        <p:nvSpPr>
          <p:cNvPr id="70" name="Rectangle: Single Corner Rounded 69">
            <a:extLst>
              <a:ext uri="{FF2B5EF4-FFF2-40B4-BE49-F238E27FC236}">
                <a16:creationId xmlns:a16="http://schemas.microsoft.com/office/drawing/2014/main" id="{5CABAB2C-5153-4410-ADDD-87BA08733AF8}"/>
              </a:ext>
            </a:extLst>
          </p:cNvPr>
          <p:cNvSpPr/>
          <p:nvPr/>
        </p:nvSpPr>
        <p:spPr>
          <a:xfrm>
            <a:off x="7597946" y="1874576"/>
            <a:ext cx="1590675" cy="878679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gzip completed fragment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D0649670-0C7F-4860-AB40-5CE375F7EA37}"/>
              </a:ext>
            </a:extLst>
          </p:cNvPr>
          <p:cNvSpPr/>
          <p:nvPr/>
        </p:nvSpPr>
        <p:spPr>
          <a:xfrm>
            <a:off x="5319331" y="1177123"/>
            <a:ext cx="442911" cy="39851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lus Sign 72">
            <a:extLst>
              <a:ext uri="{FF2B5EF4-FFF2-40B4-BE49-F238E27FC236}">
                <a16:creationId xmlns:a16="http://schemas.microsoft.com/office/drawing/2014/main" id="{F28C3A36-75B0-4981-BB0D-D36BE0D53975}"/>
              </a:ext>
            </a:extLst>
          </p:cNvPr>
          <p:cNvSpPr/>
          <p:nvPr/>
        </p:nvSpPr>
        <p:spPr>
          <a:xfrm>
            <a:off x="5319331" y="2753255"/>
            <a:ext cx="442911" cy="39851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6E8A4237-B76A-4B68-AAC4-DA824A4B7E64}"/>
              </a:ext>
            </a:extLst>
          </p:cNvPr>
          <p:cNvSpPr/>
          <p:nvPr/>
        </p:nvSpPr>
        <p:spPr>
          <a:xfrm rot="5400000">
            <a:off x="8078716" y="2901162"/>
            <a:ext cx="622754" cy="3269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4ACFBF-903F-42DB-ADBF-F236E8DA38C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495548" y="736573"/>
            <a:ext cx="3333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9B5E47-0D10-4C51-B013-8852C04E0514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4062374" y="2375889"/>
            <a:ext cx="977368" cy="5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9730A8F-AFB2-4128-AFC8-3D529B462AA6}"/>
              </a:ext>
            </a:extLst>
          </p:cNvPr>
          <p:cNvSpPr txBox="1"/>
          <p:nvPr/>
        </p:nvSpPr>
        <p:spPr>
          <a:xfrm>
            <a:off x="8513495" y="2846832"/>
            <a:ext cx="80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unzip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DBBEA7-2F43-4FC8-A2D6-8FA0CA76A5C2}"/>
              </a:ext>
            </a:extLst>
          </p:cNvPr>
          <p:cNvSpPr txBox="1"/>
          <p:nvPr/>
        </p:nvSpPr>
        <p:spPr>
          <a:xfrm>
            <a:off x="6975632" y="5381199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core content data is UTF-8 JSON string</a:t>
            </a:r>
          </a:p>
        </p:txBody>
      </p:sp>
      <p:sp>
        <p:nvSpPr>
          <p:cNvPr id="94" name="Rectangle: Single Corner Rounded 93">
            <a:extLst>
              <a:ext uri="{FF2B5EF4-FFF2-40B4-BE49-F238E27FC236}">
                <a16:creationId xmlns:a16="http://schemas.microsoft.com/office/drawing/2014/main" id="{9B9A8E50-8239-4478-B55E-2916B046C1E3}"/>
              </a:ext>
            </a:extLst>
          </p:cNvPr>
          <p:cNvSpPr/>
          <p:nvPr/>
        </p:nvSpPr>
        <p:spPr>
          <a:xfrm>
            <a:off x="5039742" y="2046986"/>
            <a:ext cx="1150209" cy="657805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decoded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fragment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length = 150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4E848F-4778-4ED8-8334-765823FD2665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4074300" y="3712930"/>
            <a:ext cx="965442" cy="1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: Single Corner Rounded 100">
            <a:extLst>
              <a:ext uri="{FF2B5EF4-FFF2-40B4-BE49-F238E27FC236}">
                <a16:creationId xmlns:a16="http://schemas.microsoft.com/office/drawing/2014/main" id="{2D7ACE82-7471-44E7-B3B1-935C5A37711D}"/>
              </a:ext>
            </a:extLst>
          </p:cNvPr>
          <p:cNvSpPr/>
          <p:nvPr/>
        </p:nvSpPr>
        <p:spPr>
          <a:xfrm>
            <a:off x="5039742" y="3394051"/>
            <a:ext cx="1123892" cy="657805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decoded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fragment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length = 150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B1D096D-DF8E-4A59-AA44-6851CFEFC72C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4072008" y="722690"/>
            <a:ext cx="970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: Single Corner Rounded 104">
            <a:extLst>
              <a:ext uri="{FF2B5EF4-FFF2-40B4-BE49-F238E27FC236}">
                <a16:creationId xmlns:a16="http://schemas.microsoft.com/office/drawing/2014/main" id="{78D5A540-A0CF-4E9A-8CE6-4E651FE437EB}"/>
              </a:ext>
            </a:extLst>
          </p:cNvPr>
          <p:cNvSpPr/>
          <p:nvPr/>
        </p:nvSpPr>
        <p:spPr>
          <a:xfrm>
            <a:off x="5042428" y="393787"/>
            <a:ext cx="1169161" cy="657805"/>
          </a:xfrm>
          <a:prstGeom prst="round1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decoded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fragment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length = 200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36A2A9-8437-4A87-B4A5-3695A0F9DF49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2495548" y="736573"/>
            <a:ext cx="374727" cy="421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9DEDA01-5AF5-4EF2-B6A2-2AE2B4606CB1}"/>
              </a:ext>
            </a:extLst>
          </p:cNvPr>
          <p:cNvSpPr/>
          <p:nvPr/>
        </p:nvSpPr>
        <p:spPr>
          <a:xfrm>
            <a:off x="2828071" y="178676"/>
            <a:ext cx="1504950" cy="2956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frag_num = 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553AD86-D6B9-4359-8946-0777AD60CD94}"/>
              </a:ext>
            </a:extLst>
          </p:cNvPr>
          <p:cNvSpPr/>
          <p:nvPr/>
        </p:nvSpPr>
        <p:spPr>
          <a:xfrm>
            <a:off x="2808922" y="1738261"/>
            <a:ext cx="1504950" cy="3228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frag_num = 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5349DD1-7EB4-4624-9C80-A2BEF4640B9C}"/>
              </a:ext>
            </a:extLst>
          </p:cNvPr>
          <p:cNvSpPr/>
          <p:nvPr/>
        </p:nvSpPr>
        <p:spPr>
          <a:xfrm>
            <a:off x="2811186" y="3099632"/>
            <a:ext cx="1504950" cy="3139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frag_num = 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40D6F5-5C12-4AB2-A4A5-354BD06DA31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495548" y="484064"/>
            <a:ext cx="364655" cy="252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720480-E701-4017-9A61-EEADABE74A0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483622" y="2055619"/>
            <a:ext cx="364655" cy="28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5E2FCD5-D752-479C-9F21-8E0681E166F7}"/>
              </a:ext>
            </a:extLst>
          </p:cNvPr>
          <p:cNvSpPr/>
          <p:nvPr/>
        </p:nvSpPr>
        <p:spPr>
          <a:xfrm>
            <a:off x="2816145" y="2192915"/>
            <a:ext cx="1247780" cy="33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fragment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F7808C3-669A-44C2-85AB-684A456BF5E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482779" y="2361984"/>
            <a:ext cx="3333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917DE01-D4E9-4F21-A4EA-B0DCED1564F6}"/>
              </a:ext>
            </a:extLst>
          </p:cNvPr>
          <p:cNvSpPr/>
          <p:nvPr/>
        </p:nvSpPr>
        <p:spPr>
          <a:xfrm>
            <a:off x="2821311" y="3538288"/>
            <a:ext cx="1247780" cy="3381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fragment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FD214D-4B37-45B5-BDBE-7C5F0F763D95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487945" y="3707357"/>
            <a:ext cx="3333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4D5F34-A609-4AA7-9C50-B1C7D5DAB6AF}"/>
              </a:ext>
            </a:extLst>
          </p:cNvPr>
          <p:cNvCxnSpPr>
            <a:cxnSpLocks/>
          </p:cNvCxnSpPr>
          <p:nvPr/>
        </p:nvCxnSpPr>
        <p:spPr>
          <a:xfrm flipV="1">
            <a:off x="2495548" y="3419186"/>
            <a:ext cx="347776" cy="276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B4789E-B59C-49B6-A0A2-56FC0BC2F8A0}"/>
              </a:ext>
            </a:extLst>
          </p:cNvPr>
          <p:cNvSpPr/>
          <p:nvPr/>
        </p:nvSpPr>
        <p:spPr>
          <a:xfrm>
            <a:off x="4812145" y="82196"/>
            <a:ext cx="1560377" cy="4066076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8142422-3C55-4B17-8718-537F57462330}"/>
              </a:ext>
            </a:extLst>
          </p:cNvPr>
          <p:cNvSpPr/>
          <p:nvPr/>
        </p:nvSpPr>
        <p:spPr>
          <a:xfrm>
            <a:off x="6374253" y="2137765"/>
            <a:ext cx="1228356" cy="3269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8039E3-BFC9-45B8-880D-0B764D359924}"/>
              </a:ext>
            </a:extLst>
          </p:cNvPr>
          <p:cNvSpPr/>
          <p:nvPr/>
        </p:nvSpPr>
        <p:spPr>
          <a:xfrm>
            <a:off x="6848391" y="3358260"/>
            <a:ext cx="3076575" cy="1771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{“analytics”:{“analyticsScores:[{“assetClass”: “CMPNY”,”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sentimentNegative”:”0.81”, “sentimentNeutral”:”0.12”,” sentimentPositive”:”0.056”}]}}</a:t>
            </a:r>
          </a:p>
        </p:txBody>
      </p:sp>
    </p:spTree>
    <p:extLst>
      <p:ext uri="{BB962C8B-B14F-4D97-AF65-F5344CB8AC3E}">
        <p14:creationId xmlns:p14="http://schemas.microsoft.com/office/powerpoint/2010/main" val="94574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1DEBC-C07E-4B3E-BDA6-126AEA7A1F9F}"/>
              </a:ext>
            </a:extLst>
          </p:cNvPr>
          <p:cNvSpPr/>
          <p:nvPr/>
        </p:nvSpPr>
        <p:spPr>
          <a:xfrm>
            <a:off x="1609148" y="331471"/>
            <a:ext cx="2198254" cy="617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Elektron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CFED7A-FDFB-42F2-B157-D8B5074079B2}"/>
              </a:ext>
            </a:extLst>
          </p:cNvPr>
          <p:cNvSpPr/>
          <p:nvPr/>
        </p:nvSpPr>
        <p:spPr>
          <a:xfrm>
            <a:off x="1609148" y="1825583"/>
            <a:ext cx="2198254" cy="4032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DE965-70C1-4C2E-AB1A-A10D175D5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8" y="3177540"/>
            <a:ext cx="3955600" cy="28446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19DB11-A55D-4F7A-95AD-0AE45836086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708275" y="949037"/>
            <a:ext cx="0" cy="87654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0CF20F-BED9-418F-B2BC-19D8B506FEA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08275" y="2228850"/>
            <a:ext cx="0" cy="94869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29F096-1C9D-4CB9-8E84-7494C69575D1}"/>
              </a:ext>
            </a:extLst>
          </p:cNvPr>
          <p:cNvSpPr txBox="1"/>
          <p:nvPr/>
        </p:nvSpPr>
        <p:spPr>
          <a:xfrm>
            <a:off x="2708275" y="1189255"/>
            <a:ext cx="219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RSSL connection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F2381-8CDC-4584-93BF-610F661C92C6}"/>
              </a:ext>
            </a:extLst>
          </p:cNvPr>
          <p:cNvSpPr txBox="1"/>
          <p:nvPr/>
        </p:nvSpPr>
        <p:spPr>
          <a:xfrm>
            <a:off x="2708275" y="2527760"/>
            <a:ext cx="219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WebSocket connection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3C4B6-977E-4ABD-A548-EA37902DA51A}"/>
              </a:ext>
            </a:extLst>
          </p:cNvPr>
          <p:cNvSpPr/>
          <p:nvPr/>
        </p:nvSpPr>
        <p:spPr>
          <a:xfrm>
            <a:off x="950928" y="2556658"/>
            <a:ext cx="1645916" cy="293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MRN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7435D-4EFF-44D6-B6E4-4F4A4B3BD328}"/>
              </a:ext>
            </a:extLst>
          </p:cNvPr>
          <p:cNvSpPr/>
          <p:nvPr/>
        </p:nvSpPr>
        <p:spPr>
          <a:xfrm>
            <a:off x="950928" y="1214971"/>
            <a:ext cx="1645916" cy="293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MRN Data</a:t>
            </a:r>
          </a:p>
        </p:txBody>
      </p:sp>
    </p:spTree>
    <p:extLst>
      <p:ext uri="{BB962C8B-B14F-4D97-AF65-F5344CB8AC3E}">
        <p14:creationId xmlns:p14="http://schemas.microsoft.com/office/powerpoint/2010/main" val="165529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182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 (Refinitiv)</dc:creator>
  <cp:lastModifiedBy>Waeosri, Wasin (Refinitiv)</cp:lastModifiedBy>
  <cp:revision>17</cp:revision>
  <dcterms:created xsi:type="dcterms:W3CDTF">2019-09-27T06:43:50Z</dcterms:created>
  <dcterms:modified xsi:type="dcterms:W3CDTF">2020-02-27T10:48:05Z</dcterms:modified>
</cp:coreProperties>
</file>