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eosri, Wasin (Refinitiv)" initials="WW(" lastIdx="0" clrIdx="0">
    <p:extLst>
      <p:ext uri="{19B8F6BF-5375-455C-9EA6-DF929625EA0E}">
        <p15:presenceInfo xmlns:p15="http://schemas.microsoft.com/office/powerpoint/2012/main" userId="Waeosri, Wasin (Refinitiv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69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AFD4-8293-4616-9958-35977FE93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29A51-6DE9-4D76-88B3-4E52EBCBA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290D-3F2A-4EB2-8069-40EDF226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52D57-7369-47D8-B057-C1A384BA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052D7-DD3C-4B77-A138-A2582B67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2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4707-C9E3-46AE-819A-019FB03E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8F09A-D2D7-4420-AE85-FD60489A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3F769-F4A8-47BC-BC45-449B426E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7BFC-AECA-4159-BCEC-68CE46DB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58EFF-E4CC-4EF0-BF18-F2E91E0D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2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A140F-043D-4C4A-9EB2-FC391BA61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147F9-681D-4B92-8C04-C3A203596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38A64-6155-49D4-B899-005C3F44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E10FA-F2E7-45B2-82BD-CFDC797E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1316-F73B-43E7-B238-48F42699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5B3D-19E0-4BA8-905D-DBC7C93D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1F1A-AE39-4B46-90B0-42D37EE0B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D25B3-EC40-4454-9F74-4BE73D36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D602-1F38-405E-ADE4-84E43F3C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804A4-1533-42BB-B724-240105EC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0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1898-5773-411E-A9B4-56E77689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441C1-D34F-49E3-8A4D-0E9D0AB06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63FC-9174-41A3-A2C3-A8963F79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07EE6-780A-4548-B941-E47025C9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D88B8-E04F-4A94-8FEA-9C92EBD6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9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2B57-FC07-4230-A01E-4CEE572C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4980D-91D7-4910-B6E1-559B60DEF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A9F03-50AC-41A0-97A6-C4B51CD68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AA5C6-6F99-4239-A786-B2A8BFBB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D8541-412C-445E-903D-CA041F89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5BFE3-E57F-41B3-BF1D-58C84BE0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F23B-F99A-487F-A0CE-FD01F011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D62E3-3A2D-425E-AAE4-3A804AC8F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8C1F7-126A-49C7-BFCE-6C8B5FC4A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C20C9-DBB3-40B6-ACB9-B4F1E5AC3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BD514-246E-481C-AEEE-8563883B4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9E5A3-D628-416D-9BB1-B383AA41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C1BD1-A7A1-4E33-AFB9-5FC3C5D5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9AD87-1BC2-4A71-9DD2-0497565E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2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EAF5-7941-4146-A7DD-E62AE509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2AD00-DCF3-439B-B97F-48D42145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B8789-1B34-4546-AFD9-95F7FAF1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92DC5-458D-4E0B-9DD9-85D9677A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9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35FBD-1F20-41B7-B743-D16B5560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7C01F-AA30-419E-9DE8-BC7FFB6C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B6FC6-7A2F-43C9-BC6B-D61204C9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D13E-A71E-4C0B-AB69-FBB213A6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DB21-C23F-48E5-9FB1-CA8EBC232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76F9C-2253-4810-AA89-3CDD0B4D9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4DE1A-4AE9-43C4-85B0-101FCB64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32484-D734-4F86-B8B1-1E81655D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70AB6-AC07-4030-9697-C6D6CCC2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1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3375-5552-44A2-8D58-2C579DEE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554C4-7E0A-4B3A-9A94-82DAC61F9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2281D-73C8-4E2C-8E1C-AB706D657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1AC74-C101-4B52-8B69-BA7A21BE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B83E-2590-422A-9DCF-9FD0ECF17A09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23955-4065-4888-8618-1DA525D8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72220-3A02-4589-A8EE-160EAA1E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0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7BACA-8A88-45B3-9E51-44803D27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03ABA-500D-4A8D-BD96-AA0FFCA4A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947F5-85F7-4E3C-A7F2-0D9D09428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B83E-2590-422A-9DCF-9FD0ECF17A09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97824-49E5-419E-8CC9-4C966935B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9E548-ABDD-4FB3-BD84-B86C5D0D5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B6E3-613C-4199-8B1D-C6A59043C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3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92727CC-4162-4A02-B790-BE99E6AC02D0}"/>
              </a:ext>
            </a:extLst>
          </p:cNvPr>
          <p:cNvGrpSpPr/>
          <p:nvPr/>
        </p:nvGrpSpPr>
        <p:grpSpPr>
          <a:xfrm>
            <a:off x="276225" y="1315288"/>
            <a:ext cx="11244265" cy="2113712"/>
            <a:chOff x="104775" y="556973"/>
            <a:chExt cx="11244265" cy="21137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FC721D-6FA7-4278-AB87-1BAFA37B0338}"/>
                </a:ext>
              </a:extLst>
            </p:cNvPr>
            <p:cNvSpPr/>
            <p:nvPr/>
          </p:nvSpPr>
          <p:spPr>
            <a:xfrm>
              <a:off x="104775" y="886180"/>
              <a:ext cx="3076575" cy="15575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{"altId": "1234", "body": "This is MRN News Data body", "headline " : " This is a headline", "language": "en"}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8AF2008-458A-4959-9004-32BACAD38B21}"/>
                </a:ext>
              </a:extLst>
            </p:cNvPr>
            <p:cNvSpPr/>
            <p:nvPr/>
          </p:nvSpPr>
          <p:spPr>
            <a:xfrm>
              <a:off x="6453190" y="926305"/>
              <a:ext cx="1504950" cy="33813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fragment</a:t>
              </a:r>
            </a:p>
          </p:txBody>
        </p:sp>
        <p:sp>
          <p:nvSpPr>
            <p:cNvPr id="7" name="Rectangle: Single Corner Rounded 6">
              <a:extLst>
                <a:ext uri="{FF2B5EF4-FFF2-40B4-BE49-F238E27FC236}">
                  <a16:creationId xmlns:a16="http://schemas.microsoft.com/office/drawing/2014/main" id="{4F209E2A-91C9-48D0-B976-36BA364158A9}"/>
                </a:ext>
              </a:extLst>
            </p:cNvPr>
            <p:cNvSpPr/>
            <p:nvPr/>
          </p:nvSpPr>
          <p:spPr>
            <a:xfrm>
              <a:off x="3952875" y="1182288"/>
              <a:ext cx="1590675" cy="878679"/>
            </a:xfrm>
            <a:prstGeom prst="round1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gzip message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462E882-EE75-460A-A344-F4C5BE695781}"/>
                </a:ext>
              </a:extLst>
            </p:cNvPr>
            <p:cNvSpPr/>
            <p:nvPr/>
          </p:nvSpPr>
          <p:spPr>
            <a:xfrm>
              <a:off x="6453190" y="1621628"/>
              <a:ext cx="1504950" cy="33813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fragment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D42A86E-FAA0-4893-8C55-AD0E83F6032E}"/>
                </a:ext>
              </a:extLst>
            </p:cNvPr>
            <p:cNvSpPr/>
            <p:nvPr/>
          </p:nvSpPr>
          <p:spPr>
            <a:xfrm>
              <a:off x="6453190" y="2316951"/>
              <a:ext cx="1504950" cy="33813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fragment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E0F843-784C-4FBC-945C-3AF372921718}"/>
                </a:ext>
              </a:extLst>
            </p:cNvPr>
            <p:cNvSpPr txBox="1"/>
            <p:nvPr/>
          </p:nvSpPr>
          <p:spPr>
            <a:xfrm>
              <a:off x="6538915" y="556973"/>
              <a:ext cx="150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fragnum =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FD5E12-B3DC-4F3B-9567-DB058678CB7E}"/>
                </a:ext>
              </a:extLst>
            </p:cNvPr>
            <p:cNvSpPr txBox="1"/>
            <p:nvPr/>
          </p:nvSpPr>
          <p:spPr>
            <a:xfrm>
              <a:off x="6538915" y="1295637"/>
              <a:ext cx="150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fragnum =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F4D8B4-7183-4090-9381-E8A835E82C99}"/>
                </a:ext>
              </a:extLst>
            </p:cNvPr>
            <p:cNvSpPr txBox="1"/>
            <p:nvPr/>
          </p:nvSpPr>
          <p:spPr>
            <a:xfrm>
              <a:off x="6538915" y="2022153"/>
              <a:ext cx="150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fragnum =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EA40160-FE81-4FCA-8872-3CF083026FCA}"/>
                </a:ext>
              </a:extLst>
            </p:cNvPr>
            <p:cNvSpPr/>
            <p:nvPr/>
          </p:nvSpPr>
          <p:spPr>
            <a:xfrm>
              <a:off x="8815390" y="910708"/>
              <a:ext cx="253365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OMM Update message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E0DE95-CB9D-4A71-92CE-3536E43AF756}"/>
                </a:ext>
              </a:extLst>
            </p:cNvPr>
            <p:cNvSpPr/>
            <p:nvPr/>
          </p:nvSpPr>
          <p:spPr>
            <a:xfrm>
              <a:off x="8815390" y="1593051"/>
              <a:ext cx="253365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OMM Update message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FA00FD-0DA7-47DE-AC71-00D4D6984C51}"/>
                </a:ext>
              </a:extLst>
            </p:cNvPr>
            <p:cNvSpPr/>
            <p:nvPr/>
          </p:nvSpPr>
          <p:spPr>
            <a:xfrm>
              <a:off x="8815390" y="2301353"/>
              <a:ext cx="253365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OMM Update message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A2F6F71E-1FA6-4324-963A-2AE327770B6D}"/>
                </a:ext>
              </a:extLst>
            </p:cNvPr>
            <p:cNvSpPr/>
            <p:nvPr/>
          </p:nvSpPr>
          <p:spPr>
            <a:xfrm>
              <a:off x="3181350" y="1485900"/>
              <a:ext cx="771525" cy="32694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CE28DCF-4F98-4D0E-98B9-3A3F5E719922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5543550" y="1095375"/>
              <a:ext cx="909640" cy="5262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D832763-1DF4-48C7-B74B-A3AC40550299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5543550" y="1621628"/>
              <a:ext cx="909640" cy="1690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894F01A-F3CA-46F3-815D-2B33970C72AF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5543550" y="1621628"/>
              <a:ext cx="909640" cy="86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9F19FE1-1354-46E2-87D1-2848F4ECC31F}"/>
                </a:ext>
              </a:extLst>
            </p:cNvPr>
            <p:cNvCxnSpPr>
              <a:cxnSpLocks/>
              <a:stCxn id="6" idx="3"/>
              <a:endCxn id="14" idx="1"/>
            </p:cNvCxnSpPr>
            <p:nvPr/>
          </p:nvCxnSpPr>
          <p:spPr>
            <a:xfrm flipV="1">
              <a:off x="7958140" y="1095374"/>
              <a:ext cx="8572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B54784-BD88-4226-A7D1-BB2CD8FA7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8140" y="1816472"/>
              <a:ext cx="8572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F1FAF7C-E7DA-4ACE-B733-0A4B701A3F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8140" y="2486019"/>
              <a:ext cx="8572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0847F9A-F413-461C-86E9-A590A4D41BF5}"/>
              </a:ext>
            </a:extLst>
          </p:cNvPr>
          <p:cNvSpPr txBox="1"/>
          <p:nvPr/>
        </p:nvSpPr>
        <p:spPr>
          <a:xfrm>
            <a:off x="276225" y="668957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The core content data is UTF-8 JSON string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EA83E4-0A5D-47B0-AF78-146921E12298}"/>
              </a:ext>
            </a:extLst>
          </p:cNvPr>
          <p:cNvSpPr txBox="1"/>
          <p:nvPr/>
        </p:nvSpPr>
        <p:spPr>
          <a:xfrm>
            <a:off x="3505199" y="807456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compressed it with gzip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915021-7DF8-4E22-A8E6-256AD6FE29C4}"/>
              </a:ext>
            </a:extLst>
          </p:cNvPr>
          <p:cNvSpPr txBox="1"/>
          <p:nvPr/>
        </p:nvSpPr>
        <p:spPr>
          <a:xfrm>
            <a:off x="6460332" y="584421"/>
            <a:ext cx="226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Split it to numbers of fragments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2943E8-9430-4BFE-9E06-56A2F15EB23B}"/>
              </a:ext>
            </a:extLst>
          </p:cNvPr>
          <p:cNvSpPr txBox="1"/>
          <p:nvPr/>
        </p:nvSpPr>
        <p:spPr>
          <a:xfrm>
            <a:off x="8853489" y="584421"/>
            <a:ext cx="282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Each fragment if in to a single update message</a:t>
            </a:r>
          </a:p>
        </p:txBody>
      </p:sp>
    </p:spTree>
    <p:extLst>
      <p:ext uri="{BB962C8B-B14F-4D97-AF65-F5344CB8AC3E}">
        <p14:creationId xmlns:p14="http://schemas.microsoft.com/office/powerpoint/2010/main" val="185665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A1DEBC-C07E-4B3E-BDA6-126AEA7A1F9F}"/>
              </a:ext>
            </a:extLst>
          </p:cNvPr>
          <p:cNvSpPr/>
          <p:nvPr/>
        </p:nvSpPr>
        <p:spPr>
          <a:xfrm>
            <a:off x="1609148" y="331471"/>
            <a:ext cx="2198254" cy="6175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Elektron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CFED7A-FDFB-42F2-B157-D8B5074079B2}"/>
              </a:ext>
            </a:extLst>
          </p:cNvPr>
          <p:cNvSpPr/>
          <p:nvPr/>
        </p:nvSpPr>
        <p:spPr>
          <a:xfrm>
            <a:off x="1609148" y="1825583"/>
            <a:ext cx="2198254" cy="4032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4DE965-70C1-4C2E-AB1A-A10D175D5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28" y="3177540"/>
            <a:ext cx="3955600" cy="284463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19DB11-A55D-4F7A-95AD-0AE45836086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708275" y="949037"/>
            <a:ext cx="0" cy="876546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0CF20F-BED9-418F-B2BC-19D8B506FEA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708275" y="2228850"/>
            <a:ext cx="0" cy="94869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029F096-1C9D-4CB9-8E84-7494C69575D1}"/>
              </a:ext>
            </a:extLst>
          </p:cNvPr>
          <p:cNvSpPr txBox="1"/>
          <p:nvPr/>
        </p:nvSpPr>
        <p:spPr>
          <a:xfrm>
            <a:off x="2708275" y="1189255"/>
            <a:ext cx="2198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RSSL connection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F2381-8CDC-4584-93BF-610F661C92C6}"/>
              </a:ext>
            </a:extLst>
          </p:cNvPr>
          <p:cNvSpPr txBox="1"/>
          <p:nvPr/>
        </p:nvSpPr>
        <p:spPr>
          <a:xfrm>
            <a:off x="2708275" y="2527760"/>
            <a:ext cx="2198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WebSocket connection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33C4B6-977E-4ABD-A548-EA37902DA51A}"/>
              </a:ext>
            </a:extLst>
          </p:cNvPr>
          <p:cNvSpPr/>
          <p:nvPr/>
        </p:nvSpPr>
        <p:spPr>
          <a:xfrm>
            <a:off x="950928" y="2556658"/>
            <a:ext cx="1645916" cy="293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MRN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07435D-4EFF-44D6-B6E4-4F4A4B3BD328}"/>
              </a:ext>
            </a:extLst>
          </p:cNvPr>
          <p:cNvSpPr/>
          <p:nvPr/>
        </p:nvSpPr>
        <p:spPr>
          <a:xfrm>
            <a:off x="950928" y="1214971"/>
            <a:ext cx="1645916" cy="293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MRN Data</a:t>
            </a:r>
          </a:p>
        </p:txBody>
      </p:sp>
    </p:spTree>
    <p:extLst>
      <p:ext uri="{BB962C8B-B14F-4D97-AF65-F5344CB8AC3E}">
        <p14:creationId xmlns:p14="http://schemas.microsoft.com/office/powerpoint/2010/main" val="165529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D9F4A-1F00-4767-B58D-BB8FE6C69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4" y="657225"/>
            <a:ext cx="11740351" cy="6200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3D70E-CD9B-4B70-9BF1-931D252076B4}"/>
              </a:ext>
            </a:extLst>
          </p:cNvPr>
          <p:cNvSpPr txBox="1"/>
          <p:nvPr/>
        </p:nvSpPr>
        <p:spPr>
          <a:xfrm>
            <a:off x="238125" y="257175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RSSL</a:t>
            </a:r>
          </a:p>
        </p:txBody>
      </p:sp>
    </p:spTree>
    <p:extLst>
      <p:ext uri="{BB962C8B-B14F-4D97-AF65-F5344CB8AC3E}">
        <p14:creationId xmlns:p14="http://schemas.microsoft.com/office/powerpoint/2010/main" val="222263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52739E-D132-4194-A1E1-5B84459D7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1" y="658890"/>
            <a:ext cx="11964437" cy="5540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9929A9-5683-4FA0-B13F-C534D49C90A2}"/>
              </a:ext>
            </a:extLst>
          </p:cNvPr>
          <p:cNvSpPr txBox="1"/>
          <p:nvPr/>
        </p:nvSpPr>
        <p:spPr>
          <a:xfrm>
            <a:off x="381000" y="123825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WebSocket</a:t>
            </a:r>
          </a:p>
        </p:txBody>
      </p:sp>
    </p:spTree>
    <p:extLst>
      <p:ext uri="{BB962C8B-B14F-4D97-AF65-F5344CB8AC3E}">
        <p14:creationId xmlns:p14="http://schemas.microsoft.com/office/powerpoint/2010/main" val="113576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916A01-CA23-4C6E-9BC8-B7170C170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" y="2415452"/>
            <a:ext cx="11979678" cy="2027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1B54EE-1178-49CC-8C58-F184FE21A206}"/>
              </a:ext>
            </a:extLst>
          </p:cNvPr>
          <p:cNvSpPr txBox="1"/>
          <p:nvPr/>
        </p:nvSpPr>
        <p:spPr>
          <a:xfrm>
            <a:off x="600075" y="485775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97607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Waeosri, Wasin (Refinitiv)</dc:creator>
  <cp:lastModifiedBy>Waeosri, Wasin (Refinitiv)</cp:lastModifiedBy>
  <cp:revision>12</cp:revision>
  <dcterms:created xsi:type="dcterms:W3CDTF">2019-09-27T06:43:50Z</dcterms:created>
  <dcterms:modified xsi:type="dcterms:W3CDTF">2019-10-01T06:26:37Z</dcterms:modified>
</cp:coreProperties>
</file>