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261" r:id="rId6"/>
    <p:sldId id="309" r:id="rId7"/>
    <p:sldId id="285" r:id="rId8"/>
    <p:sldId id="310" r:id="rId9"/>
    <p:sldId id="313" r:id="rId10"/>
    <p:sldId id="314" r:id="rId11"/>
    <p:sldId id="315" r:id="rId12"/>
    <p:sldId id="312" r:id="rId13"/>
    <p:sldId id="318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5B5"/>
    <a:srgbClr val="313136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FD17D-AE07-40B0-ACEF-F05AB8DB4BD1}" v="1" dt="2022-04-04T11:52:38.411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0151" autoAdjust="0"/>
  </p:normalViewPr>
  <p:slideViewPr>
    <p:cSldViewPr snapToGrid="0" snapToObjects="1" showGuides="1">
      <p:cViewPr varScale="1">
        <p:scale>
          <a:sx n="88" d="100"/>
          <a:sy n="88" d="100"/>
        </p:scale>
        <p:origin x="84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grand, Jonathan" userId="79ef2a89-4adf-471d-8b4b-752611a3f7f7" providerId="ADAL" clId="{3F4FD17D-AE07-40B0-ACEF-F05AB8DB4BD1}"/>
    <pc:docChg chg="modSld">
      <pc:chgData name="Legrand, Jonathan" userId="79ef2a89-4adf-471d-8b4b-752611a3f7f7" providerId="ADAL" clId="{3F4FD17D-AE07-40B0-ACEF-F05AB8DB4BD1}" dt="2022-04-04T11:53:27.096" v="31" actId="20577"/>
      <pc:docMkLst>
        <pc:docMk/>
      </pc:docMkLst>
      <pc:sldChg chg="modSp mod">
        <pc:chgData name="Legrand, Jonathan" userId="79ef2a89-4adf-471d-8b4b-752611a3f7f7" providerId="ADAL" clId="{3F4FD17D-AE07-40B0-ACEF-F05AB8DB4BD1}" dt="2022-04-04T11:53:27.096" v="31" actId="20577"/>
        <pc:sldMkLst>
          <pc:docMk/>
          <pc:sldMk cId="1113709073" sldId="285"/>
        </pc:sldMkLst>
        <pc:spChg chg="mod">
          <ac:chgData name="Legrand, Jonathan" userId="79ef2a89-4adf-471d-8b4b-752611a3f7f7" providerId="ADAL" clId="{3F4FD17D-AE07-40B0-ACEF-F05AB8DB4BD1}" dt="2022-04-04T11:53:27.096" v="31" actId="20577"/>
          <ac:spMkLst>
            <pc:docMk/>
            <pc:sldMk cId="1113709073" sldId="285"/>
            <ac:spMk id="2" creationId="{28004991-7DC4-864E-960C-516CD3583961}"/>
          </ac:spMkLst>
        </pc:spChg>
      </pc:sldChg>
    </pc:docChg>
  </pc:docChgLst>
  <pc:docChgLst>
    <pc:chgData name="Aramyan, Haykaz" userId="02af7f38-1436-438f-9d26-5052b889f8f0" providerId="ADAL" clId="{C5880BA6-DA71-46EC-9098-A8752E915A7E}"/>
    <pc:docChg chg="undo redo custSel addSld delSld modSld sldOrd">
      <pc:chgData name="Aramyan, Haykaz" userId="02af7f38-1436-438f-9d26-5052b889f8f0" providerId="ADAL" clId="{C5880BA6-DA71-46EC-9098-A8752E915A7E}" dt="2022-01-20T11:28:00.195" v="6510"/>
      <pc:docMkLst>
        <pc:docMk/>
      </pc:docMkLst>
      <pc:sldChg chg="modSp mod">
        <pc:chgData name="Aramyan, Haykaz" userId="02af7f38-1436-438f-9d26-5052b889f8f0" providerId="ADAL" clId="{C5880BA6-DA71-46EC-9098-A8752E915A7E}" dt="2022-01-14T17:22:36.645" v="6162" actId="6549"/>
        <pc:sldMkLst>
          <pc:docMk/>
          <pc:sldMk cId="3451747220" sldId="257"/>
        </pc:sldMkLst>
        <pc:spChg chg="mod">
          <ac:chgData name="Aramyan, Haykaz" userId="02af7f38-1436-438f-9d26-5052b889f8f0" providerId="ADAL" clId="{C5880BA6-DA71-46EC-9098-A8752E915A7E}" dt="2022-01-14T17:22:36.645" v="6162" actId="6549"/>
          <ac:spMkLst>
            <pc:docMk/>
            <pc:sldMk cId="3451747220" sldId="257"/>
            <ac:spMk id="2" creationId="{0F3E97AA-BECF-5B40-BD7B-82F52A41CAD8}"/>
          </ac:spMkLst>
        </pc:spChg>
        <pc:spChg chg="mod">
          <ac:chgData name="Aramyan, Haykaz" userId="02af7f38-1436-438f-9d26-5052b889f8f0" providerId="ADAL" clId="{C5880BA6-DA71-46EC-9098-A8752E915A7E}" dt="2022-01-14T17:22:30.335" v="6160" actId="403"/>
          <ac:spMkLst>
            <pc:docMk/>
            <pc:sldMk cId="3451747220" sldId="257"/>
            <ac:spMk id="3" creationId="{D581ECEC-2925-C243-8948-5E62B04C2B0C}"/>
          </ac:spMkLst>
        </pc:spChg>
        <pc:spChg chg="mod">
          <ac:chgData name="Aramyan, Haykaz" userId="02af7f38-1436-438f-9d26-5052b889f8f0" providerId="ADAL" clId="{C5880BA6-DA71-46EC-9098-A8752E915A7E}" dt="2022-01-14T17:22:22.014" v="6158" actId="20577"/>
          <ac:spMkLst>
            <pc:docMk/>
            <pc:sldMk cId="3451747220" sldId="257"/>
            <ac:spMk id="6" creationId="{D8382893-8D7C-0844-A92B-C2FB4BD58616}"/>
          </ac:spMkLst>
        </pc:spChg>
      </pc:sldChg>
      <pc:sldChg chg="del">
        <pc:chgData name="Aramyan, Haykaz" userId="02af7f38-1436-438f-9d26-5052b889f8f0" providerId="ADAL" clId="{C5880BA6-DA71-46EC-9098-A8752E915A7E}" dt="2022-01-14T12:56:44.786" v="3080" actId="47"/>
        <pc:sldMkLst>
          <pc:docMk/>
          <pc:sldMk cId="4167302490" sldId="259"/>
        </pc:sldMkLst>
      </pc:sldChg>
      <pc:sldChg chg="addSp delSp modSp mod">
        <pc:chgData name="Aramyan, Haykaz" userId="02af7f38-1436-438f-9d26-5052b889f8f0" providerId="ADAL" clId="{C5880BA6-DA71-46EC-9098-A8752E915A7E}" dt="2022-01-14T17:19:36.385" v="6049" actId="1076"/>
        <pc:sldMkLst>
          <pc:docMk/>
          <pc:sldMk cId="995005529" sldId="261"/>
        </pc:sldMkLst>
        <pc:spChg chg="mod">
          <ac:chgData name="Aramyan, Haykaz" userId="02af7f38-1436-438f-9d26-5052b889f8f0" providerId="ADAL" clId="{C5880BA6-DA71-46EC-9098-A8752E915A7E}" dt="2022-01-14T17:18:32.910" v="6047" actId="20577"/>
          <ac:spMkLst>
            <pc:docMk/>
            <pc:sldMk cId="995005529" sldId="261"/>
            <ac:spMk id="4" creationId="{6777470F-87C9-1345-B245-763EEB6E2C80}"/>
          </ac:spMkLst>
        </pc:spChg>
        <pc:spChg chg="mod">
          <ac:chgData name="Aramyan, Haykaz" userId="02af7f38-1436-438f-9d26-5052b889f8f0" providerId="ADAL" clId="{C5880BA6-DA71-46EC-9098-A8752E915A7E}" dt="2022-01-14T17:17:42.295" v="6042" actId="2710"/>
          <ac:spMkLst>
            <pc:docMk/>
            <pc:sldMk cId="995005529" sldId="261"/>
            <ac:spMk id="5" creationId="{C6808E11-0F1F-394C-9E70-B1DDE6E50074}"/>
          </ac:spMkLst>
        </pc:spChg>
        <pc:picChg chg="add del mod modCrop">
          <ac:chgData name="Aramyan, Haykaz" userId="02af7f38-1436-438f-9d26-5052b889f8f0" providerId="ADAL" clId="{C5880BA6-DA71-46EC-9098-A8752E915A7E}" dt="2022-01-14T17:19:36.385" v="6049" actId="1076"/>
          <ac:picMkLst>
            <pc:docMk/>
            <pc:sldMk cId="995005529" sldId="261"/>
            <ac:picMk id="3" creationId="{A32679C2-940D-4212-98A9-EFB153DA7CD2}"/>
          </ac:picMkLst>
        </pc:picChg>
      </pc:sldChg>
      <pc:sldChg chg="addSp delSp modSp del mod modNotesTx">
        <pc:chgData name="Aramyan, Haykaz" userId="02af7f38-1436-438f-9d26-5052b889f8f0" providerId="ADAL" clId="{C5880BA6-DA71-46EC-9098-A8752E915A7E}" dt="2022-01-14T11:30:32.652" v="1086" actId="47"/>
        <pc:sldMkLst>
          <pc:docMk/>
          <pc:sldMk cId="2042550290" sldId="262"/>
        </pc:sldMkLst>
        <pc:spChg chg="mod">
          <ac:chgData name="Aramyan, Haykaz" userId="02af7f38-1436-438f-9d26-5052b889f8f0" providerId="ADAL" clId="{C5880BA6-DA71-46EC-9098-A8752E915A7E}" dt="2022-01-14T11:09:03.805" v="907" actId="21"/>
          <ac:spMkLst>
            <pc:docMk/>
            <pc:sldMk cId="2042550290" sldId="262"/>
            <ac:spMk id="4" creationId="{DF349EF7-2EEE-544C-8B37-716035856CE1}"/>
          </ac:spMkLst>
        </pc:spChg>
        <pc:spChg chg="mod">
          <ac:chgData name="Aramyan, Haykaz" userId="02af7f38-1436-438f-9d26-5052b889f8f0" providerId="ADAL" clId="{C5880BA6-DA71-46EC-9098-A8752E915A7E}" dt="2022-01-14T11:24:39.590" v="1015" actId="20577"/>
          <ac:spMkLst>
            <pc:docMk/>
            <pc:sldMk cId="2042550290" sldId="262"/>
            <ac:spMk id="6" creationId="{ED1502B7-B2D8-6F4C-98EF-9574CA657C35}"/>
          </ac:spMkLst>
        </pc:spChg>
        <pc:spChg chg="mod">
          <ac:chgData name="Aramyan, Haykaz" userId="02af7f38-1436-438f-9d26-5052b889f8f0" providerId="ADAL" clId="{C5880BA6-DA71-46EC-9098-A8752E915A7E}" dt="2022-01-14T11:25:24.212" v="1025" actId="1076"/>
          <ac:spMkLst>
            <pc:docMk/>
            <pc:sldMk cId="2042550290" sldId="262"/>
            <ac:spMk id="10" creationId="{03958D3B-A62D-9748-8A73-F1C33446C9F0}"/>
          </ac:spMkLst>
        </pc:spChg>
        <pc:picChg chg="add del mod modCrop">
          <ac:chgData name="Aramyan, Haykaz" userId="02af7f38-1436-438f-9d26-5052b889f8f0" providerId="ADAL" clId="{C5880BA6-DA71-46EC-9098-A8752E915A7E}" dt="2022-01-14T11:19:12.557" v="951" actId="478"/>
          <ac:picMkLst>
            <pc:docMk/>
            <pc:sldMk cId="2042550290" sldId="262"/>
            <ac:picMk id="3" creationId="{8AABDA7F-16FE-4922-9634-1FC3F23395C9}"/>
          </ac:picMkLst>
        </pc:picChg>
        <pc:picChg chg="add del mod">
          <ac:chgData name="Aramyan, Haykaz" userId="02af7f38-1436-438f-9d26-5052b889f8f0" providerId="ADAL" clId="{C5880BA6-DA71-46EC-9098-A8752E915A7E}" dt="2022-01-14T11:19:11.453" v="950" actId="478"/>
          <ac:picMkLst>
            <pc:docMk/>
            <pc:sldMk cId="2042550290" sldId="262"/>
            <ac:picMk id="7" creationId="{1EFDB726-7A68-490F-9F32-ECA850762E59}"/>
          </ac:picMkLst>
        </pc:picChg>
        <pc:picChg chg="add mod">
          <ac:chgData name="Aramyan, Haykaz" userId="02af7f38-1436-438f-9d26-5052b889f8f0" providerId="ADAL" clId="{C5880BA6-DA71-46EC-9098-A8752E915A7E}" dt="2022-01-14T11:25:47.005" v="1026" actId="1076"/>
          <ac:picMkLst>
            <pc:docMk/>
            <pc:sldMk cId="2042550290" sldId="262"/>
            <ac:picMk id="12" creationId="{8E2803C5-06E9-4B68-8C38-4908B3C5702C}"/>
          </ac:picMkLst>
        </pc:picChg>
      </pc:sldChg>
      <pc:sldChg chg="addSp delSp modSp mod">
        <pc:chgData name="Aramyan, Haykaz" userId="02af7f38-1436-438f-9d26-5052b889f8f0" providerId="ADAL" clId="{C5880BA6-DA71-46EC-9098-A8752E915A7E}" dt="2022-01-20T11:28:00.195" v="6510"/>
        <pc:sldMkLst>
          <pc:docMk/>
          <pc:sldMk cId="1630564593" sldId="284"/>
        </pc:sldMkLst>
        <pc:spChg chg="add del mod">
          <ac:chgData name="Aramyan, Haykaz" userId="02af7f38-1436-438f-9d26-5052b889f8f0" providerId="ADAL" clId="{C5880BA6-DA71-46EC-9098-A8752E915A7E}" dt="2022-01-20T11:27:31.157" v="6445" actId="478"/>
          <ac:spMkLst>
            <pc:docMk/>
            <pc:sldMk cId="1630564593" sldId="284"/>
            <ac:spMk id="2" creationId="{DF2C11FD-2560-D546-93FD-1D8C824E8437}"/>
          </ac:spMkLst>
        </pc:spChg>
        <pc:spChg chg="mod">
          <ac:chgData name="Aramyan, Haykaz" userId="02af7f38-1436-438f-9d26-5052b889f8f0" providerId="ADAL" clId="{C5880BA6-DA71-46EC-9098-A8752E915A7E}" dt="2022-01-20T11:28:00.195" v="6510"/>
          <ac:spMkLst>
            <pc:docMk/>
            <pc:sldMk cId="1630564593" sldId="284"/>
            <ac:spMk id="3" creationId="{D649F85C-6406-B74B-8550-B6E792B6FBB4}"/>
          </ac:spMkLst>
        </pc:spChg>
        <pc:spChg chg="mod">
          <ac:chgData name="Aramyan, Haykaz" userId="02af7f38-1436-438f-9d26-5052b889f8f0" providerId="ADAL" clId="{C5880BA6-DA71-46EC-9098-A8752E915A7E}" dt="2022-01-14T13:29:34.827" v="3130" actId="20577"/>
          <ac:spMkLst>
            <pc:docMk/>
            <pc:sldMk cId="1630564593" sldId="284"/>
            <ac:spMk id="4" creationId="{BDA62E2E-547F-BC4A-B375-5F1950BC3745}"/>
          </ac:spMkLst>
        </pc:spChg>
        <pc:spChg chg="add del mod">
          <ac:chgData name="Aramyan, Haykaz" userId="02af7f38-1436-438f-9d26-5052b889f8f0" providerId="ADAL" clId="{C5880BA6-DA71-46EC-9098-A8752E915A7E}" dt="2022-01-14T13:41:23.362" v="3375"/>
          <ac:spMkLst>
            <pc:docMk/>
            <pc:sldMk cId="1630564593" sldId="284"/>
            <ac:spMk id="8" creationId="{5B8B6A0E-E443-4391-8F19-7B6F3F3DCC34}"/>
          </ac:spMkLst>
        </pc:spChg>
      </pc:sldChg>
      <pc:sldChg chg="addSp delSp modSp mod ord modNotesTx">
        <pc:chgData name="Aramyan, Haykaz" userId="02af7f38-1436-438f-9d26-5052b889f8f0" providerId="ADAL" clId="{C5880BA6-DA71-46EC-9098-A8752E915A7E}" dt="2022-01-19T10:06:30.784" v="6181" actId="20578"/>
        <pc:sldMkLst>
          <pc:docMk/>
          <pc:sldMk cId="1113709073" sldId="285"/>
        </pc:sldMkLst>
        <pc:spChg chg="mod">
          <ac:chgData name="Aramyan, Haykaz" userId="02af7f38-1436-438f-9d26-5052b889f8f0" providerId="ADAL" clId="{C5880BA6-DA71-46EC-9098-A8752E915A7E}" dt="2022-01-14T11:29:53.350" v="1085" actId="5793"/>
          <ac:spMkLst>
            <pc:docMk/>
            <pc:sldMk cId="1113709073" sldId="285"/>
            <ac:spMk id="2" creationId="{28004991-7DC4-864E-960C-516CD3583961}"/>
          </ac:spMkLst>
        </pc:spChg>
        <pc:spChg chg="mod">
          <ac:chgData name="Aramyan, Haykaz" userId="02af7f38-1436-438f-9d26-5052b889f8f0" providerId="ADAL" clId="{C5880BA6-DA71-46EC-9098-A8752E915A7E}" dt="2022-01-14T11:29:00.194" v="1061" actId="20577"/>
          <ac:spMkLst>
            <pc:docMk/>
            <pc:sldMk cId="1113709073" sldId="285"/>
            <ac:spMk id="3" creationId="{88A295B3-2CB0-BB47-87D9-8CD9BD831A2D}"/>
          </ac:spMkLst>
        </pc:spChg>
        <pc:spChg chg="mod">
          <ac:chgData name="Aramyan, Haykaz" userId="02af7f38-1436-438f-9d26-5052b889f8f0" providerId="ADAL" clId="{C5880BA6-DA71-46EC-9098-A8752E915A7E}" dt="2022-01-14T11:28:22.301" v="1049"/>
          <ac:spMkLst>
            <pc:docMk/>
            <pc:sldMk cId="1113709073" sldId="285"/>
            <ac:spMk id="4" creationId="{CF64CD87-F095-6D4A-BEA7-F2A83ACB763E}"/>
          </ac:spMkLst>
        </pc:spChg>
        <pc:spChg chg="add del mod">
          <ac:chgData name="Aramyan, Haykaz" userId="02af7f38-1436-438f-9d26-5052b889f8f0" providerId="ADAL" clId="{C5880BA6-DA71-46EC-9098-A8752E915A7E}" dt="2022-01-14T11:26:44.682" v="1033" actId="478"/>
          <ac:spMkLst>
            <pc:docMk/>
            <pc:sldMk cId="1113709073" sldId="285"/>
            <ac:spMk id="6" creationId="{CAC40441-86A9-4F26-B572-1BEFD7251B81}"/>
          </ac:spMkLst>
        </pc:spChg>
        <pc:spChg chg="del">
          <ac:chgData name="Aramyan, Haykaz" userId="02af7f38-1436-438f-9d26-5052b889f8f0" providerId="ADAL" clId="{C5880BA6-DA71-46EC-9098-A8752E915A7E}" dt="2022-01-14T11:26:41.420" v="1032" actId="478"/>
          <ac:spMkLst>
            <pc:docMk/>
            <pc:sldMk cId="1113709073" sldId="285"/>
            <ac:spMk id="7" creationId="{253A16F3-75D6-0646-BFA7-64C5A2AD4FF4}"/>
          </ac:spMkLst>
        </pc:spChg>
        <pc:spChg chg="mod">
          <ac:chgData name="Aramyan, Haykaz" userId="02af7f38-1436-438f-9d26-5052b889f8f0" providerId="ADAL" clId="{C5880BA6-DA71-46EC-9098-A8752E915A7E}" dt="2022-01-14T11:26:58.541" v="1040" actId="1076"/>
          <ac:spMkLst>
            <pc:docMk/>
            <pc:sldMk cId="1113709073" sldId="285"/>
            <ac:spMk id="12" creationId="{9A9F64DC-2D13-0142-9714-6CE58D308538}"/>
          </ac:spMkLst>
        </pc:spChg>
        <pc:picChg chg="add mod">
          <ac:chgData name="Aramyan, Haykaz" userId="02af7f38-1436-438f-9d26-5052b889f8f0" providerId="ADAL" clId="{C5880BA6-DA71-46EC-9098-A8752E915A7E}" dt="2022-01-14T11:28:07.759" v="1047" actId="14100"/>
          <ac:picMkLst>
            <pc:docMk/>
            <pc:sldMk cId="1113709073" sldId="285"/>
            <ac:picMk id="9" creationId="{5A4E87C7-834E-4EE5-AA81-065910261DAA}"/>
          </ac:picMkLst>
        </pc:picChg>
      </pc:sldChg>
      <pc:sldChg chg="addSp modSp del">
        <pc:chgData name="Aramyan, Haykaz" userId="02af7f38-1436-438f-9d26-5052b889f8f0" providerId="ADAL" clId="{C5880BA6-DA71-46EC-9098-A8752E915A7E}" dt="2022-01-14T17:11:43.186" v="5830" actId="47"/>
        <pc:sldMkLst>
          <pc:docMk/>
          <pc:sldMk cId="2884223504" sldId="286"/>
        </pc:sldMkLst>
        <pc:spChg chg="add mod">
          <ac:chgData name="Aramyan, Haykaz" userId="02af7f38-1436-438f-9d26-5052b889f8f0" providerId="ADAL" clId="{C5880BA6-DA71-46EC-9098-A8752E915A7E}" dt="2022-01-14T13:41:26.183" v="3376"/>
          <ac:spMkLst>
            <pc:docMk/>
            <pc:sldMk cId="2884223504" sldId="286"/>
            <ac:spMk id="10" creationId="{25A3E7A6-1720-44D1-8A05-DF8C842D6CE1}"/>
          </ac:spMkLst>
        </pc:spChg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2486614224" sldId="287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2222034291" sldId="288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1445857807" sldId="289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3523733668" sldId="290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3724742170" sldId="291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2107103382" sldId="292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327801389" sldId="293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3373049362" sldId="294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1722029069" sldId="295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658013710" sldId="296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3399460546" sldId="297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2067989421" sldId="298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1580141413" sldId="299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3732124293" sldId="300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3995537023" sldId="301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1834784318" sldId="302"/>
        </pc:sldMkLst>
      </pc:sldChg>
      <pc:sldChg chg="del">
        <pc:chgData name="Aramyan, Haykaz" userId="02af7f38-1436-438f-9d26-5052b889f8f0" providerId="ADAL" clId="{C5880BA6-DA71-46EC-9098-A8752E915A7E}" dt="2022-01-14T17:24:48.206" v="6163" actId="47"/>
        <pc:sldMkLst>
          <pc:docMk/>
          <pc:sldMk cId="2434589784" sldId="303"/>
        </pc:sldMkLst>
      </pc:sldChg>
      <pc:sldChg chg="add del">
        <pc:chgData name="Aramyan, Haykaz" userId="02af7f38-1436-438f-9d26-5052b889f8f0" providerId="ADAL" clId="{C5880BA6-DA71-46EC-9098-A8752E915A7E}" dt="2022-01-14T17:24:55.566" v="6166" actId="47"/>
        <pc:sldMkLst>
          <pc:docMk/>
          <pc:sldMk cId="3949864127" sldId="304"/>
        </pc:sldMkLst>
      </pc:sldChg>
      <pc:sldChg chg="del">
        <pc:chgData name="Aramyan, Haykaz" userId="02af7f38-1436-438f-9d26-5052b889f8f0" providerId="ADAL" clId="{C5880BA6-DA71-46EC-9098-A8752E915A7E}" dt="2022-01-14T12:56:42.210" v="3078" actId="47"/>
        <pc:sldMkLst>
          <pc:docMk/>
          <pc:sldMk cId="594019287" sldId="305"/>
        </pc:sldMkLst>
      </pc:sldChg>
      <pc:sldChg chg="del">
        <pc:chgData name="Aramyan, Haykaz" userId="02af7f38-1436-438f-9d26-5052b889f8f0" providerId="ADAL" clId="{C5880BA6-DA71-46EC-9098-A8752E915A7E}" dt="2022-01-14T12:56:43.278" v="3079" actId="47"/>
        <pc:sldMkLst>
          <pc:docMk/>
          <pc:sldMk cId="531201950" sldId="306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912504419" sldId="307"/>
        </pc:sldMkLst>
      </pc:sldChg>
      <pc:sldChg chg="del">
        <pc:chgData name="Aramyan, Haykaz" userId="02af7f38-1436-438f-9d26-5052b889f8f0" providerId="ADAL" clId="{C5880BA6-DA71-46EC-9098-A8752E915A7E}" dt="2022-01-14T17:11:43.186" v="5830" actId="47"/>
        <pc:sldMkLst>
          <pc:docMk/>
          <pc:sldMk cId="2333416119" sldId="308"/>
        </pc:sldMkLst>
      </pc:sldChg>
      <pc:sldChg chg="addSp delSp modSp add mod ord">
        <pc:chgData name="Aramyan, Haykaz" userId="02af7f38-1436-438f-9d26-5052b889f8f0" providerId="ADAL" clId="{C5880BA6-DA71-46EC-9098-A8752E915A7E}" dt="2022-01-14T11:31:26.804" v="1087" actId="1076"/>
        <pc:sldMkLst>
          <pc:docMk/>
          <pc:sldMk cId="759084721" sldId="309"/>
        </pc:sldMkLst>
        <pc:spChg chg="add del mod">
          <ac:chgData name="Aramyan, Haykaz" userId="02af7f38-1436-438f-9d26-5052b889f8f0" providerId="ADAL" clId="{C5880BA6-DA71-46EC-9098-A8752E915A7E}" dt="2022-01-14T11:19:02.786" v="944" actId="478"/>
          <ac:spMkLst>
            <pc:docMk/>
            <pc:sldMk cId="759084721" sldId="309"/>
            <ac:spMk id="2" creationId="{A14C812C-AFC6-4E2D-A812-4D1764A82AAF}"/>
          </ac:spMkLst>
        </pc:spChg>
        <pc:spChg chg="mod">
          <ac:chgData name="Aramyan, Haykaz" userId="02af7f38-1436-438f-9d26-5052b889f8f0" providerId="ADAL" clId="{C5880BA6-DA71-46EC-9098-A8752E915A7E}" dt="2022-01-14T11:09:10.540" v="910" actId="20577"/>
          <ac:spMkLst>
            <pc:docMk/>
            <pc:sldMk cId="759084721" sldId="309"/>
            <ac:spMk id="4" creationId="{DF349EF7-2EEE-544C-8B37-716035856CE1}"/>
          </ac:spMkLst>
        </pc:spChg>
        <pc:spChg chg="mod">
          <ac:chgData name="Aramyan, Haykaz" userId="02af7f38-1436-438f-9d26-5052b889f8f0" providerId="ADAL" clId="{C5880BA6-DA71-46EC-9098-A8752E915A7E}" dt="2022-01-14T11:19:02.988" v="945" actId="20577"/>
          <ac:spMkLst>
            <pc:docMk/>
            <pc:sldMk cId="759084721" sldId="309"/>
            <ac:spMk id="6" creationId="{ED1502B7-B2D8-6F4C-98EF-9574CA657C35}"/>
          </ac:spMkLst>
        </pc:spChg>
        <pc:picChg chg="add del mod">
          <ac:chgData name="Aramyan, Haykaz" userId="02af7f38-1436-438f-9d26-5052b889f8f0" providerId="ADAL" clId="{C5880BA6-DA71-46EC-9098-A8752E915A7E}" dt="2022-01-14T11:19:03.380" v="946" actId="478"/>
          <ac:picMkLst>
            <pc:docMk/>
            <pc:sldMk cId="759084721" sldId="309"/>
            <ac:picMk id="3" creationId="{8AABDA7F-16FE-4922-9634-1FC3F23395C9}"/>
          </ac:picMkLst>
        </pc:picChg>
        <pc:picChg chg="add del mod">
          <ac:chgData name="Aramyan, Haykaz" userId="02af7f38-1436-438f-9d26-5052b889f8f0" providerId="ADAL" clId="{C5880BA6-DA71-46EC-9098-A8752E915A7E}" dt="2022-01-14T11:31:26.804" v="1087" actId="1076"/>
          <ac:picMkLst>
            <pc:docMk/>
            <pc:sldMk cId="759084721" sldId="309"/>
            <ac:picMk id="7" creationId="{1EFDB726-7A68-490F-9F32-ECA850762E59}"/>
          </ac:picMkLst>
        </pc:picChg>
      </pc:sldChg>
      <pc:sldChg chg="new del">
        <pc:chgData name="Aramyan, Haykaz" userId="02af7f38-1436-438f-9d26-5052b889f8f0" providerId="ADAL" clId="{C5880BA6-DA71-46EC-9098-A8752E915A7E}" dt="2022-01-14T11:33:19.199" v="1120" actId="47"/>
        <pc:sldMkLst>
          <pc:docMk/>
          <pc:sldMk cId="9472021" sldId="310"/>
        </pc:sldMkLst>
      </pc:sldChg>
      <pc:sldChg chg="addSp delSp modSp new mod modNotesTx">
        <pc:chgData name="Aramyan, Haykaz" userId="02af7f38-1436-438f-9d26-5052b889f8f0" providerId="ADAL" clId="{C5880BA6-DA71-46EC-9098-A8752E915A7E}" dt="2022-01-14T12:19:59.659" v="2132" actId="20577"/>
        <pc:sldMkLst>
          <pc:docMk/>
          <pc:sldMk cId="30049025" sldId="310"/>
        </pc:sldMkLst>
        <pc:spChg chg="del">
          <ac:chgData name="Aramyan, Haykaz" userId="02af7f38-1436-438f-9d26-5052b889f8f0" providerId="ADAL" clId="{C5880BA6-DA71-46EC-9098-A8752E915A7E}" dt="2022-01-14T11:34:36.771" v="1125" actId="22"/>
          <ac:spMkLst>
            <pc:docMk/>
            <pc:sldMk cId="30049025" sldId="310"/>
            <ac:spMk id="2" creationId="{3C937D2A-602C-4F61-B87D-733ADC2145F1}"/>
          </ac:spMkLst>
        </pc:spChg>
        <pc:spChg chg="mod">
          <ac:chgData name="Aramyan, Haykaz" userId="02af7f38-1436-438f-9d26-5052b889f8f0" providerId="ADAL" clId="{C5880BA6-DA71-46EC-9098-A8752E915A7E}" dt="2022-01-14T11:34:08.686" v="1124" actId="20577"/>
          <ac:spMkLst>
            <pc:docMk/>
            <pc:sldMk cId="30049025" sldId="310"/>
            <ac:spMk id="3" creationId="{5C843E29-65A2-44CD-B4B3-AA7E891FB328}"/>
          </ac:spMkLst>
        </pc:spChg>
        <pc:spChg chg="add mod">
          <ac:chgData name="Aramyan, Haykaz" userId="02af7f38-1436-438f-9d26-5052b889f8f0" providerId="ADAL" clId="{C5880BA6-DA71-46EC-9098-A8752E915A7E}" dt="2022-01-14T11:52:50.517" v="1397" actId="313"/>
          <ac:spMkLst>
            <pc:docMk/>
            <pc:sldMk cId="30049025" sldId="310"/>
            <ac:spMk id="10" creationId="{75ACB71F-5DE2-468B-80E8-70EE10F57341}"/>
          </ac:spMkLst>
        </pc:spChg>
        <pc:spChg chg="add del mod">
          <ac:chgData name="Aramyan, Haykaz" userId="02af7f38-1436-438f-9d26-5052b889f8f0" providerId="ADAL" clId="{C5880BA6-DA71-46EC-9098-A8752E915A7E}" dt="2022-01-14T11:39:52.216" v="1188"/>
          <ac:spMkLst>
            <pc:docMk/>
            <pc:sldMk cId="30049025" sldId="310"/>
            <ac:spMk id="15" creationId="{4AD529AA-77CB-4E7F-8E1D-408A5E6E4497}"/>
          </ac:spMkLst>
        </pc:spChg>
        <pc:spChg chg="add del mod">
          <ac:chgData name="Aramyan, Haykaz" userId="02af7f38-1436-438f-9d26-5052b889f8f0" providerId="ADAL" clId="{C5880BA6-DA71-46EC-9098-A8752E915A7E}" dt="2022-01-14T11:39:51.920" v="1187"/>
          <ac:spMkLst>
            <pc:docMk/>
            <pc:sldMk cId="30049025" sldId="310"/>
            <ac:spMk id="16" creationId="{A23E776A-DF89-4981-9EFF-E2DFF06BC65F}"/>
          </ac:spMkLst>
        </pc:spChg>
        <pc:spChg chg="add mod ord">
          <ac:chgData name="Aramyan, Haykaz" userId="02af7f38-1436-438f-9d26-5052b889f8f0" providerId="ADAL" clId="{C5880BA6-DA71-46EC-9098-A8752E915A7E}" dt="2022-01-14T12:18:51.907" v="2127" actId="692"/>
          <ac:spMkLst>
            <pc:docMk/>
            <pc:sldMk cId="30049025" sldId="310"/>
            <ac:spMk id="19" creationId="{0E39A187-D6AB-4D8E-A1EC-E380532C245A}"/>
          </ac:spMkLst>
        </pc:spChg>
        <pc:spChg chg="add mod">
          <ac:chgData name="Aramyan, Haykaz" userId="02af7f38-1436-438f-9d26-5052b889f8f0" providerId="ADAL" clId="{C5880BA6-DA71-46EC-9098-A8752E915A7E}" dt="2022-01-14T12:18:51.907" v="2127" actId="692"/>
          <ac:spMkLst>
            <pc:docMk/>
            <pc:sldMk cId="30049025" sldId="310"/>
            <ac:spMk id="22" creationId="{5D8FBE7B-7486-4EB6-909A-06DB1AFABD05}"/>
          </ac:spMkLst>
        </pc:spChg>
        <pc:spChg chg="add mod ord">
          <ac:chgData name="Aramyan, Haykaz" userId="02af7f38-1436-438f-9d26-5052b889f8f0" providerId="ADAL" clId="{C5880BA6-DA71-46EC-9098-A8752E915A7E}" dt="2022-01-14T12:18:51.907" v="2127" actId="692"/>
          <ac:spMkLst>
            <pc:docMk/>
            <pc:sldMk cId="30049025" sldId="310"/>
            <ac:spMk id="23" creationId="{99941273-F9D0-4B99-BF8D-CA24767F718B}"/>
          </ac:spMkLst>
        </pc:spChg>
        <pc:spChg chg="add mod">
          <ac:chgData name="Aramyan, Haykaz" userId="02af7f38-1436-438f-9d26-5052b889f8f0" providerId="ADAL" clId="{C5880BA6-DA71-46EC-9098-A8752E915A7E}" dt="2022-01-14T12:18:51.907" v="2127" actId="692"/>
          <ac:spMkLst>
            <pc:docMk/>
            <pc:sldMk cId="30049025" sldId="310"/>
            <ac:spMk id="30" creationId="{E4234EF7-5121-4B6F-BBAE-82AF1BEF5A11}"/>
          </ac:spMkLst>
        </pc:spChg>
        <pc:spChg chg="add mod">
          <ac:chgData name="Aramyan, Haykaz" userId="02af7f38-1436-438f-9d26-5052b889f8f0" providerId="ADAL" clId="{C5880BA6-DA71-46EC-9098-A8752E915A7E}" dt="2022-01-14T12:19:59.659" v="2132" actId="20577"/>
          <ac:spMkLst>
            <pc:docMk/>
            <pc:sldMk cId="30049025" sldId="310"/>
            <ac:spMk id="36" creationId="{64835E5A-4CCA-4C1B-AD92-4E65ABC77DFE}"/>
          </ac:spMkLst>
        </pc:spChg>
        <pc:spChg chg="add mod">
          <ac:chgData name="Aramyan, Haykaz" userId="02af7f38-1436-438f-9d26-5052b889f8f0" providerId="ADAL" clId="{C5880BA6-DA71-46EC-9098-A8752E915A7E}" dt="2022-01-14T12:19:19.426" v="2129" actId="404"/>
          <ac:spMkLst>
            <pc:docMk/>
            <pc:sldMk cId="30049025" sldId="310"/>
            <ac:spMk id="41" creationId="{B99F046A-9AFA-4F3A-BC81-F05D18388515}"/>
          </ac:spMkLst>
        </pc:spChg>
        <pc:spChg chg="add del">
          <ac:chgData name="Aramyan, Haykaz" userId="02af7f38-1436-438f-9d26-5052b889f8f0" providerId="ADAL" clId="{C5880BA6-DA71-46EC-9098-A8752E915A7E}" dt="2022-01-14T12:08:25.439" v="1845"/>
          <ac:spMkLst>
            <pc:docMk/>
            <pc:sldMk cId="30049025" sldId="310"/>
            <ac:spMk id="55" creationId="{E2491E68-BEB7-41AA-B214-36C7C677F80F}"/>
          </ac:spMkLst>
        </pc:spChg>
        <pc:spChg chg="add mod">
          <ac:chgData name="Aramyan, Haykaz" userId="02af7f38-1436-438f-9d26-5052b889f8f0" providerId="ADAL" clId="{C5880BA6-DA71-46EC-9098-A8752E915A7E}" dt="2022-01-14T12:17:46.243" v="2120" actId="692"/>
          <ac:spMkLst>
            <pc:docMk/>
            <pc:sldMk cId="30049025" sldId="310"/>
            <ac:spMk id="58" creationId="{AD3BEAD6-5F10-4503-95C4-24976B6ED390}"/>
          </ac:spMkLst>
        </pc:spChg>
        <pc:spChg chg="add mod">
          <ac:chgData name="Aramyan, Haykaz" userId="02af7f38-1436-438f-9d26-5052b889f8f0" providerId="ADAL" clId="{C5880BA6-DA71-46EC-9098-A8752E915A7E}" dt="2022-01-14T12:19:21.967" v="2130" actId="404"/>
          <ac:spMkLst>
            <pc:docMk/>
            <pc:sldMk cId="30049025" sldId="310"/>
            <ac:spMk id="61" creationId="{6493C472-D0C6-4251-92E5-7484C92EF3D1}"/>
          </ac:spMkLst>
        </pc:spChg>
        <pc:spChg chg="add del mod">
          <ac:chgData name="Aramyan, Haykaz" userId="02af7f38-1436-438f-9d26-5052b889f8f0" providerId="ADAL" clId="{C5880BA6-DA71-46EC-9098-A8752E915A7E}" dt="2022-01-14T12:12:21.795" v="2012"/>
          <ac:spMkLst>
            <pc:docMk/>
            <pc:sldMk cId="30049025" sldId="310"/>
            <ac:spMk id="63" creationId="{10EC5808-2D16-43CA-99C4-6B16A4A0EB4D}"/>
          </ac:spMkLst>
        </pc:spChg>
        <pc:picChg chg="add del mod ord">
          <ac:chgData name="Aramyan, Haykaz" userId="02af7f38-1436-438f-9d26-5052b889f8f0" providerId="ADAL" clId="{C5880BA6-DA71-46EC-9098-A8752E915A7E}" dt="2022-01-14T11:35:23.587" v="1127" actId="478"/>
          <ac:picMkLst>
            <pc:docMk/>
            <pc:sldMk cId="30049025" sldId="310"/>
            <ac:picMk id="8" creationId="{8564FD89-27DA-4235-8469-6098BC416F62}"/>
          </ac:picMkLst>
        </pc:picChg>
        <pc:picChg chg="add del mod">
          <ac:chgData name="Aramyan, Haykaz" userId="02af7f38-1436-438f-9d26-5052b889f8f0" providerId="ADAL" clId="{C5880BA6-DA71-46EC-9098-A8752E915A7E}" dt="2022-01-14T11:37:59.766" v="1130" actId="478"/>
          <ac:picMkLst>
            <pc:docMk/>
            <pc:sldMk cId="30049025" sldId="310"/>
            <ac:picMk id="12" creationId="{9F93D67C-9413-455B-9F34-70393683B826}"/>
          </ac:picMkLst>
        </pc:picChg>
        <pc:picChg chg="add mod modCrop">
          <ac:chgData name="Aramyan, Haykaz" userId="02af7f38-1436-438f-9d26-5052b889f8f0" providerId="ADAL" clId="{C5880BA6-DA71-46EC-9098-A8752E915A7E}" dt="2022-01-14T12:18:21.804" v="2126" actId="1076"/>
          <ac:picMkLst>
            <pc:docMk/>
            <pc:sldMk cId="30049025" sldId="310"/>
            <ac:picMk id="14" creationId="{8FA6E894-B1FE-4EBE-A829-D888493DF203}"/>
          </ac:picMkLst>
        </pc:picChg>
        <pc:picChg chg="add del mod modCrop">
          <ac:chgData name="Aramyan, Haykaz" userId="02af7f38-1436-438f-9d26-5052b889f8f0" providerId="ADAL" clId="{C5880BA6-DA71-46EC-9098-A8752E915A7E}" dt="2022-01-14T11:50:03.160" v="1358" actId="478"/>
          <ac:picMkLst>
            <pc:docMk/>
            <pc:sldMk cId="30049025" sldId="310"/>
            <ac:picMk id="18" creationId="{6E68C62C-44E6-4BC5-8F96-0A4289A1CFE6}"/>
          </ac:picMkLst>
        </pc:picChg>
        <pc:picChg chg="add mod modCrop">
          <ac:chgData name="Aramyan, Haykaz" userId="02af7f38-1436-438f-9d26-5052b889f8f0" providerId="ADAL" clId="{C5880BA6-DA71-46EC-9098-A8752E915A7E}" dt="2022-01-14T12:16:42.307" v="2110" actId="2085"/>
          <ac:picMkLst>
            <pc:docMk/>
            <pc:sldMk cId="30049025" sldId="310"/>
            <ac:picMk id="28" creationId="{CFFC1C76-9D9E-4DB3-B314-43CAD742F4A6}"/>
          </ac:picMkLst>
        </pc:picChg>
        <pc:picChg chg="add del mod">
          <ac:chgData name="Aramyan, Haykaz" userId="02af7f38-1436-438f-9d26-5052b889f8f0" providerId="ADAL" clId="{C5880BA6-DA71-46EC-9098-A8752E915A7E}" dt="2022-01-14T11:52:18.065" v="1391" actId="478"/>
          <ac:picMkLst>
            <pc:docMk/>
            <pc:sldMk cId="30049025" sldId="310"/>
            <ac:picMk id="29" creationId="{C8ACF415-7D9F-48C2-901B-EE88FC5D0AF1}"/>
          </ac:picMkLst>
        </pc:picChg>
        <pc:cxnChg chg="add mod ord">
          <ac:chgData name="Aramyan, Haykaz" userId="02af7f38-1436-438f-9d26-5052b889f8f0" providerId="ADAL" clId="{C5880BA6-DA71-46EC-9098-A8752E915A7E}" dt="2022-01-14T12:18:51.907" v="2127" actId="692"/>
          <ac:cxnSpMkLst>
            <pc:docMk/>
            <pc:sldMk cId="30049025" sldId="310"/>
            <ac:cxnSpMk id="21" creationId="{D17EF4A2-3859-49E8-B978-889D9EB31FBC}"/>
          </ac:cxnSpMkLst>
        </pc:cxnChg>
        <pc:cxnChg chg="add mod ord">
          <ac:chgData name="Aramyan, Haykaz" userId="02af7f38-1436-438f-9d26-5052b889f8f0" providerId="ADAL" clId="{C5880BA6-DA71-46EC-9098-A8752E915A7E}" dt="2022-01-14T12:18:51.907" v="2127" actId="692"/>
          <ac:cxnSpMkLst>
            <pc:docMk/>
            <pc:sldMk cId="30049025" sldId="310"/>
            <ac:cxnSpMk id="24" creationId="{5EA57F09-2B02-4234-BCF5-0F7EB41ADC1C}"/>
          </ac:cxnSpMkLst>
        </pc:cxnChg>
        <pc:cxnChg chg="add mod">
          <ac:chgData name="Aramyan, Haykaz" userId="02af7f38-1436-438f-9d26-5052b889f8f0" providerId="ADAL" clId="{C5880BA6-DA71-46EC-9098-A8752E915A7E}" dt="2022-01-14T12:18:51.907" v="2127" actId="692"/>
          <ac:cxnSpMkLst>
            <pc:docMk/>
            <pc:sldMk cId="30049025" sldId="310"/>
            <ac:cxnSpMk id="37" creationId="{10BB0AF1-E569-41DC-AAA3-08DAE53F4DBE}"/>
          </ac:cxnSpMkLst>
        </pc:cxnChg>
        <pc:cxnChg chg="add mod">
          <ac:chgData name="Aramyan, Haykaz" userId="02af7f38-1436-438f-9d26-5052b889f8f0" providerId="ADAL" clId="{C5880BA6-DA71-46EC-9098-A8752E915A7E}" dt="2022-01-14T12:18:51.907" v="2127" actId="692"/>
          <ac:cxnSpMkLst>
            <pc:docMk/>
            <pc:sldMk cId="30049025" sldId="310"/>
            <ac:cxnSpMk id="57" creationId="{53A24418-F4FF-4165-A06D-DF95AD7AB92F}"/>
          </ac:cxnSpMkLst>
        </pc:cxnChg>
      </pc:sldChg>
      <pc:sldChg chg="addSp delSp modSp new del mod">
        <pc:chgData name="Aramyan, Haykaz" userId="02af7f38-1436-438f-9d26-5052b889f8f0" providerId="ADAL" clId="{C5880BA6-DA71-46EC-9098-A8752E915A7E}" dt="2022-01-14T12:47:49.608" v="2962" actId="47"/>
        <pc:sldMkLst>
          <pc:docMk/>
          <pc:sldMk cId="1523238964" sldId="311"/>
        </pc:sldMkLst>
        <pc:spChg chg="del">
          <ac:chgData name="Aramyan, Haykaz" userId="02af7f38-1436-438f-9d26-5052b889f8f0" providerId="ADAL" clId="{C5880BA6-DA71-46EC-9098-A8752E915A7E}" dt="2022-01-14T12:23:38.826" v="2134" actId="22"/>
          <ac:spMkLst>
            <pc:docMk/>
            <pc:sldMk cId="1523238964" sldId="311"/>
            <ac:spMk id="2" creationId="{EE1715FC-5032-4DFE-AF63-018A6DD373CE}"/>
          </ac:spMkLst>
        </pc:spChg>
        <pc:spChg chg="mod">
          <ac:chgData name="Aramyan, Haykaz" userId="02af7f38-1436-438f-9d26-5052b889f8f0" providerId="ADAL" clId="{C5880BA6-DA71-46EC-9098-A8752E915A7E}" dt="2022-01-14T12:26:40.449" v="2186" actId="20577"/>
          <ac:spMkLst>
            <pc:docMk/>
            <pc:sldMk cId="1523238964" sldId="311"/>
            <ac:spMk id="3" creationId="{5803342D-E59E-4170-90BB-2D64C751E569}"/>
          </ac:spMkLst>
        </pc:spChg>
        <pc:spChg chg="add del mod">
          <ac:chgData name="Aramyan, Haykaz" userId="02af7f38-1436-438f-9d26-5052b889f8f0" providerId="ADAL" clId="{C5880BA6-DA71-46EC-9098-A8752E915A7E}" dt="2022-01-14T12:32:59.056" v="2653" actId="478"/>
          <ac:spMkLst>
            <pc:docMk/>
            <pc:sldMk cId="1523238964" sldId="311"/>
            <ac:spMk id="14" creationId="{B81205F0-C5B6-497E-89D1-F4873FD91430}"/>
          </ac:spMkLst>
        </pc:spChg>
        <pc:picChg chg="add del mod ord modCrop">
          <ac:chgData name="Aramyan, Haykaz" userId="02af7f38-1436-438f-9d26-5052b889f8f0" providerId="ADAL" clId="{C5880BA6-DA71-46EC-9098-A8752E915A7E}" dt="2022-01-14T12:31:23.344" v="2547" actId="21"/>
          <ac:picMkLst>
            <pc:docMk/>
            <pc:sldMk cId="1523238964" sldId="311"/>
            <ac:picMk id="8" creationId="{2058C722-89AD-4546-AC3E-CD26150D7A7A}"/>
          </ac:picMkLst>
        </pc:picChg>
        <pc:picChg chg="add del mod modCrop">
          <ac:chgData name="Aramyan, Haykaz" userId="02af7f38-1436-438f-9d26-5052b889f8f0" providerId="ADAL" clId="{C5880BA6-DA71-46EC-9098-A8752E915A7E}" dt="2022-01-14T12:33:00.290" v="2654" actId="21"/>
          <ac:picMkLst>
            <pc:docMk/>
            <pc:sldMk cId="1523238964" sldId="311"/>
            <ac:picMk id="10" creationId="{E0FCC346-BB84-4DF6-B8DF-09EB530A37FC}"/>
          </ac:picMkLst>
        </pc:picChg>
        <pc:picChg chg="add del mod modCrop">
          <ac:chgData name="Aramyan, Haykaz" userId="02af7f38-1436-438f-9d26-5052b889f8f0" providerId="ADAL" clId="{C5880BA6-DA71-46EC-9098-A8752E915A7E}" dt="2022-01-14T12:34:44.211" v="2870" actId="21"/>
          <ac:picMkLst>
            <pc:docMk/>
            <pc:sldMk cId="1523238964" sldId="311"/>
            <ac:picMk id="12" creationId="{4E5CA0BC-EE90-491D-9989-B6B774D86BDA}"/>
          </ac:picMkLst>
        </pc:picChg>
      </pc:sldChg>
      <pc:sldChg chg="addSp delSp modSp new mod">
        <pc:chgData name="Aramyan, Haykaz" userId="02af7f38-1436-438f-9d26-5052b889f8f0" providerId="ADAL" clId="{C5880BA6-DA71-46EC-9098-A8752E915A7E}" dt="2022-01-20T11:16:00.153" v="6215" actId="20577"/>
        <pc:sldMkLst>
          <pc:docMk/>
          <pc:sldMk cId="27273168" sldId="312"/>
        </pc:sldMkLst>
        <pc:spChg chg="mod">
          <ac:chgData name="Aramyan, Haykaz" userId="02af7f38-1436-438f-9d26-5052b889f8f0" providerId="ADAL" clId="{C5880BA6-DA71-46EC-9098-A8752E915A7E}" dt="2022-01-14T12:50:28.656" v="2968" actId="20577"/>
          <ac:spMkLst>
            <pc:docMk/>
            <pc:sldMk cId="27273168" sldId="312"/>
            <ac:spMk id="2" creationId="{5E5379E1-89BC-4FDF-AF0F-2D2A01ED64FB}"/>
          </ac:spMkLst>
        </pc:spChg>
        <pc:spChg chg="mod">
          <ac:chgData name="Aramyan, Haykaz" userId="02af7f38-1436-438f-9d26-5052b889f8f0" providerId="ADAL" clId="{C5880BA6-DA71-46EC-9098-A8752E915A7E}" dt="2022-01-20T11:16:00.153" v="6215" actId="20577"/>
          <ac:spMkLst>
            <pc:docMk/>
            <pc:sldMk cId="27273168" sldId="312"/>
            <ac:spMk id="3" creationId="{E3CFF214-EF44-4314-A8C9-A43B9CCFE31E}"/>
          </ac:spMkLst>
        </pc:spChg>
        <pc:spChg chg="add mod">
          <ac:chgData name="Aramyan, Haykaz" userId="02af7f38-1436-438f-9d26-5052b889f8f0" providerId="ADAL" clId="{C5880BA6-DA71-46EC-9098-A8752E915A7E}" dt="2022-01-14T13:18:11.903" v="3091" actId="20577"/>
          <ac:spMkLst>
            <pc:docMk/>
            <pc:sldMk cId="27273168" sldId="312"/>
            <ac:spMk id="10" creationId="{4B10D40C-7C7B-46E9-B482-615E68AF4EF8}"/>
          </ac:spMkLst>
        </pc:spChg>
        <pc:spChg chg="add mod">
          <ac:chgData name="Aramyan, Haykaz" userId="02af7f38-1436-438f-9d26-5052b889f8f0" providerId="ADAL" clId="{C5880BA6-DA71-46EC-9098-A8752E915A7E}" dt="2022-01-14T13:18:23.118" v="3094" actId="20577"/>
          <ac:spMkLst>
            <pc:docMk/>
            <pc:sldMk cId="27273168" sldId="312"/>
            <ac:spMk id="12" creationId="{939A0189-6940-46F3-A141-459F5EE018F8}"/>
          </ac:spMkLst>
        </pc:spChg>
        <pc:picChg chg="add mod modCrop">
          <ac:chgData name="Aramyan, Haykaz" userId="02af7f38-1436-438f-9d26-5052b889f8f0" providerId="ADAL" clId="{C5880BA6-DA71-46EC-9098-A8752E915A7E}" dt="2022-01-14T12:50:24.928" v="2966" actId="1076"/>
          <ac:picMkLst>
            <pc:docMk/>
            <pc:sldMk cId="27273168" sldId="312"/>
            <ac:picMk id="7" creationId="{9A4FAB24-C6D9-46A1-B4FD-BD746ABEB4EF}"/>
          </ac:picMkLst>
        </pc:picChg>
        <pc:picChg chg="add del mod modCrop">
          <ac:chgData name="Aramyan, Haykaz" userId="02af7f38-1436-438f-9d26-5052b889f8f0" providerId="ADAL" clId="{C5880BA6-DA71-46EC-9098-A8752E915A7E}" dt="2022-01-14T12:41:54.767" v="2946" actId="21"/>
          <ac:picMkLst>
            <pc:docMk/>
            <pc:sldMk cId="27273168" sldId="312"/>
            <ac:picMk id="8" creationId="{CC680CA3-727D-4E9A-9F10-A3E5446B64BE}"/>
          </ac:picMkLst>
        </pc:picChg>
        <pc:picChg chg="add mod modCrop">
          <ac:chgData name="Aramyan, Haykaz" userId="02af7f38-1436-438f-9d26-5052b889f8f0" providerId="ADAL" clId="{C5880BA6-DA71-46EC-9098-A8752E915A7E}" dt="2022-01-14T12:56:13.165" v="3077" actId="1076"/>
          <ac:picMkLst>
            <pc:docMk/>
            <pc:sldMk cId="27273168" sldId="312"/>
            <ac:picMk id="9" creationId="{BFE9B993-5794-4337-AF14-E199C0060A32}"/>
          </ac:picMkLst>
        </pc:picChg>
        <pc:picChg chg="add mod">
          <ac:chgData name="Aramyan, Haykaz" userId="02af7f38-1436-438f-9d26-5052b889f8f0" providerId="ADAL" clId="{C5880BA6-DA71-46EC-9098-A8752E915A7E}" dt="2022-01-14T12:41:58.889" v="2948"/>
          <ac:picMkLst>
            <pc:docMk/>
            <pc:sldMk cId="27273168" sldId="312"/>
            <ac:picMk id="11" creationId="{D60DD4FD-4261-4BD2-89D4-4F77293FA063}"/>
          </ac:picMkLst>
        </pc:picChg>
      </pc:sldChg>
      <pc:sldChg chg="addSp delSp modSp add mod ord modNotesTx">
        <pc:chgData name="Aramyan, Haykaz" userId="02af7f38-1436-438f-9d26-5052b889f8f0" providerId="ADAL" clId="{C5880BA6-DA71-46EC-9098-A8752E915A7E}" dt="2022-01-19T10:06:31.918" v="6183" actId="20578"/>
        <pc:sldMkLst>
          <pc:docMk/>
          <pc:sldMk cId="4181906517" sldId="313"/>
        </pc:sldMkLst>
        <pc:spChg chg="mod">
          <ac:chgData name="Aramyan, Haykaz" userId="02af7f38-1436-438f-9d26-5052b889f8f0" providerId="ADAL" clId="{C5880BA6-DA71-46EC-9098-A8752E915A7E}" dt="2022-01-14T14:41:11.429" v="4666" actId="20577"/>
          <ac:spMkLst>
            <pc:docMk/>
            <pc:sldMk cId="4181906517" sldId="313"/>
            <ac:spMk id="2" creationId="{DF2C11FD-2560-D546-93FD-1D8C824E8437}"/>
          </ac:spMkLst>
        </pc:spChg>
        <pc:spChg chg="mod">
          <ac:chgData name="Aramyan, Haykaz" userId="02af7f38-1436-438f-9d26-5052b889f8f0" providerId="ADAL" clId="{C5880BA6-DA71-46EC-9098-A8752E915A7E}" dt="2022-01-14T14:34:51.294" v="4599" actId="20577"/>
          <ac:spMkLst>
            <pc:docMk/>
            <pc:sldMk cId="4181906517" sldId="313"/>
            <ac:spMk id="3" creationId="{D649F85C-6406-B74B-8550-B6E792B6FBB4}"/>
          </ac:spMkLst>
        </pc:spChg>
        <pc:spChg chg="mod">
          <ac:chgData name="Aramyan, Haykaz" userId="02af7f38-1436-438f-9d26-5052b889f8f0" providerId="ADAL" clId="{C5880BA6-DA71-46EC-9098-A8752E915A7E}" dt="2022-01-14T13:30:36.980" v="3165" actId="20577"/>
          <ac:spMkLst>
            <pc:docMk/>
            <pc:sldMk cId="4181906517" sldId="313"/>
            <ac:spMk id="4" creationId="{BDA62E2E-547F-BC4A-B375-5F1950BC3745}"/>
          </ac:spMkLst>
        </pc:spChg>
        <pc:spChg chg="add del mod">
          <ac:chgData name="Aramyan, Haykaz" userId="02af7f38-1436-438f-9d26-5052b889f8f0" providerId="ADAL" clId="{C5880BA6-DA71-46EC-9098-A8752E915A7E}" dt="2022-01-14T13:41:18.317" v="3373" actId="21"/>
          <ac:spMkLst>
            <pc:docMk/>
            <pc:sldMk cId="4181906517" sldId="313"/>
            <ac:spMk id="8" creationId="{077CA31E-FCCB-43CE-89FD-3D66EEC13927}"/>
          </ac:spMkLst>
        </pc:spChg>
      </pc:sldChg>
      <pc:sldChg chg="addSp delSp modSp new mod ord">
        <pc:chgData name="Aramyan, Haykaz" userId="02af7f38-1436-438f-9d26-5052b889f8f0" providerId="ADAL" clId="{C5880BA6-DA71-46EC-9098-A8752E915A7E}" dt="2022-01-19T10:06:31.323" v="6182" actId="20578"/>
        <pc:sldMkLst>
          <pc:docMk/>
          <pc:sldMk cId="2441105414" sldId="314"/>
        </pc:sldMkLst>
        <pc:spChg chg="mod">
          <ac:chgData name="Aramyan, Haykaz" userId="02af7f38-1436-438f-9d26-5052b889f8f0" providerId="ADAL" clId="{C5880BA6-DA71-46EC-9098-A8752E915A7E}" dt="2022-01-14T16:58:19.899" v="5471" actId="114"/>
          <ac:spMkLst>
            <pc:docMk/>
            <pc:sldMk cId="2441105414" sldId="314"/>
            <ac:spMk id="2" creationId="{682AE68E-8EBB-4070-B6E2-F56BC03824E2}"/>
          </ac:spMkLst>
        </pc:spChg>
        <pc:spChg chg="del">
          <ac:chgData name="Aramyan, Haykaz" userId="02af7f38-1436-438f-9d26-5052b889f8f0" providerId="ADAL" clId="{C5880BA6-DA71-46EC-9098-A8752E915A7E}" dt="2022-01-14T15:40:44.203" v="4668" actId="478"/>
          <ac:spMkLst>
            <pc:docMk/>
            <pc:sldMk cId="2441105414" sldId="314"/>
            <ac:spMk id="3" creationId="{5D0588BF-AF0F-4F62-88FF-BD16B309F294}"/>
          </ac:spMkLst>
        </pc:spChg>
        <pc:spChg chg="mod">
          <ac:chgData name="Aramyan, Haykaz" userId="02af7f38-1436-438f-9d26-5052b889f8f0" providerId="ADAL" clId="{C5880BA6-DA71-46EC-9098-A8752E915A7E}" dt="2022-01-14T17:13:20.383" v="5915" actId="20577"/>
          <ac:spMkLst>
            <pc:docMk/>
            <pc:sldMk cId="2441105414" sldId="314"/>
            <ac:spMk id="4" creationId="{430613AA-7A1D-4EFE-9ADC-81374AD85068}"/>
          </ac:spMkLst>
        </pc:spChg>
        <pc:picChg chg="add del mod modCrop">
          <ac:chgData name="Aramyan, Haykaz" userId="02af7f38-1436-438f-9d26-5052b889f8f0" providerId="ADAL" clId="{C5880BA6-DA71-46EC-9098-A8752E915A7E}" dt="2022-01-14T15:52:25.673" v="4997" actId="478"/>
          <ac:picMkLst>
            <pc:docMk/>
            <pc:sldMk cId="2441105414" sldId="314"/>
            <ac:picMk id="9" creationId="{9B985A15-CAFF-4CA0-BCD9-98C06FA14C4D}"/>
          </ac:picMkLst>
        </pc:picChg>
        <pc:picChg chg="add mod modCrop">
          <ac:chgData name="Aramyan, Haykaz" userId="02af7f38-1436-438f-9d26-5052b889f8f0" providerId="ADAL" clId="{C5880BA6-DA71-46EC-9098-A8752E915A7E}" dt="2022-01-14T15:53:32.112" v="5004" actId="732"/>
          <ac:picMkLst>
            <pc:docMk/>
            <pc:sldMk cId="2441105414" sldId="314"/>
            <ac:picMk id="11" creationId="{34F0E2B4-2C86-4031-9458-2B23ABDB2634}"/>
          </ac:picMkLst>
        </pc:picChg>
        <pc:picChg chg="add mod">
          <ac:chgData name="Aramyan, Haykaz" userId="02af7f38-1436-438f-9d26-5052b889f8f0" providerId="ADAL" clId="{C5880BA6-DA71-46EC-9098-A8752E915A7E}" dt="2022-01-14T16:58:29.509" v="5477" actId="1036"/>
          <ac:picMkLst>
            <pc:docMk/>
            <pc:sldMk cId="2441105414" sldId="314"/>
            <ac:picMk id="13" creationId="{CB52054A-3E97-45CA-B925-CEAA4C6B80AC}"/>
          </ac:picMkLst>
        </pc:picChg>
        <pc:picChg chg="add mod modCrop">
          <ac:chgData name="Aramyan, Haykaz" userId="02af7f38-1436-438f-9d26-5052b889f8f0" providerId="ADAL" clId="{C5880BA6-DA71-46EC-9098-A8752E915A7E}" dt="2022-01-14T15:55:36.463" v="5015" actId="732"/>
          <ac:picMkLst>
            <pc:docMk/>
            <pc:sldMk cId="2441105414" sldId="314"/>
            <ac:picMk id="15" creationId="{A356150C-FE9B-4696-8C04-7C75240E043E}"/>
          </ac:picMkLst>
        </pc:picChg>
      </pc:sldChg>
      <pc:sldChg chg="addSp delSp modSp new mod ord">
        <pc:chgData name="Aramyan, Haykaz" userId="02af7f38-1436-438f-9d26-5052b889f8f0" providerId="ADAL" clId="{C5880BA6-DA71-46EC-9098-A8752E915A7E}" dt="2022-01-19T10:06:33.294" v="6184" actId="14100"/>
        <pc:sldMkLst>
          <pc:docMk/>
          <pc:sldMk cId="330378546" sldId="315"/>
        </pc:sldMkLst>
        <pc:spChg chg="mod">
          <ac:chgData name="Aramyan, Haykaz" userId="02af7f38-1436-438f-9d26-5052b889f8f0" providerId="ADAL" clId="{C5880BA6-DA71-46EC-9098-A8752E915A7E}" dt="2022-01-14T17:08:54.353" v="5819" actId="20577"/>
          <ac:spMkLst>
            <pc:docMk/>
            <pc:sldMk cId="330378546" sldId="315"/>
            <ac:spMk id="2" creationId="{88E748A3-5ACA-4517-AEC1-A874989AF924}"/>
          </ac:spMkLst>
        </pc:spChg>
        <pc:spChg chg="del">
          <ac:chgData name="Aramyan, Haykaz" userId="02af7f38-1436-438f-9d26-5052b889f8f0" providerId="ADAL" clId="{C5880BA6-DA71-46EC-9098-A8752E915A7E}" dt="2022-01-14T15:42:16.781" v="4718" actId="478"/>
          <ac:spMkLst>
            <pc:docMk/>
            <pc:sldMk cId="330378546" sldId="315"/>
            <ac:spMk id="3" creationId="{9504AC9C-AA2B-4000-BF25-2FF663DD269E}"/>
          </ac:spMkLst>
        </pc:spChg>
        <pc:spChg chg="mod">
          <ac:chgData name="Aramyan, Haykaz" userId="02af7f38-1436-438f-9d26-5052b889f8f0" providerId="ADAL" clId="{C5880BA6-DA71-46EC-9098-A8752E915A7E}" dt="2022-01-14T15:42:29.181" v="4759" actId="20577"/>
          <ac:spMkLst>
            <pc:docMk/>
            <pc:sldMk cId="330378546" sldId="315"/>
            <ac:spMk id="4" creationId="{D7999B55-822A-403A-AAA0-0FFDDF6E6226}"/>
          </ac:spMkLst>
        </pc:spChg>
        <pc:picChg chg="add del mod">
          <ac:chgData name="Aramyan, Haykaz" userId="02af7f38-1436-438f-9d26-5052b889f8f0" providerId="ADAL" clId="{C5880BA6-DA71-46EC-9098-A8752E915A7E}" dt="2022-01-14T17:09:06.836" v="5823" actId="478"/>
          <ac:picMkLst>
            <pc:docMk/>
            <pc:sldMk cId="330378546" sldId="315"/>
            <ac:picMk id="9" creationId="{97D735CE-4B6A-40A3-9E9E-60AF499C0789}"/>
          </ac:picMkLst>
        </pc:picChg>
        <pc:picChg chg="add mod">
          <ac:chgData name="Aramyan, Haykaz" userId="02af7f38-1436-438f-9d26-5052b889f8f0" providerId="ADAL" clId="{C5880BA6-DA71-46EC-9098-A8752E915A7E}" dt="2022-01-19T10:06:33.294" v="6184" actId="14100"/>
          <ac:picMkLst>
            <pc:docMk/>
            <pc:sldMk cId="330378546" sldId="315"/>
            <ac:picMk id="11" creationId="{9B718965-9B00-4734-B93F-75811597C7D3}"/>
          </ac:picMkLst>
        </pc:picChg>
      </pc:sldChg>
      <pc:sldChg chg="modSp new add del mod">
        <pc:chgData name="Aramyan, Haykaz" userId="02af7f38-1436-438f-9d26-5052b889f8f0" providerId="ADAL" clId="{C5880BA6-DA71-46EC-9098-A8752E915A7E}" dt="2022-01-20T11:27:23.796" v="6442" actId="47"/>
        <pc:sldMkLst>
          <pc:docMk/>
          <pc:sldMk cId="632776294" sldId="316"/>
        </pc:sldMkLst>
        <pc:spChg chg="mod">
          <ac:chgData name="Aramyan, Haykaz" userId="02af7f38-1436-438f-9d26-5052b889f8f0" providerId="ADAL" clId="{C5880BA6-DA71-46EC-9098-A8752E915A7E}" dt="2022-01-20T11:27:20.762" v="6441" actId="21"/>
          <ac:spMkLst>
            <pc:docMk/>
            <pc:sldMk cId="632776294" sldId="316"/>
            <ac:spMk id="2" creationId="{8FAC27A8-F2B6-4A7C-926A-6DDD1DC6AFD2}"/>
          </ac:spMkLst>
        </pc:spChg>
        <pc:spChg chg="mod">
          <ac:chgData name="Aramyan, Haykaz" userId="02af7f38-1436-438f-9d26-5052b889f8f0" providerId="ADAL" clId="{C5880BA6-DA71-46EC-9098-A8752E915A7E}" dt="2022-01-19T15:09:58.741" v="6204" actId="20577"/>
          <ac:spMkLst>
            <pc:docMk/>
            <pc:sldMk cId="632776294" sldId="316"/>
            <ac:spMk id="3" creationId="{22E2D075-0140-4E82-94DD-E5EBD6E15931}"/>
          </ac:spMkLst>
        </pc:spChg>
      </pc:sldChg>
      <pc:sldChg chg="new del">
        <pc:chgData name="Aramyan, Haykaz" userId="02af7f38-1436-438f-9d26-5052b889f8f0" providerId="ADAL" clId="{C5880BA6-DA71-46EC-9098-A8752E915A7E}" dt="2022-01-20T11:16:04.996" v="6217" actId="47"/>
        <pc:sldMkLst>
          <pc:docMk/>
          <pc:sldMk cId="71828030" sldId="317"/>
        </pc:sldMkLst>
      </pc:sldChg>
      <pc:sldChg chg="addSp delSp modSp add mod">
        <pc:chgData name="Aramyan, Haykaz" userId="02af7f38-1436-438f-9d26-5052b889f8f0" providerId="ADAL" clId="{C5880BA6-DA71-46EC-9098-A8752E915A7E}" dt="2022-01-20T11:26:28.600" v="6438" actId="1076"/>
        <pc:sldMkLst>
          <pc:docMk/>
          <pc:sldMk cId="3408128400" sldId="318"/>
        </pc:sldMkLst>
        <pc:spChg chg="mod">
          <ac:chgData name="Aramyan, Haykaz" userId="02af7f38-1436-438f-9d26-5052b889f8f0" providerId="ADAL" clId="{C5880BA6-DA71-46EC-9098-A8752E915A7E}" dt="2022-01-20T11:24:31.458" v="6425" actId="20577"/>
          <ac:spMkLst>
            <pc:docMk/>
            <pc:sldMk cId="3408128400" sldId="318"/>
            <ac:spMk id="2" creationId="{5E5379E1-89BC-4FDF-AF0F-2D2A01ED64FB}"/>
          </ac:spMkLst>
        </pc:spChg>
        <pc:spChg chg="mod">
          <ac:chgData name="Aramyan, Haykaz" userId="02af7f38-1436-438f-9d26-5052b889f8f0" providerId="ADAL" clId="{C5880BA6-DA71-46EC-9098-A8752E915A7E}" dt="2022-01-20T11:16:13" v="6228" actId="20577"/>
          <ac:spMkLst>
            <pc:docMk/>
            <pc:sldMk cId="3408128400" sldId="318"/>
            <ac:spMk id="3" creationId="{E3CFF214-EF44-4314-A8C9-A43B9CCFE31E}"/>
          </ac:spMkLst>
        </pc:spChg>
        <pc:picChg chg="del">
          <ac:chgData name="Aramyan, Haykaz" userId="02af7f38-1436-438f-9d26-5052b889f8f0" providerId="ADAL" clId="{C5880BA6-DA71-46EC-9098-A8752E915A7E}" dt="2022-01-20T11:23:11.205" v="6364" actId="478"/>
          <ac:picMkLst>
            <pc:docMk/>
            <pc:sldMk cId="3408128400" sldId="318"/>
            <ac:picMk id="7" creationId="{9A4FAB24-C6D9-46A1-B4FD-BD746ABEB4EF}"/>
          </ac:picMkLst>
        </pc:picChg>
        <pc:picChg chg="del">
          <ac:chgData name="Aramyan, Haykaz" userId="02af7f38-1436-438f-9d26-5052b889f8f0" providerId="ADAL" clId="{C5880BA6-DA71-46EC-9098-A8752E915A7E}" dt="2022-01-20T11:24:57.009" v="6426" actId="478"/>
          <ac:picMkLst>
            <pc:docMk/>
            <pc:sldMk cId="3408128400" sldId="318"/>
            <ac:picMk id="9" creationId="{BFE9B993-5794-4337-AF14-E199C0060A32}"/>
          </ac:picMkLst>
        </pc:picChg>
        <pc:picChg chg="del">
          <ac:chgData name="Aramyan, Haykaz" userId="02af7f38-1436-438f-9d26-5052b889f8f0" providerId="ADAL" clId="{C5880BA6-DA71-46EC-9098-A8752E915A7E}" dt="2022-01-20T11:26:03.783" v="6432" actId="478"/>
          <ac:picMkLst>
            <pc:docMk/>
            <pc:sldMk cId="3408128400" sldId="318"/>
            <ac:picMk id="11" creationId="{D60DD4FD-4261-4BD2-89D4-4F77293FA063}"/>
          </ac:picMkLst>
        </pc:picChg>
        <pc:picChg chg="add mod modCrop">
          <ac:chgData name="Aramyan, Haykaz" userId="02af7f38-1436-438f-9d26-5052b889f8f0" providerId="ADAL" clId="{C5880BA6-DA71-46EC-9098-A8752E915A7E}" dt="2022-01-20T11:24:15.364" v="6415" actId="1076"/>
          <ac:picMkLst>
            <pc:docMk/>
            <pc:sldMk cId="3408128400" sldId="318"/>
            <ac:picMk id="13" creationId="{07C8B10E-F199-4842-9BE0-FA3BEE31BF65}"/>
          </ac:picMkLst>
        </pc:picChg>
        <pc:picChg chg="add mod modCrop">
          <ac:chgData name="Aramyan, Haykaz" userId="02af7f38-1436-438f-9d26-5052b889f8f0" providerId="ADAL" clId="{C5880BA6-DA71-46EC-9098-A8752E915A7E}" dt="2022-01-20T11:25:15.091" v="6431" actId="732"/>
          <ac:picMkLst>
            <pc:docMk/>
            <pc:sldMk cId="3408128400" sldId="318"/>
            <ac:picMk id="15" creationId="{5A424B30-7F78-4F27-9081-641FC0DFEBD6}"/>
          </ac:picMkLst>
        </pc:picChg>
        <pc:picChg chg="add mod modCrop">
          <ac:chgData name="Aramyan, Haykaz" userId="02af7f38-1436-438f-9d26-5052b889f8f0" providerId="ADAL" clId="{C5880BA6-DA71-46EC-9098-A8752E915A7E}" dt="2022-01-20T11:26:28.600" v="6438" actId="1076"/>
          <ac:picMkLst>
            <pc:docMk/>
            <pc:sldMk cId="3408128400" sldId="318"/>
            <ac:picMk id="17" creationId="{1F292F95-2203-4A8C-8AAA-FB4E4AAE631E}"/>
          </ac:picMkLst>
        </pc:picChg>
      </pc:sldChg>
    </pc:docChg>
  </pc:docChgLst>
  <pc:docChgLst>
    <pc:chgData name="Aramyan, Haykaz (Extranet)" userId="5107e98c-d25b-4b62-b3de-6f684dff0125" providerId="ADAL" clId="{A1D1635B-36D8-4A56-B2EF-BA28F59003B5}"/>
    <pc:docChg chg="custSel modSld">
      <pc:chgData name="Aramyan, Haykaz (Extranet)" userId="5107e98c-d25b-4b62-b3de-6f684dff0125" providerId="ADAL" clId="{A1D1635B-36D8-4A56-B2EF-BA28F59003B5}" dt="2022-04-01T13:30:23.584" v="25" actId="2711"/>
      <pc:docMkLst>
        <pc:docMk/>
      </pc:docMkLst>
      <pc:sldChg chg="addSp delSp modSp mod">
        <pc:chgData name="Aramyan, Haykaz (Extranet)" userId="5107e98c-d25b-4b62-b3de-6f684dff0125" providerId="ADAL" clId="{A1D1635B-36D8-4A56-B2EF-BA28F59003B5}" dt="2022-04-01T13:28:44.797" v="0" actId="478"/>
        <pc:sldMkLst>
          <pc:docMk/>
          <pc:sldMk cId="3451747220" sldId="257"/>
        </pc:sldMkLst>
        <pc:spChg chg="add mod">
          <ac:chgData name="Aramyan, Haykaz (Extranet)" userId="5107e98c-d25b-4b62-b3de-6f684dff0125" providerId="ADAL" clId="{A1D1635B-36D8-4A56-B2EF-BA28F59003B5}" dt="2022-04-01T13:28:44.797" v="0" actId="478"/>
          <ac:spMkLst>
            <pc:docMk/>
            <pc:sldMk cId="3451747220" sldId="257"/>
            <ac:spMk id="5" creationId="{85FFEC2F-307A-496A-9B41-56B6CEB50209}"/>
          </ac:spMkLst>
        </pc:spChg>
        <pc:spChg chg="del">
          <ac:chgData name="Aramyan, Haykaz (Extranet)" userId="5107e98c-d25b-4b62-b3de-6f684dff0125" providerId="ADAL" clId="{A1D1635B-36D8-4A56-B2EF-BA28F59003B5}" dt="2022-04-01T13:28:44.797" v="0" actId="478"/>
          <ac:spMkLst>
            <pc:docMk/>
            <pc:sldMk cId="3451747220" sldId="257"/>
            <ac:spMk id="6" creationId="{D8382893-8D7C-0844-A92B-C2FB4BD58616}"/>
          </ac:spMkLst>
        </pc:spChg>
      </pc:sldChg>
      <pc:sldChg chg="modSp mod">
        <pc:chgData name="Aramyan, Haykaz (Extranet)" userId="5107e98c-d25b-4b62-b3de-6f684dff0125" providerId="ADAL" clId="{A1D1635B-36D8-4A56-B2EF-BA28F59003B5}" dt="2022-04-01T13:30:03.754" v="22" actId="20577"/>
        <pc:sldMkLst>
          <pc:docMk/>
          <pc:sldMk cId="995005529" sldId="261"/>
        </pc:sldMkLst>
        <pc:spChg chg="mod">
          <ac:chgData name="Aramyan, Haykaz (Extranet)" userId="5107e98c-d25b-4b62-b3de-6f684dff0125" providerId="ADAL" clId="{A1D1635B-36D8-4A56-B2EF-BA28F59003B5}" dt="2022-04-01T13:30:03.754" v="22" actId="20577"/>
          <ac:spMkLst>
            <pc:docMk/>
            <pc:sldMk cId="995005529" sldId="261"/>
            <ac:spMk id="5" creationId="{C6808E11-0F1F-394C-9E70-B1DDE6E50074}"/>
          </ac:spMkLst>
        </pc:spChg>
      </pc:sldChg>
      <pc:sldChg chg="modSp mod">
        <pc:chgData name="Aramyan, Haykaz (Extranet)" userId="5107e98c-d25b-4b62-b3de-6f684dff0125" providerId="ADAL" clId="{A1D1635B-36D8-4A56-B2EF-BA28F59003B5}" dt="2022-04-01T13:30:23.584" v="25" actId="2711"/>
        <pc:sldMkLst>
          <pc:docMk/>
          <pc:sldMk cId="1630564593" sldId="284"/>
        </pc:sldMkLst>
        <pc:spChg chg="mod">
          <ac:chgData name="Aramyan, Haykaz (Extranet)" userId="5107e98c-d25b-4b62-b3de-6f684dff0125" providerId="ADAL" clId="{A1D1635B-36D8-4A56-B2EF-BA28F59003B5}" dt="2022-04-01T13:30:23.584" v="25" actId="2711"/>
          <ac:spMkLst>
            <pc:docMk/>
            <pc:sldMk cId="1630564593" sldId="284"/>
            <ac:spMk id="3" creationId="{D649F85C-6406-B74B-8550-B6E792B6FBB4}"/>
          </ac:spMkLst>
        </pc:spChg>
      </pc:sldChg>
    </pc:docChg>
  </pc:docChgLst>
  <pc:docChgLst>
    <pc:chgData name="Aramyan, Haykaz" userId="02af7f38-1436-438f-9d26-5052b889f8f0" providerId="ADAL" clId="{5912108C-1F5F-4AF5-8A24-AA2CDA95D688}"/>
    <pc:docChg chg="custSel modSld">
      <pc:chgData name="Aramyan, Haykaz" userId="02af7f38-1436-438f-9d26-5052b889f8f0" providerId="ADAL" clId="{5912108C-1F5F-4AF5-8A24-AA2CDA95D688}" dt="2022-02-02T13:16:24.537" v="8" actId="20577"/>
      <pc:docMkLst>
        <pc:docMk/>
      </pc:docMkLst>
      <pc:sldChg chg="delSp mod">
        <pc:chgData name="Aramyan, Haykaz" userId="02af7f38-1436-438f-9d26-5052b889f8f0" providerId="ADAL" clId="{5912108C-1F5F-4AF5-8A24-AA2CDA95D688}" dt="2022-02-02T13:02:34.676" v="0" actId="478"/>
        <pc:sldMkLst>
          <pc:docMk/>
          <pc:sldMk cId="995005529" sldId="261"/>
        </pc:sldMkLst>
        <pc:picChg chg="del">
          <ac:chgData name="Aramyan, Haykaz" userId="02af7f38-1436-438f-9d26-5052b889f8f0" providerId="ADAL" clId="{5912108C-1F5F-4AF5-8A24-AA2CDA95D688}" dt="2022-02-02T13:02:34.676" v="0" actId="478"/>
          <ac:picMkLst>
            <pc:docMk/>
            <pc:sldMk cId="995005529" sldId="261"/>
            <ac:picMk id="3" creationId="{A32679C2-940D-4212-98A9-EFB153DA7CD2}"/>
          </ac:picMkLst>
        </pc:picChg>
      </pc:sldChg>
      <pc:sldChg chg="modSp mod">
        <pc:chgData name="Aramyan, Haykaz" userId="02af7f38-1436-438f-9d26-5052b889f8f0" providerId="ADAL" clId="{5912108C-1F5F-4AF5-8A24-AA2CDA95D688}" dt="2022-02-02T13:16:24.537" v="8" actId="20577"/>
        <pc:sldMkLst>
          <pc:docMk/>
          <pc:sldMk cId="1630564593" sldId="284"/>
        </pc:sldMkLst>
        <pc:spChg chg="mod">
          <ac:chgData name="Aramyan, Haykaz" userId="02af7f38-1436-438f-9d26-5052b889f8f0" providerId="ADAL" clId="{5912108C-1F5F-4AF5-8A24-AA2CDA95D688}" dt="2022-02-02T13:16:24.537" v="8" actId="20577"/>
          <ac:spMkLst>
            <pc:docMk/>
            <pc:sldMk cId="1630564593" sldId="284"/>
            <ac:spMk id="3" creationId="{D649F85C-6406-B74B-8550-B6E792B6FB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roxima Nova Rg" panose="0200050603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roxima Nova Rg" panose="02000506030000020004" pitchFamily="2" charset="77"/>
              </a:defRPr>
            </a:lvl1pPr>
          </a:lstStyle>
          <a:p>
            <a:fld id="{EE350BB7-77B2-7041-A3F5-F7480B5141E0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roxima Nova Rg" panose="0200050603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roxima Nova Rg" panose="02000506030000020004" pitchFamily="2" charset="77"/>
              </a:defRPr>
            </a:lvl1pPr>
          </a:lstStyle>
          <a:p>
            <a:fld id="{21D7D82D-DD41-C247-80CF-AC9D32CA03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3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roxima Nova Rg" panose="02000506030000020004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roxima Nova Rg" panose="02000506030000020004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roxima Nova Rg" panose="02000506030000020004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roxima Nova Rg" panose="02000506030000020004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roxima Nova Rg" panose="02000506030000020004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7D82D-DD41-C247-80CF-AC9D32CA03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7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https://pypl.github.io/PYPL.html</a:t>
            </a:r>
          </a:p>
          <a:p>
            <a:r>
              <a:rPr lang="en-GB" dirty="0"/>
              <a:t>https://www.upgrad.com/blog/reasons-why-python-popular-with-developers/</a:t>
            </a:r>
          </a:p>
          <a:p>
            <a:r>
              <a:rPr lang="en-GB" dirty="0"/>
              <a:t>https://media.ed.ac.uk/media/1_9c3vbwdq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7D82D-DD41-C247-80CF-AC9D32CA03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https://www.refinitiv.com/en/products/codebook</a:t>
            </a:r>
          </a:p>
          <a:p>
            <a:r>
              <a:rPr lang="en-GB" dirty="0"/>
              <a:t>https://www.refinitiv.com/content/dam/marketing/en_us/documents/fact-sheets/codebook.pdf?_ga=2.31569918.1955858559.1642176209-1566115568.1642176209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7D82D-DD41-C247-80CF-AC9D32CA03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0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https://jupyterlab.readthedocs.io/en/stable/user/interface.html</a:t>
            </a:r>
          </a:p>
          <a:p>
            <a:r>
              <a:rPr lang="en-GB" dirty="0"/>
              <a:t>https://jupyterlab.readthedocs.io/en/stable/user/code_console.html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7D82D-DD41-C247-80CF-AC9D32CA03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https://www.mygreatlearning.com/blog/open-source-python-libraries/</a:t>
            </a:r>
          </a:p>
          <a:p>
            <a:r>
              <a:rPr lang="en-GB" dirty="0"/>
              <a:t>https://www.geeksforgeeks.org/libraries-in-python/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7D82D-DD41-C247-80CF-AC9D32CA03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9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7D82D-DD41-C247-80CF-AC9D32CA03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7D82D-DD41-C247-80CF-AC9D32CA030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7D82D-DD41-C247-80CF-AC9D32CA03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8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7D82D-DD41-C247-80CF-AC9D32CA030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6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3800"/>
              </a:lnSpc>
              <a:defRPr sz="3600" b="0" i="0" baseline="0">
                <a:latin typeface="Proxima Nova Rg" panose="02000506030000020004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 i="0">
                <a:latin typeface="Proxima Nova Rg" panose="0200050603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0"/>
            <a:ext cx="11292840" cy="415925"/>
          </a:xfrm>
        </p:spPr>
        <p:txBody>
          <a:bodyPr>
            <a:noAutofit/>
          </a:bodyPr>
          <a:lstStyle>
            <a:lvl1pPr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2A388-7EC3-4F4C-B08C-0FA0FB25F4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500" y="5438851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57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954D9A-9052-0548-8F96-30DF5F626F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9" y="2477215"/>
            <a:ext cx="3621933" cy="3599735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569C39-850C-8844-8CB1-375647A406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2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EFA6CB-2938-9643-8A4F-8B00BEAA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rmAutofit/>
          </a:bodyPr>
          <a:lstStyle>
            <a:lvl1pPr algn="l">
              <a:lnSpc>
                <a:spcPts val="2180"/>
              </a:lnSpc>
              <a:defRPr sz="20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095CF7-91B2-8349-A9B3-DFEDA668A9F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6381" y="2477215"/>
            <a:ext cx="3621933" cy="3599735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94B7ED-AA10-F14A-98C4-CFF3C3752CF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29079" y="2477215"/>
            <a:ext cx="3621933" cy="3599735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B330-7342-4D46-A8A1-2F81921D9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719072"/>
            <a:ext cx="11274552" cy="537745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EAB3BB-6363-1A4D-A895-CB8434F4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D839B87-F3C6-0E43-B791-E78E9FB33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705F6DB2-A2F4-1D4B-9395-EFF4A130937D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46AF2F-F48B-4941-88F0-66C1B9F9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3AD29173-F6C9-F74A-B351-0DB370CB674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268470" y="1216152"/>
            <a:ext cx="8466137" cy="4860798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22888-369A-CD48-BFCA-F3E6A0AB0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2"/>
            <a:ext cx="2584122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373E-9312-A846-B92B-647FC877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2180"/>
              </a:lnSpc>
              <a:defRPr sz="20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8E6B-F9F3-5A49-A5D1-E2CD28CEB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719072"/>
            <a:ext cx="2584450" cy="4357878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264FE5-AD88-EA47-96B6-57C5CF6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1DE9E9F-9494-C545-A7C0-4E6E285C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32BDF938-9FAF-5845-BADA-839FD14DD3D1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411062-ACBE-0046-B73E-A9848BEE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BE44-A32A-1D4B-B799-DF2F04C59D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088" y="1219200"/>
            <a:ext cx="11301412" cy="4857750"/>
          </a:xfrm>
        </p:spPr>
        <p:txBody>
          <a:bodyPr/>
          <a:lstStyle>
            <a:lvl1pPr>
              <a:lnSpc>
                <a:spcPts val="4200"/>
              </a:lnSpc>
              <a:defRPr sz="4000" b="0" i="0">
                <a:latin typeface="Proxima Nova Rg" panose="02000506030000020004" pitchFamily="2" charset="77"/>
              </a:defRPr>
            </a:lvl1pPr>
            <a:lvl2pPr marL="347663" indent="-339725">
              <a:lnSpc>
                <a:spcPts val="4200"/>
              </a:lnSpc>
              <a:tabLst/>
              <a:defRPr sz="4000" b="0" i="0">
                <a:latin typeface="Proxima Nova Rg" panose="02000506030000020004" pitchFamily="2" charset="77"/>
              </a:defRPr>
            </a:lvl2pPr>
            <a:lvl3pPr marL="688975" indent="-334963">
              <a:lnSpc>
                <a:spcPts val="4200"/>
              </a:lnSpc>
              <a:tabLst/>
              <a:defRPr sz="4000" b="0" i="0">
                <a:latin typeface="Proxima Nova Rg" panose="02000506030000020004" pitchFamily="2" charset="77"/>
              </a:defRPr>
            </a:lvl3pPr>
            <a:lvl4pPr marL="1089025" indent="-334963">
              <a:lnSpc>
                <a:spcPts val="4200"/>
              </a:lnSpc>
              <a:tabLst/>
              <a:defRPr sz="4000" b="0" i="0">
                <a:latin typeface="Proxima Nova Rg" panose="02000506030000020004" pitchFamily="2" charset="77"/>
              </a:defRPr>
            </a:lvl4pPr>
            <a:lvl5pPr marL="1430338" indent="-334963">
              <a:lnSpc>
                <a:spcPts val="4200"/>
              </a:lnSpc>
              <a:tabLst/>
              <a:defRPr sz="4000"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34E2F-D075-2945-96CA-E103128A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DD3135-EA37-314A-932E-5A3F3B75F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F20E5A96-1FA8-3048-8206-A8E398070653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749E74-6A2D-CC42-BD07-6AE71161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5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24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BE8DF-6560-9A47-90E7-42A26C2E56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500" y="5438851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29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A91CF-724F-F849-8EC6-1862349C9E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6" y="1184"/>
            <a:ext cx="12187788" cy="6855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24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9F80-4746-BE4B-A8C8-0135786D16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00" y="5438851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50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D3E535-B83A-2C4A-9CEC-95DCCB18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5" y="2552"/>
            <a:ext cx="12187790" cy="6852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24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E3B6D-0528-A04E-9858-14AEF22443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00" y="5438851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55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DF1840-5813-9B40-91F8-1DD2802D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2400" b="0" i="0">
                <a:solidFill>
                  <a:schemeClr val="bg1"/>
                </a:solidFill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17400-7166-3D4C-9AD4-F3699A0469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" y="5441180"/>
            <a:ext cx="3272400" cy="1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184525" y="1219200"/>
            <a:ext cx="8550082" cy="4857750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35E3C39-6E46-DB42-84D0-8DF19DE15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393" y="1216152"/>
            <a:ext cx="2584122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B87BB7-CC6E-4546-B9D9-F5B561E6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2180"/>
              </a:lnSpc>
              <a:defRPr sz="20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EFCD43B-C151-8D4F-8BE9-BB88424757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1719072"/>
            <a:ext cx="2584450" cy="4357878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1E4AAA-5279-2C44-9119-A45A0583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7FFABA-8A60-D741-8F8E-768D3E084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ED9EB7F8-B60C-EB4E-B127-FB0F0F652A78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B51F71-38DB-3341-A28A-EAEA7E2D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44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57199" y="1719072"/>
            <a:ext cx="3430241" cy="4357878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Chart Placeholder 4">
            <a:extLst>
              <a:ext uri="{FF2B5EF4-FFF2-40B4-BE49-F238E27FC236}">
                <a16:creationId xmlns:a16="http://schemas.microsoft.com/office/drawing/2014/main" id="{9ABBAB52-E7A5-C347-99D3-55DAEA5AE61A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304560" y="1719072"/>
            <a:ext cx="3430241" cy="4357878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84674231-9C6E-7444-8865-E735F32DFF2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378163" y="1719072"/>
            <a:ext cx="3430241" cy="4357878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344C50-8283-1D47-B6C8-0840567C7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393" y="1216152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3E1B1-E89E-0B40-97E9-60232EF1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rmAutofit/>
          </a:bodyPr>
          <a:lstStyle>
            <a:lvl1pPr algn="l">
              <a:lnSpc>
                <a:spcPts val="2180"/>
              </a:lnSpc>
              <a:defRPr sz="20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294410-3906-7841-8F09-DB9438CD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C3DBB3A-7430-9B47-90E0-1359740F9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C92C346B-06F3-9643-ADAF-0D4EA4D17110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C32221-E113-6F43-B543-D5E0D881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50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AD0C9-DA42-6249-B805-BBD532D90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500" y="5438851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91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6" y="1184"/>
            <a:ext cx="12187788" cy="6855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3800"/>
              </a:lnSpc>
              <a:defRPr sz="3600" b="0" i="0" baseline="0">
                <a:latin typeface="Proxima Nova Rg" panose="02000506030000020004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 i="0">
                <a:latin typeface="Proxima Nova Rg" panose="0200050603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0"/>
            <a:ext cx="11292840" cy="415925"/>
          </a:xfrm>
        </p:spPr>
        <p:txBody>
          <a:bodyPr>
            <a:noAutofit/>
          </a:bodyPr>
          <a:lstStyle>
            <a:lvl1pPr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72C96-F118-2D45-85D8-E691D5CFB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00" y="5438851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59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A0C0F5-AA97-7F4E-9C8E-106934D7CE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Proxima Nova Rg" panose="02000506030000020004" pitchFamily="2" charset="77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0EEBF-1C21-484C-B7E8-8C8134BA48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64" y="5441180"/>
            <a:ext cx="3272400" cy="1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4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5" y="2552"/>
            <a:ext cx="12187790" cy="6852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3800"/>
              </a:lnSpc>
              <a:defRPr sz="3600" b="0" i="0" baseline="0">
                <a:latin typeface="Proxima Nova Rg" panose="02000506030000020004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 i="0">
                <a:latin typeface="Proxima Nova Rg" panose="0200050603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0"/>
            <a:ext cx="11292840" cy="415925"/>
          </a:xfrm>
        </p:spPr>
        <p:txBody>
          <a:bodyPr>
            <a:noAutofit/>
          </a:bodyPr>
          <a:lstStyle>
            <a:lvl1pPr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7316A-8185-0046-B403-7E81651AEB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00" y="5438851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4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3800"/>
              </a:lnSpc>
              <a:defRPr sz="3600" b="0" i="0" baseline="0">
                <a:solidFill>
                  <a:schemeClr val="bg1"/>
                </a:solidFill>
                <a:latin typeface="Proxima Nova Rg" panose="02000506030000020004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4592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Proxima Nova Rg" panose="0200050603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203250"/>
            <a:ext cx="11292840" cy="415925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bg1"/>
                </a:solidFill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F3B81-11A4-CB45-A811-B08155A74B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" y="5441180"/>
            <a:ext cx="3272400" cy="1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5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B9B1F-F13B-AB43-9A79-B2D620DD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2180"/>
              </a:lnSpc>
              <a:defRPr sz="20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30A4DD-4727-6248-AF42-0F4E780DD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92" y="1216152"/>
            <a:ext cx="11290108" cy="486079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144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681038" algn="l"/>
              </a:tabLst>
              <a:defRPr b="0" i="0">
                <a:latin typeface="Proxima Nova Rg" panose="02000506030000020004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681038" algn="l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642BA-B95D-A54A-8BA1-3519EE7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92AE0D-1239-1448-94D3-56AC5DAE3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5E1D024E-820B-8A4E-A8CD-2DB81A46952C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20DB9A-C2F8-A443-81A7-FEC3DF2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8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216152"/>
            <a:ext cx="11292840" cy="4860798"/>
          </a:xfrm>
        </p:spPr>
        <p:txBody>
          <a:bodyPr>
            <a:noAutofit/>
          </a:bodyPr>
          <a:lstStyle>
            <a:lvl1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1pPr>
            <a:lvl2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2pPr>
            <a:lvl3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3pPr>
            <a:lvl4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4pPr>
            <a:lvl5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2180"/>
              </a:lnSpc>
              <a:defRPr sz="20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6A302E-543D-484F-AB3D-0D856CE98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C1A01029-E93D-AC49-AFD3-1BA0CCDA687E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719276"/>
            <a:ext cx="11292840" cy="4350784"/>
          </a:xfrm>
        </p:spPr>
        <p:txBody>
          <a:bodyPr>
            <a:noAutofit/>
          </a:bodyPr>
          <a:lstStyle>
            <a:lvl1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1pPr>
            <a:lvl2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2pPr>
            <a:lvl3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3pPr>
            <a:lvl4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4pPr>
            <a:lvl5pPr>
              <a:lnSpc>
                <a:spcPts val="1300"/>
              </a:lnSpc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393" y="1216152"/>
            <a:ext cx="11292840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2180"/>
              </a:lnSpc>
              <a:defRPr sz="20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B130EFE-1C02-914A-B998-14E3CB67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BD8EC400-0C07-4D4E-BF0E-E139CA641485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9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9" y="1719072"/>
            <a:ext cx="3621933" cy="4357878"/>
          </a:xfrm>
        </p:spPr>
        <p:txBody>
          <a:bodyPr>
            <a:noAutofit/>
          </a:bodyPr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2"/>
            <a:ext cx="11292840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2180"/>
              </a:lnSpc>
              <a:defRPr sz="20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6381" y="1719072"/>
            <a:ext cx="3621933" cy="4357878"/>
          </a:xfrm>
        </p:spPr>
        <p:txBody>
          <a:bodyPr>
            <a:noAutofit/>
          </a:bodyPr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11439-3BD4-F04A-A336-2A40162C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034E237-D7FA-B047-9817-D420DBEFD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0BBCF551-7CC4-AD40-98CE-7CFBE4A1FB4C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6B5871-F4C8-2846-B595-9539D0EB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8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9" y="1719072"/>
            <a:ext cx="3621933" cy="4357878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2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 b="0" i="0">
                <a:latin typeface="Proxima Nova Rg" panose="02000506030000020004" pitchFamily="2" charset="77"/>
              </a:defRPr>
            </a:lvl1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rmAutofit/>
          </a:bodyPr>
          <a:lstStyle>
            <a:lvl1pPr algn="l">
              <a:lnSpc>
                <a:spcPts val="2180"/>
              </a:lnSpc>
              <a:defRPr sz="2000" b="0" i="0">
                <a:latin typeface="Proxima Nova Rg" panose="0200050603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6381" y="1719072"/>
            <a:ext cx="3621933" cy="4357878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7AE7F2-F946-264A-A410-D764A5FE36B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29079" y="1719072"/>
            <a:ext cx="3621933" cy="4357878"/>
          </a:xfrm>
        </p:spPr>
        <p:txBody>
          <a:bodyPr/>
          <a:lstStyle>
            <a:lvl1pPr>
              <a:defRPr b="0" i="0">
                <a:latin typeface="Proxima Nova Rg" panose="02000506030000020004" pitchFamily="2" charset="77"/>
              </a:defRPr>
            </a:lvl1pPr>
            <a:lvl2pPr>
              <a:defRPr b="0" i="0">
                <a:latin typeface="Proxima Nova Rg" panose="02000506030000020004" pitchFamily="2" charset="77"/>
              </a:defRPr>
            </a:lvl2pPr>
            <a:lvl3pPr>
              <a:defRPr b="0" i="0">
                <a:latin typeface="Proxima Nova Rg" panose="02000506030000020004" pitchFamily="2" charset="77"/>
              </a:defRPr>
            </a:lvl3pPr>
            <a:lvl4pPr>
              <a:defRPr b="0" i="0">
                <a:latin typeface="Proxima Nova Rg" panose="02000506030000020004" pitchFamily="2" charset="77"/>
              </a:defRPr>
            </a:lvl4pPr>
            <a:lvl5pPr>
              <a:defRPr b="0" i="0"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D54D69A-E6F9-0E40-A21F-63AC1846A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57AFA5F-9431-694A-A658-F2766808B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4DE8DC04-DFD0-9E44-939F-42E3AE1A8A02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9CEA19-9239-4D48-B06B-9DE65A55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0BA0-E558-E84B-BD82-A782777D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292840" cy="8363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EFE-CBBC-1144-A90F-60B7098F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11290299" cy="49351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FB7E-6AB9-9844-B77A-9889EFF3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6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LSEG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A4653DC-0D04-0E48-A8E0-33988CB7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0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pPr algn="r"/>
            <a:fld id="{1DF78D7B-4EDE-F941-956E-F26E00AB65EF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06C321-5DEA-E846-8834-CF697406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61913-00F8-9545-8C15-0549AD0210E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1139" y="6194806"/>
            <a:ext cx="1501200" cy="6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81" r:id="rId3"/>
    <p:sldLayoutId id="2147483661" r:id="rId4"/>
    <p:sldLayoutId id="2147483650" r:id="rId5"/>
    <p:sldLayoutId id="2147483664" r:id="rId6"/>
    <p:sldLayoutId id="2147483678" r:id="rId7"/>
    <p:sldLayoutId id="2147483663" r:id="rId8"/>
    <p:sldLayoutId id="2147483677" r:id="rId9"/>
    <p:sldLayoutId id="2147483666" r:id="rId10"/>
    <p:sldLayoutId id="2147483667" r:id="rId11"/>
    <p:sldLayoutId id="2147483679" r:id="rId12"/>
    <p:sldLayoutId id="2147483668" r:id="rId13"/>
    <p:sldLayoutId id="2147483682" r:id="rId14"/>
    <p:sldLayoutId id="2147483683" r:id="rId15"/>
    <p:sldLayoutId id="2147483670" r:id="rId16"/>
    <p:sldLayoutId id="2147483672" r:id="rId17"/>
    <p:sldLayoutId id="2147483675" r:id="rId18"/>
    <p:sldLayoutId id="2147483673" r:id="rId19"/>
    <p:sldLayoutId id="2147483674" r:id="rId20"/>
  </p:sldLayoutIdLst>
  <p:hf hdr="0"/>
  <p:txStyles>
    <p:titleStyle>
      <a:lvl1pPr algn="l" defTabSz="914400" rtl="0" eaLnBrk="1" latinLnBrk="0" hangingPunct="1">
        <a:lnSpc>
          <a:spcPts val="258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Proxima Nova Rg" panose="02000506030000020004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1300"/>
        </a:lnSpc>
        <a:spcBef>
          <a:spcPts val="600"/>
        </a:spcBef>
        <a:buFont typeface="System Font Regular"/>
        <a:buNone/>
        <a:defRPr sz="1200" b="0" i="0" kern="1200">
          <a:solidFill>
            <a:schemeClr val="tx1"/>
          </a:solidFill>
          <a:latin typeface="Proxima Nova Rg" panose="02000506030000020004" pitchFamily="2" charset="77"/>
          <a:ea typeface="+mn-ea"/>
          <a:cs typeface="Arial" panose="020B0604020202020204" pitchFamily="34" charset="0"/>
        </a:defRPr>
      </a:lvl1pPr>
      <a:lvl2pPr marL="173038" indent="-165100" algn="l" defTabSz="914400" rtl="0" eaLnBrk="1" latinLnBrk="0" hangingPunct="1">
        <a:lnSpc>
          <a:spcPts val="1300"/>
        </a:lnSpc>
        <a:spcBef>
          <a:spcPts val="500"/>
        </a:spcBef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Proxima Nova Rg" panose="02000506030000020004" pitchFamily="2" charset="77"/>
          <a:ea typeface="+mn-ea"/>
          <a:cs typeface="Arial" panose="020B0604020202020204" pitchFamily="34" charset="0"/>
        </a:defRPr>
      </a:lvl2pPr>
      <a:lvl3pPr marL="344488" indent="-164592" algn="l" defTabSz="914400" rtl="0" eaLnBrk="1" latinLnBrk="0" hangingPunct="1">
        <a:lnSpc>
          <a:spcPts val="1300"/>
        </a:lnSpc>
        <a:spcBef>
          <a:spcPts val="600"/>
        </a:spcBef>
        <a:buFont typeface="System Font Regular"/>
        <a:buChar char="-"/>
        <a:tabLst/>
        <a:defRPr sz="1200" b="0" i="0" kern="1200">
          <a:solidFill>
            <a:schemeClr val="tx1"/>
          </a:solidFill>
          <a:latin typeface="Proxima Nova Rg" panose="02000506030000020004" pitchFamily="2" charset="77"/>
          <a:ea typeface="+mn-ea"/>
          <a:cs typeface="Arial" panose="020B0604020202020204" pitchFamily="34" charset="0"/>
        </a:defRPr>
      </a:lvl3pPr>
      <a:lvl4pPr marL="517525" indent="-168275" algn="l" defTabSz="914400" rtl="0" eaLnBrk="1" latinLnBrk="0" hangingPunct="1">
        <a:lnSpc>
          <a:spcPts val="1300"/>
        </a:lnSpc>
        <a:spcBef>
          <a:spcPts val="600"/>
        </a:spcBef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Proxima Nova Rg" panose="02000506030000020004" pitchFamily="2" charset="77"/>
          <a:ea typeface="+mn-ea"/>
          <a:cs typeface="Arial" panose="020B0604020202020204" pitchFamily="34" charset="0"/>
        </a:defRPr>
      </a:lvl4pPr>
      <a:lvl5pPr marL="688975" indent="-161925" algn="l" defTabSz="914400" rtl="0" eaLnBrk="1" latinLnBrk="0" hangingPunct="1">
        <a:lnSpc>
          <a:spcPts val="1300"/>
        </a:lnSpc>
        <a:spcBef>
          <a:spcPts val="600"/>
        </a:spcBef>
        <a:buFont typeface="System Font Regular"/>
        <a:buChar char="-"/>
        <a:tabLst/>
        <a:defRPr sz="1200" b="0" i="0" kern="1200">
          <a:solidFill>
            <a:schemeClr val="tx1"/>
          </a:solidFill>
          <a:latin typeface="Proxima Nova Rg" panose="02000506030000020004" pitchFamily="2" charset="77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768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81" userDrawn="1">
          <p15:clr>
            <a:srgbClr val="F26B43"/>
          </p15:clr>
        </p15:guide>
        <p15:guide id="6" pos="7400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38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ch.tv/johnukfr/schedule" TargetMode="External"/><Relationship Id="rId2" Type="http://schemas.openxmlformats.org/officeDocument/2006/relationships/hyperlink" Target="https://developers.refinitiv.com/en/article-catalog/article/use-eikon-data-api-or-rdp-library-python-codebook-web-browse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refinitiv.com/en/video-catalog/data-item-brows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ly.com/" TargetMode="External"/><Relationship Id="rId3" Type="http://schemas.openxmlformats.org/officeDocument/2006/relationships/hyperlink" Target="https://numpy.org/" TargetMode="External"/><Relationship Id="rId7" Type="http://schemas.openxmlformats.org/officeDocument/2006/relationships/hyperlink" Target="https://seaborn.pydata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tplotlib.org/" TargetMode="External"/><Relationship Id="rId11" Type="http://schemas.openxmlformats.org/officeDocument/2006/relationships/hyperlink" Target="https://www.nltk.org/" TargetMode="External"/><Relationship Id="rId5" Type="http://schemas.openxmlformats.org/officeDocument/2006/relationships/hyperlink" Target="https://pandas.pydata.org/" TargetMode="External"/><Relationship Id="rId10" Type="http://schemas.openxmlformats.org/officeDocument/2006/relationships/hyperlink" Target="https://www.tensorflow.org/" TargetMode="External"/><Relationship Id="rId4" Type="http://schemas.openxmlformats.org/officeDocument/2006/relationships/hyperlink" Target="https://scipy.org/" TargetMode="External"/><Relationship Id="rId9" Type="http://schemas.openxmlformats.org/officeDocument/2006/relationships/hyperlink" Target="https://scikit-learn.org/s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finitiv.com/en/api-catalog/eikon/eikon-data-api/quick-sta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97AA-BECF-5B40-BD7B-82F52A41C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and Basics:</a:t>
            </a:r>
            <a:br>
              <a:rPr lang="en-US" dirty="0"/>
            </a:br>
            <a:r>
              <a:rPr lang="en-US" dirty="0"/>
              <a:t>Codebook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1ECEC-2925-C243-8948-5E62B04C2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Session 2: Codebook Overview and Python libraries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FEC2F-307A-496A-9B41-56B6CEB50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4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5379E1-89BC-4FDF-AF0F-2D2A01ED64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216152"/>
            <a:ext cx="10235918" cy="2118063"/>
          </a:xfrm>
        </p:spPr>
        <p:txBody>
          <a:bodyPr/>
          <a:lstStyle/>
          <a:p>
            <a:r>
              <a:rPr lang="en-US" dirty="0"/>
              <a:t>We can access the date via RD Libraries as well. For that we need to import the library and authorize ourselves (</a:t>
            </a:r>
            <a:r>
              <a:rPr lang="en-US" dirty="0" err="1"/>
              <a:t>refinitiv-data.config.json</a:t>
            </a:r>
            <a:r>
              <a:rPr lang="en-US" dirty="0"/>
              <a:t> file contains authorization keys).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as we are connected to the API service we can request some data from RD Library API.</a:t>
            </a:r>
          </a:p>
          <a:p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CFF214-EF44-4314-A8C9-A43B9CCFE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GB" dirty="0" err="1"/>
              <a:t>CodeBook</a:t>
            </a:r>
            <a:r>
              <a:rPr lang="en-GB" dirty="0"/>
              <a:t> Examples (RD Libraries): Import and 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E1CAA-E465-4A73-82EF-CC0289E3E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LSEG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A4DF0-8EF2-423A-A70F-78CECD1BFD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C1A01029-E93D-AC49-AFD3-1BA0CCDA687E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C2D4-A78A-4E7D-B379-DF446DE9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B10D40C-7C7B-46E9-B482-615E68AF4EF8}"/>
              </a:ext>
            </a:extLst>
          </p:cNvPr>
          <p:cNvSpPr txBox="1">
            <a:spLocks/>
          </p:cNvSpPr>
          <p:nvPr/>
        </p:nvSpPr>
        <p:spPr>
          <a:xfrm>
            <a:off x="739133" y="3334214"/>
            <a:ext cx="5208186" cy="29934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None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1pPr>
            <a:lvl2pPr marL="173038" indent="-165100" algn="l" defTabSz="914400" rtl="0" eaLnBrk="1" latinLnBrk="0" hangingPunct="1">
              <a:lnSpc>
                <a:spcPts val="13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2pPr>
            <a:lvl3pPr marL="344488" indent="-164592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Char char="-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3pPr>
            <a:lvl4pPr marL="517525" indent="-168275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4pPr>
            <a:lvl5pPr marL="688975" indent="-161925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Char char="-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This query takes Company RICs and requested fields, such as Revenue and Gross Profit as an input and returns the values in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39A0189-6940-46F3-A141-459F5EE018F8}"/>
              </a:ext>
            </a:extLst>
          </p:cNvPr>
          <p:cNvSpPr txBox="1">
            <a:spLocks/>
          </p:cNvSpPr>
          <p:nvPr/>
        </p:nvSpPr>
        <p:spPr>
          <a:xfrm>
            <a:off x="6195609" y="3334214"/>
            <a:ext cx="5208186" cy="29934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None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1pPr>
            <a:lvl2pPr marL="173038" indent="-165100" algn="l" defTabSz="914400" rtl="0" eaLnBrk="1" latinLnBrk="0" hangingPunct="1">
              <a:lnSpc>
                <a:spcPts val="13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2pPr>
            <a:lvl3pPr marL="344488" indent="-164592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Char char="-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3pPr>
            <a:lvl4pPr marL="517525" indent="-168275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4pPr>
            <a:lvl5pPr marL="688975" indent="-161925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Char char="-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 this query we change the RICs and requested fields, using Close and High price instead. The output </a:t>
            </a:r>
            <a:r>
              <a:rPr lang="en-US" dirty="0" err="1"/>
              <a:t>dataframe</a:t>
            </a:r>
            <a:r>
              <a:rPr lang="en-US" dirty="0"/>
              <a:t> is shown below.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8B10E-F199-4842-9BE0-FA3BEE31B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15"/>
          <a:stretch/>
        </p:blipFill>
        <p:spPr>
          <a:xfrm>
            <a:off x="457199" y="1757395"/>
            <a:ext cx="10922244" cy="10210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424B30-7F78-4F27-9081-641FC0DFEB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6663" b="-8037"/>
          <a:stretch/>
        </p:blipFill>
        <p:spPr>
          <a:xfrm>
            <a:off x="6195610" y="4034770"/>
            <a:ext cx="5183834" cy="2233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292F95-2203-4A8C-8AAA-FB4E4AAE6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6" r="10794"/>
          <a:stretch/>
        </p:blipFill>
        <p:spPr>
          <a:xfrm>
            <a:off x="457199" y="4034770"/>
            <a:ext cx="5107373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9F85C-6406-B74B-8550-B6E792B6F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393" y="1216152"/>
            <a:ext cx="11292840" cy="1627409"/>
          </a:xfrm>
        </p:spPr>
        <p:txBody>
          <a:bodyPr/>
          <a:lstStyle/>
          <a:p>
            <a:r>
              <a:rPr lang="en-US" b="1" dirty="0"/>
              <a:t>Link to the Session video:</a:t>
            </a:r>
          </a:p>
          <a:p>
            <a:endParaRPr lang="en-US" b="1" dirty="0"/>
          </a:p>
          <a:p>
            <a:r>
              <a:rPr lang="en-US" b="1" dirty="0"/>
              <a:t>Links to other useful resources:</a:t>
            </a:r>
          </a:p>
          <a:p>
            <a:r>
              <a:rPr lang="en-GB" dirty="0">
                <a:latin typeface="+mj-lt"/>
                <a:hlinkClick r:id="rId2"/>
              </a:rPr>
              <a:t>https://developers.refinitiv.com/en/article-catalog/article/use-eikon-data-api-or-rdp-library-python-codebook-web-browser</a:t>
            </a:r>
            <a:endParaRPr lang="en-GB" dirty="0">
              <a:latin typeface="+mj-lt"/>
            </a:endParaRPr>
          </a:p>
          <a:p>
            <a:r>
              <a:rPr lang="en-GB" u="none" strike="noStrike" dirty="0">
                <a:solidFill>
                  <a:srgbClr val="9399F5"/>
                </a:solidFill>
                <a:effectLst/>
                <a:latin typeface="+mj-lt"/>
                <a:hlinkClick r:id="rId3" tooltip="https://www.twitch.tv/johnukfr/schedule"/>
              </a:rPr>
              <a:t>https://www.twitch.tv/johnukfr/schedule</a:t>
            </a:r>
            <a:endParaRPr lang="en-GB" dirty="0">
              <a:latin typeface="+mj-lt"/>
            </a:endParaRPr>
          </a:p>
          <a:p>
            <a:r>
              <a:rPr lang="en-GB" b="0" i="0" u="none" strike="noStrike" dirty="0">
                <a:solidFill>
                  <a:srgbClr val="9399F5"/>
                </a:solidFill>
                <a:effectLst/>
                <a:latin typeface="+mj-lt"/>
                <a:hlinkClick r:id="rId4" tooltip="https://developers.refinitiv.com/en/video-catalog/data-item-browser"/>
              </a:rPr>
              <a:t>https://developers.refinitiv.com/en/video-catalog/data-item-browser</a:t>
            </a:r>
            <a:endParaRPr lang="en-GB" b="0" i="0" u="none" strike="noStrike" dirty="0">
              <a:solidFill>
                <a:srgbClr val="9399F5"/>
              </a:solidFill>
              <a:effectLst/>
              <a:latin typeface="+mj-lt"/>
            </a:endParaRPr>
          </a:p>
          <a:p>
            <a:endParaRPr lang="en-GB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62E2E-547F-BC4A-B375-5F1950BC3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More Code examples: Comment/Run/Find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6A08EBA-0953-EB4B-883E-48D186373D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6C60CBB6-D9E0-414D-B4D8-DD0E9D9B7154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B0E3063-9614-8341-B539-7B2AFE9D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LSEG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5431C2-197F-804E-9347-0AD639DCD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7470F-87C9-1345-B245-763EEB6E2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Table of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08E11-0F1F-394C-9E70-B1DDE6E50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03	Why is Python Popular?</a:t>
            </a:r>
            <a:br>
              <a:rPr lang="en-US" dirty="0"/>
            </a:br>
            <a:r>
              <a:rPr lang="en-US" dirty="0"/>
              <a:t>04	Codebook Overview</a:t>
            </a:r>
            <a:br>
              <a:rPr lang="en-US" dirty="0"/>
            </a:br>
            <a:r>
              <a:rPr lang="en-US" dirty="0"/>
              <a:t>05	Codebook: Access and Navigation</a:t>
            </a:r>
            <a:br>
              <a:rPr lang="en-US" dirty="0"/>
            </a:br>
            <a:r>
              <a:rPr lang="en-US" dirty="0"/>
              <a:t>06	Python Libraries</a:t>
            </a:r>
            <a:br>
              <a:rPr lang="en-US" dirty="0"/>
            </a:br>
            <a:r>
              <a:rPr lang="en-US" dirty="0"/>
              <a:t>07	Using Python Libraries</a:t>
            </a:r>
            <a:br>
              <a:rPr lang="en-US" dirty="0"/>
            </a:br>
            <a:r>
              <a:rPr lang="en-US" dirty="0"/>
              <a:t>08	Available Python Libraries in Codebook</a:t>
            </a:r>
            <a:br>
              <a:rPr lang="en-US" dirty="0"/>
            </a:br>
            <a:r>
              <a:rPr lang="en-US" dirty="0"/>
              <a:t>10	Codebook Example: Import and Run</a:t>
            </a:r>
            <a:br>
              <a:rPr lang="en-US" dirty="0"/>
            </a:br>
            <a:r>
              <a:rPr lang="en-US" dirty="0"/>
              <a:t>11	More Codebook examples: Comment/Run/Find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8DBAA4-63ED-E249-97CB-B86671734B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18AA83A6-0D99-1047-A679-AD31EAC76DD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0AC3040-3DDD-2144-9B24-0E11DF9A3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LSEG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E8D923-660F-7340-BCE1-8404758E9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0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502B7-B2D8-6F4C-98EF-9574CA657C3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is one of the languages that is witnessing incredible growth and popularity year by year. PYPL (</a:t>
            </a:r>
            <a:r>
              <a:rPr lang="en-US" dirty="0" err="1"/>
              <a:t>PopularitY</a:t>
            </a:r>
            <a:r>
              <a:rPr lang="en-US" dirty="0"/>
              <a:t> of Programming Language Index) scores Python as the most popular and the fastest-growing (17.6% during last 5 years) language, based on search engine searches for various programming languages.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7938" lvl="1" indent="0">
              <a:buNone/>
            </a:pPr>
            <a:endParaRPr lang="en-US" dirty="0"/>
          </a:p>
          <a:p>
            <a:pPr marL="7938" lvl="1" indent="0">
              <a:buNone/>
            </a:pPr>
            <a:r>
              <a:rPr lang="en-US" dirty="0"/>
              <a:t>There are multiple reasons for popularity of Python, among which are:</a:t>
            </a:r>
          </a:p>
          <a:p>
            <a:pPr marL="7938" lvl="1" indent="0">
              <a:buNone/>
            </a:pPr>
            <a:endParaRPr lang="en-US" dirty="0"/>
          </a:p>
          <a:p>
            <a:pPr lvl="1"/>
            <a:r>
              <a:rPr lang="en-US" dirty="0"/>
              <a:t>Good Choice for beginners: easy-to-learn which reads/writes like a plain English text</a:t>
            </a:r>
          </a:p>
          <a:p>
            <a:pPr lvl="1"/>
            <a:r>
              <a:rPr lang="en-US" dirty="0"/>
              <a:t>We are leaving in the era of Big data and Python is great in dealing with it: go to language for data analytics, ML and AI applications</a:t>
            </a:r>
          </a:p>
          <a:p>
            <a:pPr lvl="1"/>
            <a:r>
              <a:rPr lang="en-US" dirty="0"/>
              <a:t>It is open source: free and constantly being improved along with hundreds of libraries and frameworks</a:t>
            </a:r>
          </a:p>
          <a:p>
            <a:pPr lvl="1"/>
            <a:r>
              <a:rPr lang="en-US" dirty="0"/>
              <a:t>A lot of free and accessible materials: Python documentation, </a:t>
            </a:r>
            <a:r>
              <a:rPr lang="en-US" dirty="0" err="1"/>
              <a:t>ebooks</a:t>
            </a:r>
            <a:r>
              <a:rPr lang="en-US" dirty="0"/>
              <a:t>, stack overflow, other web resources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349EF7-2EEE-544C-8B37-716035856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Why is Python Popular?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C5D668-6BD0-4C4F-8644-E116E8A201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5091FF1E-1796-674B-92CB-2B64A30F2271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958D3B-A62D-9748-8A73-F1C33446C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LSEG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2CC22E-7A35-BC47-A083-FA6FAE7D7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BDA7F-16FE-4922-9634-1FC3F2339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33"/>
          <a:stretch/>
        </p:blipFill>
        <p:spPr>
          <a:xfrm>
            <a:off x="7449108" y="1743275"/>
            <a:ext cx="3884014" cy="273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DB726-7A68-490F-9F32-ECA850762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69" y="1808123"/>
            <a:ext cx="6590231" cy="26058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C812C-AFC6-4E2D-A812-4D1764A82AAF}"/>
              </a:ext>
            </a:extLst>
          </p:cNvPr>
          <p:cNvSpPr/>
          <p:nvPr/>
        </p:nvSpPr>
        <p:spPr>
          <a:xfrm>
            <a:off x="7337503" y="4491470"/>
            <a:ext cx="2364057" cy="250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https://pypl.github.io/PYPL.html</a:t>
            </a:r>
          </a:p>
        </p:txBody>
      </p:sp>
    </p:spTree>
    <p:extLst>
      <p:ext uri="{BB962C8B-B14F-4D97-AF65-F5344CB8AC3E}">
        <p14:creationId xmlns:p14="http://schemas.microsoft.com/office/powerpoint/2010/main" val="75908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04991-7DC4-864E-960C-516CD35839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9" y="1719072"/>
            <a:ext cx="4415743" cy="4357878"/>
          </a:xfrm>
        </p:spPr>
        <p:txBody>
          <a:bodyPr/>
          <a:lstStyle/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GB" dirty="0"/>
          </a:p>
          <a:p>
            <a:pPr marL="7938" lvl="1" indent="0">
              <a:lnSpc>
                <a:spcPct val="100000"/>
              </a:lnSpc>
              <a:spcAft>
                <a:spcPts val="600"/>
              </a:spcAft>
              <a:buNone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Access from anywhere: </a:t>
            </a:r>
            <a:r>
              <a:rPr lang="en-US" dirty="0" err="1"/>
              <a:t>CodeBook</a:t>
            </a:r>
            <a:r>
              <a:rPr lang="en-US" dirty="0"/>
              <a:t> can be launched from any laptop or mobile device providing instant access to the Python models, all on: https://eikon.refinitiv.com/login</a:t>
            </a:r>
            <a:endParaRPr lang="en-GB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Build workflows in Layouts: </a:t>
            </a:r>
            <a:r>
              <a:rPr lang="en-US" dirty="0"/>
              <a:t>You can embed </a:t>
            </a:r>
            <a:r>
              <a:rPr lang="en-US" dirty="0" err="1"/>
              <a:t>CodeBook</a:t>
            </a:r>
            <a:r>
              <a:rPr lang="en-US" dirty="0"/>
              <a:t> into your layout tiles just like any other app.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Customize charting: </a:t>
            </a:r>
            <a:r>
              <a:rPr lang="en-US" dirty="0" err="1"/>
              <a:t>CodeBook</a:t>
            </a:r>
            <a:r>
              <a:rPr lang="en-US" dirty="0"/>
              <a:t> contains different charting libraries offering customizable visualization formats</a:t>
            </a:r>
            <a:endParaRPr lang="en-GB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Create custom interactive apps: </a:t>
            </a:r>
            <a:r>
              <a:rPr lang="en-US" dirty="0" err="1"/>
              <a:t>CodeBook</a:t>
            </a:r>
            <a:r>
              <a:rPr lang="en-US" dirty="0"/>
              <a:t> can be used to create custom, interactive applications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95B3-2CB0-BB47-87D9-8CD9BD831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Codobok</a:t>
            </a:r>
            <a:r>
              <a:rPr lang="en-US" b="1" dirty="0"/>
              <a:t> </a:t>
            </a:r>
            <a:r>
              <a:rPr lang="en-US" dirty="0"/>
              <a:t>enables access to a cloud-hosted development environment for Python scripting, enabling to leverage the Refinitiv Data Platform APIs and rapidly build/deploy models, apps and analytics.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64CD87-F095-6D4A-BEA7-F2A83ACB7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Codebook Overview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87AA2CF-BBCD-164F-B843-7C8A081DFE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2F72953F-A0C7-0245-8B2A-8A191F726C01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9F64DC-2D13-0142-9714-6CE58D308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55883" y="6393392"/>
            <a:ext cx="4224528" cy="301752"/>
          </a:xfrm>
        </p:spPr>
        <p:txBody>
          <a:bodyPr/>
          <a:lstStyle/>
          <a:p>
            <a:r>
              <a:rPr lang="en-US" dirty="0"/>
              <a:t>LSEG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E190BD-F385-CF4F-AE7F-5D6C2C85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4E87C7-834E-4EE5-AA81-065910261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942" y="1697896"/>
            <a:ext cx="6877291" cy="38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0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843E29-65A2-44CD-B4B3-AA7E891FB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Codebook Access and Navigation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7DC6B-1691-4925-A0DB-35650A50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LSEG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E1655-E8EE-4439-9A55-DD8D583E69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C1A01029-E93D-AC49-AFD3-1BA0CCDA687E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ACAC-0011-46DA-89B0-8B37A905A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ACB71F-5DE2-468B-80E8-70EE10F5734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 can access Codebook via both </a:t>
            </a:r>
            <a:r>
              <a:rPr lang="en-GB" b="1" dirty="0"/>
              <a:t>Workspace Desktop App </a:t>
            </a:r>
            <a:r>
              <a:rPr lang="en-GB" dirty="0"/>
              <a:t> and  </a:t>
            </a:r>
            <a:r>
              <a:rPr lang="en-GB" b="1" dirty="0"/>
              <a:t>Workspace Web app </a:t>
            </a:r>
            <a:r>
              <a:rPr lang="en-GB" dirty="0"/>
              <a:t>by typing Codebook in the search box: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A6E894-B1FE-4EBE-A829-D888493DF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7"/>
          <a:stretch/>
        </p:blipFill>
        <p:spPr>
          <a:xfrm>
            <a:off x="426063" y="1500355"/>
            <a:ext cx="6610357" cy="57614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D8FBE7B-7486-4EB6-909A-06DB1AFABD05}"/>
              </a:ext>
            </a:extLst>
          </p:cNvPr>
          <p:cNvSpPr/>
          <p:nvPr/>
        </p:nvSpPr>
        <p:spPr>
          <a:xfrm>
            <a:off x="426064" y="2323944"/>
            <a:ext cx="1761552" cy="1105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Proxima Nova"/>
              </a:rPr>
              <a:t>Menu Bar: </a:t>
            </a:r>
            <a:r>
              <a:rPr lang="en-US" sz="1100" b="0" i="0" dirty="0">
                <a:solidFill>
                  <a:srgbClr val="404040"/>
                </a:solidFill>
                <a:effectLst/>
                <a:latin typeface="Proxima Nova"/>
              </a:rPr>
              <a:t>The menu bar has top-level menus that expose actions available in </a:t>
            </a:r>
            <a:r>
              <a:rPr lang="en-US" sz="1100" b="0" i="0" dirty="0" err="1">
                <a:solidFill>
                  <a:srgbClr val="404040"/>
                </a:solidFill>
                <a:effectLst/>
                <a:latin typeface="Proxima Nova"/>
              </a:rPr>
              <a:t>CodeBook</a:t>
            </a:r>
            <a:endParaRPr lang="en-US" sz="1100" dirty="0">
              <a:solidFill>
                <a:schemeClr val="tx1"/>
              </a:solidFill>
              <a:latin typeface="Proxima Nova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Proxima Nova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FC1C76-9D9E-4DB3-B314-43CAD742F4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481" b="6163"/>
          <a:stretch/>
        </p:blipFill>
        <p:spPr>
          <a:xfrm>
            <a:off x="2570908" y="2162435"/>
            <a:ext cx="6950299" cy="36905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9941273-F9D0-4B99-BF8D-CA24767F718B}"/>
              </a:ext>
            </a:extLst>
          </p:cNvPr>
          <p:cNvSpPr/>
          <p:nvPr/>
        </p:nvSpPr>
        <p:spPr>
          <a:xfrm>
            <a:off x="2590661" y="3037571"/>
            <a:ext cx="2357633" cy="196032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9A187-D6AB-4D8E-A1EC-E380532C245A}"/>
              </a:ext>
            </a:extLst>
          </p:cNvPr>
          <p:cNvSpPr/>
          <p:nvPr/>
        </p:nvSpPr>
        <p:spPr>
          <a:xfrm>
            <a:off x="2583678" y="2829043"/>
            <a:ext cx="3195013" cy="15766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234EF7-5121-4B6F-BBAE-82AF1BEF5A11}"/>
              </a:ext>
            </a:extLst>
          </p:cNvPr>
          <p:cNvSpPr/>
          <p:nvPr/>
        </p:nvSpPr>
        <p:spPr>
          <a:xfrm>
            <a:off x="5014980" y="3027557"/>
            <a:ext cx="4471420" cy="242922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7EF4A2-3859-49E8-B978-889D9EB31FBC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2187616" y="2876472"/>
            <a:ext cx="396062" cy="314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A57F09-2B02-4234-BCF5-0F7EB41ADC1C}"/>
              </a:ext>
            </a:extLst>
          </p:cNvPr>
          <p:cNvCxnSpPr>
            <a:cxnSpLocks/>
            <a:stCxn id="23" idx="1"/>
            <a:endCxn id="36" idx="3"/>
          </p:cNvCxnSpPr>
          <p:nvPr/>
        </p:nvCxnSpPr>
        <p:spPr>
          <a:xfrm flipH="1">
            <a:off x="2207369" y="4017733"/>
            <a:ext cx="383292" cy="8705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835E5A-4CCA-4C1B-AD92-4E65ABC77DFE}"/>
              </a:ext>
            </a:extLst>
          </p:cNvPr>
          <p:cNvSpPr/>
          <p:nvPr/>
        </p:nvSpPr>
        <p:spPr>
          <a:xfrm>
            <a:off x="445817" y="3788504"/>
            <a:ext cx="1761552" cy="2199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Proxima Nova"/>
              </a:rPr>
              <a:t>Left Sidebar: </a:t>
            </a:r>
            <a:r>
              <a:rPr lang="en-US" sz="1100" b="0" i="0" dirty="0">
                <a:solidFill>
                  <a:srgbClr val="404040"/>
                </a:solidFill>
                <a:effectLst/>
                <a:latin typeface="Proxima Nova"/>
              </a:rPr>
              <a:t>The left sidebar contains a number of commonly-used tabs, such as a file browser where various examples covering different content (historical, real-time, news </a:t>
            </a:r>
            <a:r>
              <a:rPr lang="en-US" sz="1100" b="0" i="0" dirty="0" err="1">
                <a:solidFill>
                  <a:srgbClr val="404040"/>
                </a:solidFill>
                <a:effectLst/>
                <a:latin typeface="Proxima Nova"/>
              </a:rPr>
              <a:t>etc</a:t>
            </a:r>
            <a:r>
              <a:rPr lang="en-US" sz="1100" b="0" i="0" dirty="0">
                <a:solidFill>
                  <a:srgbClr val="404040"/>
                </a:solidFill>
                <a:effectLst/>
                <a:latin typeface="Proxima Nova"/>
              </a:rPr>
              <a:t>) can be found.</a:t>
            </a:r>
            <a:endParaRPr lang="en-GB" sz="1100" dirty="0">
              <a:solidFill>
                <a:schemeClr val="tx1"/>
              </a:solidFill>
              <a:latin typeface="Proxima Nova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BB0AF1-E569-41DC-AAA3-08DAE53F4DBE}"/>
              </a:ext>
            </a:extLst>
          </p:cNvPr>
          <p:cNvCxnSpPr>
            <a:cxnSpLocks/>
            <a:stCxn id="41" idx="1"/>
            <a:endCxn id="30" idx="3"/>
          </p:cNvCxnSpPr>
          <p:nvPr/>
        </p:nvCxnSpPr>
        <p:spPr>
          <a:xfrm flipH="1">
            <a:off x="9486400" y="2725986"/>
            <a:ext cx="517033" cy="1516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9F046A-9AFA-4F3A-BC81-F05D18388515}"/>
              </a:ext>
            </a:extLst>
          </p:cNvPr>
          <p:cNvSpPr/>
          <p:nvPr/>
        </p:nvSpPr>
        <p:spPr>
          <a:xfrm>
            <a:off x="10003433" y="1394509"/>
            <a:ext cx="1699827" cy="266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Proxima Nova"/>
              </a:rPr>
              <a:t>Main Work Area – Code Console:</a:t>
            </a:r>
          </a:p>
          <a:p>
            <a:r>
              <a:rPr lang="en-US" sz="1100" dirty="0">
                <a:solidFill>
                  <a:schemeClr val="tx1"/>
                </a:solidFill>
                <a:latin typeface="Proxima Nova"/>
              </a:rPr>
              <a:t>This area enables to write and debug the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Proxima Nova"/>
              </a:rPr>
              <a:t>Add new </a:t>
            </a:r>
            <a:r>
              <a:rPr lang="en-US" sz="1100" b="1" dirty="0">
                <a:solidFill>
                  <a:schemeClr val="tx1"/>
                </a:solidFill>
                <a:latin typeface="Proxima Nova"/>
              </a:rPr>
              <a:t>Code Console </a:t>
            </a:r>
            <a:r>
              <a:rPr lang="en-US" sz="1100" dirty="0">
                <a:solidFill>
                  <a:schemeClr val="tx1"/>
                </a:solidFill>
                <a:latin typeface="Proxima Nova"/>
              </a:rPr>
              <a:t>by clicking </a:t>
            </a:r>
            <a:r>
              <a:rPr lang="en-US" sz="1100" b="1" dirty="0">
                <a:solidFill>
                  <a:schemeClr val="tx1"/>
                </a:solidFill>
                <a:latin typeface="Proxima Nova"/>
              </a:rPr>
              <a:t>+ </a:t>
            </a:r>
            <a:r>
              <a:rPr lang="en-US" sz="1100" dirty="0">
                <a:solidFill>
                  <a:schemeClr val="tx1"/>
                </a:solidFill>
                <a:latin typeface="Proxima Nova"/>
              </a:rPr>
              <a:t>in the file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Proxima Nova"/>
              </a:rPr>
              <a:t>Run Code using </a:t>
            </a:r>
            <a:r>
              <a:rPr lang="en-US" sz="1100" b="1" dirty="0">
                <a:solidFill>
                  <a:schemeClr val="tx1"/>
                </a:solidFill>
                <a:latin typeface="Proxima Nova"/>
              </a:rPr>
              <a:t>Shift + Enter </a:t>
            </a:r>
            <a:r>
              <a:rPr lang="en-US" sz="1100" dirty="0">
                <a:solidFill>
                  <a:schemeClr val="tx1"/>
                </a:solidFill>
                <a:latin typeface="Proxima Nova"/>
              </a:rPr>
              <a:t>or clicking </a:t>
            </a:r>
            <a:r>
              <a:rPr lang="en-US" sz="1100" b="1" dirty="0">
                <a:solidFill>
                  <a:schemeClr val="tx1"/>
                </a:solidFill>
                <a:latin typeface="Proxima Nova"/>
              </a:rPr>
              <a:t>Play </a:t>
            </a:r>
            <a:r>
              <a:rPr lang="en-US" sz="1100" dirty="0">
                <a:solidFill>
                  <a:schemeClr val="tx1"/>
                </a:solidFill>
                <a:latin typeface="Proxima Nova"/>
              </a:rPr>
              <a:t>symbol in the file browser.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A24418-F4FF-4165-A06D-DF95AD7AB92F}"/>
              </a:ext>
            </a:extLst>
          </p:cNvPr>
          <p:cNvCxnSpPr>
            <a:cxnSpLocks/>
          </p:cNvCxnSpPr>
          <p:nvPr/>
        </p:nvCxnSpPr>
        <p:spPr>
          <a:xfrm flipH="1" flipV="1">
            <a:off x="7268950" y="3302106"/>
            <a:ext cx="2687511" cy="16957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D3BEAD6-5F10-4503-95C4-24976B6ED390}"/>
              </a:ext>
            </a:extLst>
          </p:cNvPr>
          <p:cNvSpPr/>
          <p:nvPr/>
        </p:nvSpPr>
        <p:spPr>
          <a:xfrm>
            <a:off x="6567829" y="3223275"/>
            <a:ext cx="689547" cy="15766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93C472-D0C6-4251-92E5-7484C92EF3D1}"/>
              </a:ext>
            </a:extLst>
          </p:cNvPr>
          <p:cNvSpPr/>
          <p:nvPr/>
        </p:nvSpPr>
        <p:spPr>
          <a:xfrm>
            <a:off x="10003433" y="4359214"/>
            <a:ext cx="1699826" cy="19684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Proxima Nova"/>
              </a:rPr>
              <a:t>Shift between Code and Markdown cells: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Proxima Nova"/>
              </a:rPr>
              <a:t>Code: </a:t>
            </a:r>
            <a:r>
              <a:rPr lang="en-US" sz="1100" dirty="0">
                <a:solidFill>
                  <a:schemeClr val="tx1"/>
                </a:solidFill>
                <a:latin typeface="Proxima Nova"/>
              </a:rPr>
              <a:t>type and run code interactively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Proxima Nova"/>
              </a:rPr>
              <a:t>Markdown: </a:t>
            </a:r>
            <a:r>
              <a:rPr lang="en-US" sz="1100" dirty="0">
                <a:solidFill>
                  <a:schemeClr val="tx1"/>
                </a:solidFill>
                <a:latin typeface="Proxima Nova"/>
              </a:rPr>
              <a:t>contains text formatted using Markdown. Edit by double-clicking on them.</a:t>
            </a:r>
            <a:endParaRPr lang="en-GB" sz="1100" dirty="0">
              <a:solidFill>
                <a:schemeClr val="tx1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04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2C11FD-2560-D546-93FD-1D8C824E84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706137"/>
            <a:ext cx="11292840" cy="4363923"/>
          </a:xfrm>
        </p:spPr>
        <p:txBody>
          <a:bodyPr/>
          <a:lstStyle/>
          <a:p>
            <a:r>
              <a:rPr lang="en-US" u="sng" dirty="0"/>
              <a:t>Libraries for Mathematical and Scientific computation: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3"/>
              </a:rPr>
              <a:t>Numpy</a:t>
            </a:r>
            <a:r>
              <a:rPr lang="en-US" b="1" dirty="0">
                <a:hlinkClick r:id="rId3"/>
              </a:rPr>
              <a:t>: </a:t>
            </a:r>
            <a:r>
              <a:rPr lang="en-US" dirty="0" err="1"/>
              <a:t>Numpy</a:t>
            </a:r>
            <a:r>
              <a:rPr lang="en-US" dirty="0"/>
              <a:t> is the fundamental package for scientific computing with Python. It consists of in-built mathematical functions for easy computations and is widely used in data analytics.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4"/>
              </a:rPr>
              <a:t>Scipy</a:t>
            </a:r>
            <a:r>
              <a:rPr lang="en-US" b="1" dirty="0">
                <a:hlinkClick r:id="rId4"/>
              </a:rPr>
              <a:t>:</a:t>
            </a:r>
            <a:r>
              <a:rPr lang="en-US" b="1" dirty="0"/>
              <a:t> </a:t>
            </a:r>
            <a:r>
              <a:rPr lang="en-US" dirty="0" err="1"/>
              <a:t>Scipy</a:t>
            </a:r>
            <a:r>
              <a:rPr lang="en-US" dirty="0"/>
              <a:t> is used for high-level scientific computations. It is built over an extension of </a:t>
            </a:r>
            <a:r>
              <a:rPr lang="en-US" dirty="0" err="1"/>
              <a:t>Numpy</a:t>
            </a:r>
            <a:r>
              <a:rPr lang="en-US" dirty="0"/>
              <a:t> and works with the latter to handle complex computations. </a:t>
            </a:r>
          </a:p>
          <a:p>
            <a:endParaRPr lang="en-US" dirty="0"/>
          </a:p>
          <a:p>
            <a:r>
              <a:rPr lang="en-US" u="sng" dirty="0"/>
              <a:t>Libraries for data structuring and visualization: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hlinkClick r:id="rId5"/>
              </a:rPr>
              <a:t>Pandas:</a:t>
            </a:r>
            <a:r>
              <a:rPr lang="en-US" b="1" dirty="0"/>
              <a:t> </a:t>
            </a:r>
            <a:r>
              <a:rPr lang="en-US" dirty="0"/>
              <a:t>Pandas is a module which allows the construction of a </a:t>
            </a:r>
            <a:r>
              <a:rPr lang="en-US" b="1" dirty="0" err="1"/>
              <a:t>dataframe</a:t>
            </a:r>
            <a:r>
              <a:rPr lang="en-US" dirty="0"/>
              <a:t>, an object to store data that looks a little like a spreadsheet. Pandas provides flexible high-level data structures and a variety of analysis tools. It eases data analysis, manipulation, and cleaning.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73239"/>
                </a:solidFill>
                <a:effectLst/>
                <a:latin typeface="Proxima Nova"/>
                <a:hlinkClick r:id="rId6"/>
              </a:rPr>
              <a:t>Matplotlib</a:t>
            </a:r>
            <a:r>
              <a:rPr lang="en-GB" b="1" i="0" dirty="0">
                <a:solidFill>
                  <a:srgbClr val="273239"/>
                </a:solidFill>
                <a:effectLst/>
                <a:latin typeface="Proxima Nova"/>
              </a:rPr>
              <a:t>, </a:t>
            </a:r>
            <a:r>
              <a:rPr lang="en-GB" b="1" i="0" dirty="0">
                <a:solidFill>
                  <a:srgbClr val="273239"/>
                </a:solidFill>
                <a:effectLst/>
                <a:latin typeface="Proxima Nova"/>
                <a:hlinkClick r:id="rId7"/>
              </a:rPr>
              <a:t>Seaborn</a:t>
            </a:r>
            <a:r>
              <a:rPr lang="en-GB" b="1" i="0" dirty="0">
                <a:solidFill>
                  <a:srgbClr val="273239"/>
                </a:solidFill>
                <a:effectLst/>
                <a:latin typeface="Proxima Nova"/>
              </a:rPr>
              <a:t>: </a:t>
            </a:r>
            <a:r>
              <a:rPr lang="en-GB" dirty="0"/>
              <a:t>These are data visualization modules </a:t>
            </a:r>
            <a:r>
              <a:rPr lang="en-US" dirty="0"/>
              <a:t>which allow drawing attractive and informative statistical graphics. These modules allow designing charts, graphs, pie charts, scatterplots, histograms, error charts, etc. with just a few lines of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273239"/>
                </a:solidFill>
                <a:effectLst/>
                <a:latin typeface="Proxima Nova"/>
                <a:hlinkClick r:id="rId8"/>
              </a:rPr>
              <a:t>Plotly</a:t>
            </a:r>
            <a:r>
              <a:rPr lang="en-GB" b="1" dirty="0">
                <a:solidFill>
                  <a:srgbClr val="273239"/>
                </a:solidFill>
                <a:latin typeface="Proxima Nova"/>
              </a:rPr>
              <a:t>: </a:t>
            </a:r>
            <a:r>
              <a:rPr lang="en-GB" dirty="0" err="1">
                <a:solidFill>
                  <a:srgbClr val="273239"/>
                </a:solidFill>
                <a:latin typeface="Proxima Nova"/>
              </a:rPr>
              <a:t>Plotly</a:t>
            </a:r>
            <a:r>
              <a:rPr lang="en-GB" dirty="0">
                <a:solidFill>
                  <a:srgbClr val="273239"/>
                </a:solidFill>
                <a:latin typeface="Proxima Nova"/>
              </a:rPr>
              <a:t> is also a data visualization tool as the ones mentioned above. However, this offers interactivity of the plots and is widely used in Machine Learning (ML) and National Language Processing (NLP) applications.</a:t>
            </a:r>
          </a:p>
          <a:p>
            <a:endParaRPr lang="en-GB" dirty="0">
              <a:solidFill>
                <a:srgbClr val="273239"/>
              </a:solidFill>
              <a:latin typeface="Proxima Nova"/>
            </a:endParaRPr>
          </a:p>
          <a:p>
            <a:r>
              <a:rPr lang="en-US" u="sng" dirty="0"/>
              <a:t>Libraries for</a:t>
            </a:r>
            <a:r>
              <a:rPr lang="en-GB" u="sng" dirty="0">
                <a:solidFill>
                  <a:srgbClr val="273239"/>
                </a:solidFill>
                <a:latin typeface="Proxima Nova"/>
              </a:rPr>
              <a:t> ML and NLP: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hlinkClick r:id="rId9"/>
              </a:rPr>
              <a:t>Scikit-learn:</a:t>
            </a:r>
            <a:r>
              <a:rPr lang="en-US" b="1" dirty="0"/>
              <a:t>  </a:t>
            </a:r>
            <a:r>
              <a:rPr lang="en-US" dirty="0"/>
              <a:t>Scikit-learn is an open-source library that is effectively used for various ML applications, including supervised and unsupervised algorithms like regression, classification, clustering,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hlinkClick r:id="rId10"/>
              </a:rPr>
              <a:t>TensorFlow</a:t>
            </a:r>
            <a:r>
              <a:rPr lang="en-US" b="1" dirty="0"/>
              <a:t>: </a:t>
            </a:r>
            <a:r>
              <a:rPr lang="en-US" dirty="0"/>
              <a:t>A library developed by Google which is widely used by researchers for machine learning and deep learning algorithms, and by physicists for complex mathematical computations.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hlinkClick r:id="rId11"/>
              </a:rPr>
              <a:t>NLTK</a:t>
            </a:r>
            <a:r>
              <a:rPr lang="en-US" b="1" dirty="0"/>
              <a:t>: </a:t>
            </a:r>
            <a:r>
              <a:rPr lang="en-US" dirty="0"/>
              <a:t>NLTK package is widely used in NLP applications. It presents a practical introduction to programming for language processing. NLTK comes with a host of text processing libraries for sentence detection, tokenization, lemmatization, stemming, parsing etc.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9F85C-6406-B74B-8550-B6E792B6F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Proxima Nova Rg" panose="02000506030000020004"/>
              </a:rPr>
              <a:t>Python libraries </a:t>
            </a:r>
            <a:r>
              <a:rPr lang="en-US" b="0" i="0" dirty="0">
                <a:solidFill>
                  <a:srgbClr val="273239"/>
                </a:solidFill>
                <a:effectLst/>
                <a:latin typeface="Proxima Nova Rg" panose="02000506030000020004"/>
              </a:rPr>
              <a:t>are a collection of codes or modules of codes that eliminate the need for writing codes from scratch. Python libraries play a vital role in developing machine learning, data science, data visualization, image text and data manipulation applications, and more. </a:t>
            </a:r>
            <a:endParaRPr lang="en-US" b="1" dirty="0">
              <a:latin typeface="Proxima Nova Rg" panose="020005060300000200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62E2E-547F-BC4A-B375-5F1950BC3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Python Libraries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6A08EBA-0953-EB4B-883E-48D186373D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6C60CBB6-D9E0-414D-B4D8-DD0E9D9B7154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B0E3063-9614-8341-B539-7B2AFE9D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LSEG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5431C2-197F-804E-9347-0AD639DCD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0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2AE68E-8EBB-4070-B6E2-F56BC03824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204332"/>
            <a:ext cx="11292840" cy="4865728"/>
          </a:xfrm>
        </p:spPr>
        <p:txBody>
          <a:bodyPr/>
          <a:lstStyle/>
          <a:p>
            <a:r>
              <a:rPr lang="en-US" dirty="0"/>
              <a:t>In order to make use of Python libraries, we need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 the libraries using PIP as follows: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Import Libraries</a:t>
            </a:r>
            <a:r>
              <a:rPr lang="en-US" dirty="0"/>
              <a:t>,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Module names are typically abbreviated, in order to avoid cluttered code, for example, `pandas` is usually abbreviated to `pd`. To do this, the `import` statement is modified to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i="1" dirty="0"/>
              <a:t>Note: Codebook comes with pre-installed libraries, so the module can be imported directly without installing. It should be also noted that, currently, the user cannot use modules other than the ones pre-installed in the Codebook. This will be enabled in the upcoming versions of the product.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613AA-7A1D-4EFE-9ADC-81374AD85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Python Libraries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8B7C1-559B-437F-B749-3335D763D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LSEG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22E758-D479-465D-BC3C-7C5809F1F2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BD8EC400-0C07-4D4E-BF0E-E139CA641485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EA5B9-8536-49D9-814F-B80403D19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F0E2B4-2C86-4031-9458-2B23ABDB2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42"/>
          <a:stretch/>
        </p:blipFill>
        <p:spPr>
          <a:xfrm>
            <a:off x="458771" y="1776039"/>
            <a:ext cx="9021434" cy="362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52054A-3E97-45CA-B925-CEAA4C6B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69" y="3889693"/>
            <a:ext cx="9021434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56150C-FE9B-4696-8C04-7C75240E04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53"/>
          <a:stretch/>
        </p:blipFill>
        <p:spPr>
          <a:xfrm>
            <a:off x="441769" y="2766161"/>
            <a:ext cx="902143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0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E748A3-5ACA-4517-AEC1-A874989AF9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215483"/>
            <a:ext cx="11292840" cy="485457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Codebook comes with 89 pre-installed Python libraries which includes the ones from the previous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Currently you cannot install new packages, however this will be enabled in the future versions.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list of available libraries in Codebook can be found in the Libraries&amp;Extensions.md file from left sidebar of Codebook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999B55-822A-403A-AAA0-0FFDDF6E6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GB" dirty="0"/>
              <a:t>Available Python Libraries in Codebook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81F61-5F88-432C-AD18-D442CE17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LSEG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856CA4-4387-46B6-9B19-BFC136ECA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BD8EC400-0C07-4D4E-BF0E-E139CA641485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2F7FD-0FC9-4FC8-A602-1F773A294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B718965-9B00-4734-B93F-75811597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90" y="1935052"/>
            <a:ext cx="8697951" cy="42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5379E1-89BC-4FDF-AF0F-2D2A01ED64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216152"/>
            <a:ext cx="10235918" cy="2118063"/>
          </a:xfrm>
        </p:spPr>
        <p:txBody>
          <a:bodyPr/>
          <a:lstStyle/>
          <a:p>
            <a:r>
              <a:rPr lang="en-US" dirty="0"/>
              <a:t>First step of creating and running a code in Python using </a:t>
            </a:r>
            <a:r>
              <a:rPr lang="en-US" dirty="0" err="1"/>
              <a:t>CodeBook</a:t>
            </a:r>
            <a:r>
              <a:rPr lang="en-US" dirty="0"/>
              <a:t> is to </a:t>
            </a:r>
            <a:r>
              <a:rPr lang="en-US" b="1" dirty="0"/>
              <a:t>import the required libraries and Connect to Eikon or Refinitiv Workspace using APP key. </a:t>
            </a:r>
            <a:r>
              <a:rPr lang="en-US" dirty="0"/>
              <a:t>The process of generating APP key can be found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 The snippet below imports the Eikon library and connects to the API via the APP key.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as we are connected to the API service we can request some data from Eikon API.</a:t>
            </a:r>
          </a:p>
          <a:p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CFF214-EF44-4314-A8C9-A43B9CCFE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GB" dirty="0" err="1"/>
              <a:t>CodeBook</a:t>
            </a:r>
            <a:r>
              <a:rPr lang="en-GB" dirty="0"/>
              <a:t> Examples (RDP): Import and 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E1CAA-E465-4A73-82EF-CC0289E3E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LSEG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A4DF0-8EF2-423A-A70F-78CECD1BFD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C1A01029-E93D-AC49-AFD3-1BA0CCDA687E}" type="datetime3">
              <a:rPr lang="en-US" smtClean="0"/>
              <a:pPr algn="r"/>
              <a:t>4 April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C2D4-A78A-4E7D-B379-DF446DE9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9A4FAB24-C6D9-46A1-B4FD-BD746ABEB4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57"/>
          <a:stretch/>
        </p:blipFill>
        <p:spPr>
          <a:xfrm>
            <a:off x="1275791" y="1945143"/>
            <a:ext cx="9322229" cy="96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9B993-5794-4337-AF14-E199C0060A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30" b="4073"/>
          <a:stretch/>
        </p:blipFill>
        <p:spPr>
          <a:xfrm>
            <a:off x="6244682" y="4400488"/>
            <a:ext cx="5134953" cy="1501926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B10D40C-7C7B-46E9-B482-615E68AF4EF8}"/>
              </a:ext>
            </a:extLst>
          </p:cNvPr>
          <p:cNvSpPr txBox="1">
            <a:spLocks/>
          </p:cNvSpPr>
          <p:nvPr/>
        </p:nvSpPr>
        <p:spPr>
          <a:xfrm>
            <a:off x="739133" y="3334214"/>
            <a:ext cx="5208186" cy="29934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None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1pPr>
            <a:lvl2pPr marL="173038" indent="-165100" algn="l" defTabSz="914400" rtl="0" eaLnBrk="1" latinLnBrk="0" hangingPunct="1">
              <a:lnSpc>
                <a:spcPts val="13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2pPr>
            <a:lvl3pPr marL="344488" indent="-164592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Char char="-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3pPr>
            <a:lvl4pPr marL="517525" indent="-168275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4pPr>
            <a:lvl5pPr marL="688975" indent="-161925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Char char="-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This query takes Company RICs and requested fields, such as Revenue and Gross Profit as an input and returns the values in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DD4FD-4261-4BD2-89D4-4F77293FA0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484"/>
          <a:stretch/>
        </p:blipFill>
        <p:spPr>
          <a:xfrm>
            <a:off x="739133" y="4400487"/>
            <a:ext cx="5134953" cy="1501927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39A0189-6940-46F3-A141-459F5EE018F8}"/>
              </a:ext>
            </a:extLst>
          </p:cNvPr>
          <p:cNvSpPr txBox="1">
            <a:spLocks/>
          </p:cNvSpPr>
          <p:nvPr/>
        </p:nvSpPr>
        <p:spPr>
          <a:xfrm>
            <a:off x="6195609" y="3334214"/>
            <a:ext cx="5208186" cy="29934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None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1pPr>
            <a:lvl2pPr marL="173038" indent="-165100" algn="l" defTabSz="914400" rtl="0" eaLnBrk="1" latinLnBrk="0" hangingPunct="1">
              <a:lnSpc>
                <a:spcPts val="13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2pPr>
            <a:lvl3pPr marL="344488" indent="-164592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Char char="-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3pPr>
            <a:lvl4pPr marL="517525" indent="-168275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4pPr>
            <a:lvl5pPr marL="688975" indent="-161925" algn="l" defTabSz="914400" rtl="0" eaLnBrk="1" latinLnBrk="0" hangingPunct="1">
              <a:lnSpc>
                <a:spcPts val="1300"/>
              </a:lnSpc>
              <a:spcBef>
                <a:spcPts val="600"/>
              </a:spcBef>
              <a:buFont typeface="System Font Regular"/>
              <a:buChar char="-"/>
              <a:tabLst/>
              <a:defRPr sz="1200" b="0" i="0" kern="1200">
                <a:solidFill>
                  <a:schemeClr val="tx1"/>
                </a:solidFill>
                <a:latin typeface="Proxima Nova Rg" panose="02000506030000020004" pitchFamily="2" charset="77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 this query we change the RICs and requested fields, using Close and High price instead. The output </a:t>
            </a:r>
            <a:r>
              <a:rPr lang="en-US" dirty="0" err="1"/>
              <a:t>dataframe</a:t>
            </a:r>
            <a:r>
              <a:rPr lang="en-US" dirty="0"/>
              <a:t> is shown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SEG 1">
      <a:dk1>
        <a:srgbClr val="000000"/>
      </a:dk1>
      <a:lt1>
        <a:srgbClr val="FFFFFF"/>
      </a:lt1>
      <a:dk2>
        <a:srgbClr val="001EFF"/>
      </a:dk2>
      <a:lt2>
        <a:srgbClr val="E7E6E6"/>
      </a:lt2>
      <a:accent1>
        <a:srgbClr val="001EFF"/>
      </a:accent1>
      <a:accent2>
        <a:srgbClr val="FF5000"/>
      </a:accent2>
      <a:accent3>
        <a:srgbClr val="FFC800"/>
      </a:accent3>
      <a:accent4>
        <a:srgbClr val="00D0D3"/>
      </a:accent4>
      <a:accent5>
        <a:srgbClr val="9064CD"/>
      </a:accent5>
      <a:accent6>
        <a:srgbClr val="00C38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eg_ppt_proxima_210128_E" id="{E1946036-314A-7043-842A-DD42782738FA}" vid="{74E10702-9006-1F4B-97BD-52D3C269D2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995DE2995642929176F5AA76AE21" ma:contentTypeVersion="12" ma:contentTypeDescription="Create a new document." ma:contentTypeScope="" ma:versionID="707a36e36bcbe039d163349a199d9ce7">
  <xsd:schema xmlns:xsd="http://www.w3.org/2001/XMLSchema" xmlns:xs="http://www.w3.org/2001/XMLSchema" xmlns:p="http://schemas.microsoft.com/office/2006/metadata/properties" xmlns:ns2="7b748ebb-b25f-4326-ab9e-be6148f8e552" xmlns:ns3="6811a656-2038-4495-9973-2839a6bc412c" targetNamespace="http://schemas.microsoft.com/office/2006/metadata/properties" ma:root="true" ma:fieldsID="68c2f44211c03a125c1168b1a4a64ab9" ns2:_="" ns3:_="">
    <xsd:import namespace="7b748ebb-b25f-4326-ab9e-be6148f8e552"/>
    <xsd:import namespace="6811a656-2038-4495-9973-2839a6bc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48ebb-b25f-4326-ab9e-be6148f8e5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1a656-2038-4495-9973-2839a6bc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E11A96-4499-42A0-AF2E-0A32037D1D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1BF49A-9D8E-4A31-81A7-CA6A12B867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48ebb-b25f-4326-ab9e-be6148f8e552"/>
    <ds:schemaRef ds:uri="6811a656-2038-4495-9973-2839a6bc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0EEFC9-8A0F-4834-9194-11A37E2EA0EA}">
  <ds:schemaRefs>
    <ds:schemaRef ds:uri="http://schemas.openxmlformats.org/package/2006/metadata/core-properties"/>
    <ds:schemaRef ds:uri="http://purl.org/dc/dcmitype/"/>
    <ds:schemaRef ds:uri="http://purl.org/dc/elements/1.1/"/>
    <ds:schemaRef ds:uri="7b748ebb-b25f-4326-ab9e-be6148f8e552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6811a656-2038-4495-9973-2839a6bc4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1556</Words>
  <Application>Microsoft Office PowerPoint</Application>
  <PresentationFormat>Widescreen</PresentationFormat>
  <Paragraphs>172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Proxima Nova</vt:lpstr>
      <vt:lpstr>Proxima Nova Rg</vt:lpstr>
      <vt:lpstr>System Font Regular</vt:lpstr>
      <vt:lpstr>Office Theme</vt:lpstr>
      <vt:lpstr>Fundamentals and Basics: Codebook</vt:lpstr>
      <vt:lpstr> Table of contents</vt:lpstr>
      <vt:lpstr> Why is Python Popular? </vt:lpstr>
      <vt:lpstr> Codebook Overview</vt:lpstr>
      <vt:lpstr> Codebook Access and Navigation</vt:lpstr>
      <vt:lpstr> Python Libraries</vt:lpstr>
      <vt:lpstr> Using Python Libraries</vt:lpstr>
      <vt:lpstr> Available Python Libraries in Codebook</vt:lpstr>
      <vt:lpstr> CodeBook Examples (RDP): Import and Run</vt:lpstr>
      <vt:lpstr> CodeBook Examples (RD Libraries): Import and Run</vt:lpstr>
      <vt:lpstr> More Code examples: Comment/Run/Find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Lara Kovant (Interbrand)</dc:creator>
  <cp:lastModifiedBy>Legrand, Jonathan</cp:lastModifiedBy>
  <cp:revision>3</cp:revision>
  <dcterms:created xsi:type="dcterms:W3CDTF">2021-01-29T01:29:03Z</dcterms:created>
  <dcterms:modified xsi:type="dcterms:W3CDTF">2022-04-04T11:53:32Z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0x010100319A995DE2995642929176F5AA76AE21</vt:lpwstr>
  </property>
  <property fmtid="{D5CDD505-2E9C-101B-9397-08002B2CF9AE}" pid="3" name="Order">
    <vt:r8>9900</vt:r8>
  </property>
</Properties>
</file>