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037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512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1AF93-BA5E-4C70-91F6-7079034BFE6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B20F6-3C9E-40B9-BB6C-5EB137637E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B20F6-3C9E-40B9-BB6C-5EB137637E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B20F6-3C9E-40B9-BB6C-5EB137637EB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4903-C3E6-4146-AEFB-6164BB25B670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08B-75F5-4F69-9C3A-2E393DD48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4903-C3E6-4146-AEFB-6164BB25B670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08B-75F5-4F69-9C3A-2E393DD48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4903-C3E6-4146-AEFB-6164BB25B670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08B-75F5-4F69-9C3A-2E393DD48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4903-C3E6-4146-AEFB-6164BB25B670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08B-75F5-4F69-9C3A-2E393DD48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4903-C3E6-4146-AEFB-6164BB25B670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08B-75F5-4F69-9C3A-2E393DD48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4903-C3E6-4146-AEFB-6164BB25B670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08B-75F5-4F69-9C3A-2E393DD48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4903-C3E6-4146-AEFB-6164BB25B670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08B-75F5-4F69-9C3A-2E393DD48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4903-C3E6-4146-AEFB-6164BB25B670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08B-75F5-4F69-9C3A-2E393DD48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4903-C3E6-4146-AEFB-6164BB25B670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08B-75F5-4F69-9C3A-2E393DD48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4903-C3E6-4146-AEFB-6164BB25B670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08B-75F5-4F69-9C3A-2E393DD48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4903-C3E6-4146-AEFB-6164BB25B670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A5A008B-75F5-4F69-9C3A-2E393DD48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744903-C3E6-4146-AEFB-6164BB25B670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5A008B-75F5-4F69-9C3A-2E393DD482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C:\Users\Lokesh\Downloads\Record_2025-03-19-22-22-02%20(2).mp4" TargetMode="External"/><Relationship Id="rId1" Type="http://schemas.openxmlformats.org/officeDocument/2006/relationships/video" Target="file:///C:\Users\Lokesh\Downloads\Record_2025-03-19-22-30-38.mp4" TargetMode="External"/><Relationship Id="rId5" Type="http://schemas.openxmlformats.org/officeDocument/2006/relationships/image" Target="../media/image20.png"/><Relationship Id="rId4" Type="http://schemas.openxmlformats.org/officeDocument/2006/relationships/audio" Target="../media/audio5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audio2.wav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Elephant" pitchFamily="18" charset="0"/>
              </a:rPr>
              <a:t>JARVIS</a:t>
            </a:r>
            <a:endParaRPr lang="en-US" sz="6600" b="1" dirty="0">
              <a:latin typeface="Elephan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124200"/>
            <a:ext cx="4876800" cy="50526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AI-powered voice assistant</a:t>
            </a:r>
            <a:endParaRPr lang="en-US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2514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gency FB" pitchFamily="34" charset="0"/>
              </a:rPr>
              <a:t>INTRODUCING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  <p:transition>
    <p:split/>
    <p:sndAc>
      <p:stSnd>
        <p:snd r:embed="rId3" name="las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2000"/>
            <a:ext cx="2261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Jarvis  UI </a:t>
            </a:r>
            <a:endParaRPr 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IMG-20250317-WA000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76400"/>
            <a:ext cx="15721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IMG-20250317-WA000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971800"/>
            <a:ext cx="1674628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IMG-20250317-WA0009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667000"/>
            <a:ext cx="1708804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IMG-20250317-WA0010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200" y="1066800"/>
            <a:ext cx="1461724" cy="3259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IMG-20250319-WA0005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586740"/>
            <a:ext cx="1447800" cy="1013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2209800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Sign Up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5410200"/>
            <a:ext cx="8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2438400"/>
            <a:ext cx="84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4648200"/>
            <a:ext cx="119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Translate</a:t>
            </a:r>
            <a:endParaRPr lang="en-US" b="1" dirty="0"/>
          </a:p>
        </p:txBody>
      </p:sp>
    </p:spTree>
  </p:cSld>
  <p:clrMapOvr>
    <a:masterClrMapping/>
  </p:clrMapOvr>
  <p:transition>
    <p:cut thruBlk="1"/>
    <p:sndAc>
      <p:stSnd>
        <p:snd r:embed="rId2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8" grpId="0" build="allAtOnce"/>
      <p:bldP spid="9" grpId="0" build="p"/>
      <p:bldP spid="1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250319_22164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ord_2025-03-19-22-30-38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1905000"/>
            <a:ext cx="4343400" cy="3657600"/>
          </a:xfrm>
          <a:prstGeom prst="rect">
            <a:avLst/>
          </a:prstGeom>
        </p:spPr>
      </p:pic>
      <p:pic>
        <p:nvPicPr>
          <p:cNvPr id="3" name="Record_2025-03-19-22-22-02 (2)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4724400" y="1905000"/>
            <a:ext cx="4419600" cy="3622623"/>
          </a:xfrm>
          <a:prstGeom prst="rect">
            <a:avLst/>
          </a:prstGeom>
        </p:spPr>
      </p:pic>
    </p:spTree>
  </p:cSld>
  <p:clrMapOvr>
    <a:masterClrMapping/>
  </p:clrMapOvr>
  <p:transition>
    <p:plus/>
    <p:sndAc>
      <p:stSnd>
        <p:snd r:embed="rId4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mute="1"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2971800"/>
            <a:ext cx="5327805" cy="132343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8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ndAc>
      <p:stSnd>
        <p:snd r:embed="rId2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45719"/>
          </a:xfrm>
          <a:noFill/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/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/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/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Introduction to Jarvis </a:t>
            </a:r>
            <a:r>
              <a:rPr lang="en-US" sz="3100" b="1" dirty="0" smtClean="0">
                <a:solidFill>
                  <a:schemeClr val="tx1"/>
                </a:solidFill>
              </a:rPr>
              <a:t/>
            </a:r>
            <a:br>
              <a:rPr lang="en-US" sz="3100" b="1" dirty="0" smtClean="0">
                <a:solidFill>
                  <a:schemeClr val="tx1"/>
                </a:solidFill>
              </a:rPr>
            </a:b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2700" dirty="0" smtClean="0">
                <a:solidFill>
                  <a:schemeClr val="tx1"/>
                </a:solidFill>
              </a:rPr>
              <a:t>Your Personal Voice Assistant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2590800"/>
          </a:xfrm>
        </p:spPr>
        <p:txBody>
          <a:bodyPr>
            <a:normAutofit/>
          </a:bodyPr>
          <a:lstStyle/>
          <a:p>
            <a:r>
              <a:rPr lang="en-US" b="1" dirty="0" smtClean="0"/>
              <a:t>Jarvis</a:t>
            </a:r>
            <a:r>
              <a:rPr lang="en-US" dirty="0" smtClean="0"/>
              <a:t> is an AI-powered voice assistant designed to recognize voice commands, process them, and execute various tasks efficiently. Inspired by virtual assistants like Google Assistant and Apple's </a:t>
            </a:r>
            <a:r>
              <a:rPr lang="en-US" dirty="0" err="1" smtClean="0"/>
              <a:t>Siri</a:t>
            </a:r>
            <a:r>
              <a:rPr lang="en-US" dirty="0" smtClean="0"/>
              <a:t>, Jarvis helps users perform actions through voice commands, making interactions more intuitive and accessible.</a:t>
            </a:r>
          </a:p>
        </p:txBody>
      </p:sp>
      <p:pic>
        <p:nvPicPr>
          <p:cNvPr id="4" name="Picture 3" descr="IMG-20250319-WA00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876800"/>
            <a:ext cx="1219200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6" name="Straight Arrow Connector 5"/>
          <p:cNvCxnSpPr/>
          <p:nvPr/>
        </p:nvCxnSpPr>
        <p:spPr>
          <a:xfrm flipV="1">
            <a:off x="4953000" y="48768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3733800" y="48768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3581400" y="5791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29200" y="5715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34000" y="4495800"/>
            <a:ext cx="30780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latin typeface="Berlin Sans FB Demi" pitchFamily="34" charset="0"/>
              </a:rPr>
              <a:t>Artificial intelligence (AI)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latin typeface="Berlin Sans FB Dem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5638800"/>
            <a:ext cx="29611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(ML)</a:t>
            </a:r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47800" y="4495800"/>
            <a:ext cx="23811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Firebase Database</a:t>
            </a:r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715000"/>
            <a:ext cx="35780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Voice command automation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38600" y="5562600"/>
            <a:ext cx="9391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JARVIS</a:t>
            </a:r>
            <a:endParaRPr lang="en-US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wipe dir="d"/>
    <p:sndAc>
      <p:stSnd>
        <p:snd r:embed="rId2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90600"/>
            <a:ext cx="4235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latin typeface="Berlin Sans FB Demi" pitchFamily="34" charset="0"/>
              </a:rPr>
              <a:t>Artificial intelligence (AI)</a:t>
            </a:r>
            <a:endParaRPr lang="en-US" sz="28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latin typeface="Berlin Sans FB Demi" pitchFamily="34" charset="0"/>
            </a:endParaRPr>
          </a:p>
        </p:txBody>
      </p:sp>
      <p:pic>
        <p:nvPicPr>
          <p:cNvPr id="6" name="Picture 5" descr="IMG-20250317-WA000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2209800"/>
            <a:ext cx="1025282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IMG-20250319-WA000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971800"/>
            <a:ext cx="762000" cy="762000"/>
          </a:xfrm>
          <a:prstGeom prst="rect">
            <a:avLst/>
          </a:prstGeom>
        </p:spPr>
      </p:pic>
      <p:pic>
        <p:nvPicPr>
          <p:cNvPr id="8" name="Picture 7" descr="Screenshot 2025-03-19 08112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3048000"/>
            <a:ext cx="2838596" cy="4381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Screenshot 2025-03-19 08163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2438400"/>
            <a:ext cx="3029106" cy="18860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1" name="Straight Arrow Connector 10"/>
          <p:cNvCxnSpPr/>
          <p:nvPr/>
        </p:nvCxnSpPr>
        <p:spPr>
          <a:xfrm>
            <a:off x="1600200" y="2667000"/>
            <a:ext cx="426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1752600" y="3810000"/>
            <a:ext cx="411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Screenshot 2025-03-19 08231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43600" y="2438400"/>
            <a:ext cx="3048000" cy="4477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71800" y="2209800"/>
            <a:ext cx="136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5600" y="3810000"/>
            <a:ext cx="1538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5105400"/>
            <a:ext cx="69591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it-IT" sz="2800" b="1" dirty="0" smtClean="0"/>
              <a:t>&gt; AI-Powered </a:t>
            </a:r>
            <a:r>
              <a:rPr lang="it-IT" sz="2800" b="1" dirty="0" smtClean="0"/>
              <a:t>Assistance</a:t>
            </a:r>
            <a:r>
              <a:rPr lang="it-IT" sz="2800" dirty="0" smtClean="0"/>
              <a:t> via </a:t>
            </a:r>
            <a:r>
              <a:rPr lang="it-IT" sz="2800" b="1" dirty="0" smtClean="0"/>
              <a:t>Gemini </a:t>
            </a:r>
            <a:r>
              <a:rPr lang="it-IT" sz="2800" b="1" dirty="0" smtClean="0"/>
              <a:t>API</a:t>
            </a:r>
          </a:p>
          <a:p>
            <a:pPr>
              <a:buFontTx/>
              <a:buChar char="-"/>
            </a:pPr>
            <a:r>
              <a:rPr lang="it-IT" sz="2800" b="1" dirty="0" smtClean="0"/>
              <a:t>&gt; Gemini AI API calling </a:t>
            </a:r>
            <a:endParaRPr lang="en-US" sz="2800" dirty="0"/>
          </a:p>
        </p:txBody>
      </p:sp>
    </p:spTree>
  </p:cSld>
  <p:clrMapOvr>
    <a:masterClrMapping/>
  </p:clrMapOvr>
  <p:transition>
    <p:circle/>
    <p:sndAc>
      <p:stSnd>
        <p:snd r:embed="rId3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  <p:bldP spid="19" grpId="0" build="allAtOnce"/>
      <p:bldP spid="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3-19 0820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80466" cy="52706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066800"/>
            <a:ext cx="353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Core model diagram</a:t>
            </a:r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66800"/>
            <a:ext cx="4847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(ML)</a:t>
            </a:r>
            <a:endParaRPr lang="en-US" sz="32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Screenshot 2025-03-19 0837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00200"/>
            <a:ext cx="8839200" cy="3527508"/>
          </a:xfrm>
          <a:prstGeom prst="rect">
            <a:avLst/>
          </a:prstGeom>
        </p:spPr>
      </p:pic>
      <p:pic>
        <p:nvPicPr>
          <p:cNvPr id="4" name="Picture 3" descr="IMG-20250319-WA000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667000"/>
            <a:ext cx="1524000" cy="1295400"/>
          </a:xfrm>
          <a:prstGeom prst="rect">
            <a:avLst/>
          </a:prstGeom>
        </p:spPr>
      </p:pic>
      <p:pic>
        <p:nvPicPr>
          <p:cNvPr id="5" name="Picture 4" descr="Screenshot 2025-03-19 0843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4953000"/>
            <a:ext cx="5046913" cy="1447800"/>
          </a:xfrm>
          <a:prstGeom prst="rect">
            <a:avLst/>
          </a:prstGeom>
        </p:spPr>
      </p:pic>
    </p:spTree>
  </p:cSld>
  <p:clrMapOvr>
    <a:masterClrMapping/>
  </p:clrMapOvr>
  <p:transition>
    <p:wedge/>
    <p:sndAc>
      <p:stSnd>
        <p:snd r:embed="rId2" name="camera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3-19 0840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58603"/>
            <a:ext cx="9109277" cy="5499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838200"/>
            <a:ext cx="4901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-&gt; Using natural language model</a:t>
            </a:r>
            <a:endParaRPr lang="en-US" sz="2400" b="1" u="sng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3-19 0850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44000" cy="3982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838200"/>
            <a:ext cx="7265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Firebase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realtime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 service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562600"/>
            <a:ext cx="8265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Users  create  an  account  –  get user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User  interactive  with  </a:t>
            </a:r>
            <a:r>
              <a:rPr lang="en-US" dirty="0" err="1" smtClean="0"/>
              <a:t>jarvis</a:t>
            </a:r>
            <a:r>
              <a:rPr lang="en-US" dirty="0" smtClean="0"/>
              <a:t> – </a:t>
            </a:r>
            <a:r>
              <a:rPr lang="en-US" dirty="0" err="1" smtClean="0"/>
              <a:t>jarvis</a:t>
            </a:r>
            <a:r>
              <a:rPr lang="en-US" dirty="0" smtClean="0"/>
              <a:t>  called  user  name   and  user 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Users  can  login  any other  android  device  -  user  details  saved  on  firebase </a:t>
            </a:r>
            <a:endParaRPr lang="en-US" dirty="0"/>
          </a:p>
        </p:txBody>
      </p:sp>
    </p:spTree>
  </p:cSld>
  <p:clrMapOvr>
    <a:masterClrMapping/>
  </p:clrMapOvr>
  <p:transition>
    <p:newsflash/>
    <p:sndAc>
      <p:stSnd>
        <p:snd r:embed="rId2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38200"/>
            <a:ext cx="4934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Voice command automation</a:t>
            </a:r>
            <a:endParaRPr lang="en-US" sz="28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Screenshot 2025-03-19 0907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44000" cy="3823854"/>
          </a:xfrm>
          <a:prstGeom prst="rect">
            <a:avLst/>
          </a:prstGeom>
        </p:spPr>
      </p:pic>
      <p:pic>
        <p:nvPicPr>
          <p:cNvPr id="4" name="Picture 3" descr="Screenshot 2025-03-19 0906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51504"/>
            <a:ext cx="9144000" cy="21064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057400"/>
            <a:ext cx="9144000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</a:rPr>
              <a:t>This  voice  assistant  app</a:t>
            </a:r>
          </a:p>
          <a:p>
            <a:pPr algn="ctr"/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</a:rPr>
              <a:t>  can  make  calls,  send  texts,  </a:t>
            </a:r>
          </a:p>
          <a:p>
            <a:pPr algn="ctr"/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</a:rPr>
              <a:t>and control music,  even  when  the</a:t>
            </a:r>
          </a:p>
          <a:p>
            <a:pPr algn="ctr"/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</a:rPr>
              <a:t>  phone’s  screen  is locked  </a:t>
            </a:r>
          </a:p>
          <a:p>
            <a:pPr algn="ctr"/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</a:rPr>
              <a:t>or  the  app  is  closed. </a:t>
            </a:r>
            <a:endParaRPr lang="en-US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typ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3-19 0913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646073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Dialer name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Dialer name   SMS  Message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 Music,  Stop  Music,  Next  Music,  Previous Song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  Saver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Deactivate  Jarvis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  <p:sndAc>
      <p:stSnd>
        <p:snd r:embed="rId2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281</TotalTime>
  <Words>206</Words>
  <Application>Microsoft Office PowerPoint</Application>
  <PresentationFormat>On-screen Show (4:3)</PresentationFormat>
  <Paragraphs>41</Paragraphs>
  <Slides>13</Slides>
  <Notes>2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JARVIS</vt:lpstr>
      <vt:lpstr>    Introduction to Jarvis   Your Personal Voice Assistant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</dc:title>
  <dc:creator>Lokesh</dc:creator>
  <cp:lastModifiedBy>Lokesh</cp:lastModifiedBy>
  <cp:revision>31</cp:revision>
  <dcterms:created xsi:type="dcterms:W3CDTF">2025-03-17T08:36:10Z</dcterms:created>
  <dcterms:modified xsi:type="dcterms:W3CDTF">2025-03-19T17:37:07Z</dcterms:modified>
</cp:coreProperties>
</file>