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GLADLIN SHYNU </a:t>
            </a:r>
            <a:r>
              <a:rPr lang="en-US" smtClean="0"/>
              <a:t>L S</a:t>
            </a:r>
          </a:p>
          <a:p>
            <a:r>
              <a:rPr lang="en-US" smtClean="0"/>
              <a:t>College </a:t>
            </a:r>
            <a:r>
              <a:rPr lang="en-US" dirty="0" smtClean="0"/>
              <a:t>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TotalTime>
  <Words>561</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14</cp:revision>
  <dcterms:created xsi:type="dcterms:W3CDTF">2024-04-22T08:25:53Z</dcterms:created>
  <dcterms:modified xsi:type="dcterms:W3CDTF">2024-04-22T09:35:02Z</dcterms:modified>
</cp:coreProperties>
</file>