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672" y="1179478"/>
            <a:ext cx="2472447" cy="4134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로그인 창 진입</a:t>
            </a:r>
            <a:endParaRPr lang="ko-KR" altLang="en-US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및</a:t>
            </a:r>
            <a:endParaRPr lang="ko-KR" altLang="en-US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로그인</a:t>
            </a:r>
            <a:endParaRPr lang="ko-KR" altLang="en-US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(id = test</a:t>
            </a:r>
            <a:endParaRPr lang="en-US" altLang="ko-KR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pw = 1234</a:t>
            </a:r>
            <a:endParaRPr lang="ko-KR" altLang="en-US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닉네임 </a:t>
            </a:r>
            <a:r>
              <a:rPr lang="en-US" altLang="ko-KR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=</a:t>
            </a: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 헬로</a:t>
            </a:r>
            <a:r>
              <a:rPr lang="en-US" altLang="ko-KR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ko-KR" altLang="en-US" sz="30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622" y="491449"/>
            <a:ext cx="9114585" cy="58751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8266" y="3013139"/>
            <a:ext cx="11744123" cy="225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98987" y="1046126"/>
            <a:ext cx="7353706" cy="982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로그인 후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QnA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게시판 이동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글 작성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검색 유형 선택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검색어 입력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페이징 구현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 sz="14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en-US" altLang="ko-KR" sz="14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주소명 구현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: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QnAList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 빨갛게 표시된 곳은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QnAView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로 들어갈 곳 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(2</a:t>
            </a:r>
            <a:r>
              <a:rPr lang="ko-KR" altLang="en-US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페이지 후</a:t>
            </a:r>
            <a:r>
              <a:rPr lang="en-US" altLang="ko-KR" sz="14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 sz="14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796691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63643" y="1128812"/>
            <a:ext cx="7809690" cy="982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200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 sz="2200">
                <a:solidFill>
                  <a:schemeClr val="tx1"/>
                </a:solidFill>
                <a:latin typeface="한컴 말랑말랑 Bold"/>
                <a:ea typeface="한컴 말랑말랑 Bold"/>
              </a:rPr>
              <a:t>이런 식으로 검색 유형을 제목으로 하고 검색하면</a:t>
            </a:r>
            <a:r>
              <a:rPr lang="en-US" altLang="ko-KR" sz="2200">
                <a:solidFill>
                  <a:schemeClr val="tx1"/>
                </a:solidFill>
                <a:latin typeface="한컴 말랑말랑 Bold"/>
                <a:ea typeface="한컴 말랑말랑 Bold"/>
              </a:rPr>
              <a:t>,</a:t>
            </a:r>
            <a:endParaRPr lang="ko-KR" altLang="en-US" sz="22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200">
                <a:solidFill>
                  <a:schemeClr val="tx1"/>
                </a:solidFill>
                <a:latin typeface="한컴 말랑말랑 Bold"/>
                <a:ea typeface="한컴 말랑말랑 Bold"/>
              </a:rPr>
              <a:t> 해당 검색어가 포함된 게시물이 등장</a:t>
            </a:r>
            <a:r>
              <a:rPr lang="en-US" altLang="ko-KR" sz="22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 sz="22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6" name="화살표 5"/>
          <p:cNvCxnSpPr/>
          <p:nvPr/>
        </p:nvCxnSpPr>
        <p:spPr>
          <a:xfrm>
            <a:off x="8730576" y="1878654"/>
            <a:ext cx="567446" cy="23305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757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35424" y="2434246"/>
            <a:ext cx="2534459" cy="268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작성자</a:t>
            </a:r>
            <a:r>
              <a:rPr lang="en-US" altLang="ko-KR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닉네임</a:t>
            </a:r>
            <a:r>
              <a:rPr lang="en-US" altLang="ko-KR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  <a:latin typeface="한컴 말랑말랑 Bold"/>
                <a:ea typeface="한컴 말랑말랑 Bold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회원가입 시 작성</a:t>
            </a:r>
            <a:r>
              <a:rPr lang="en-US" altLang="ko-KR">
                <a:solidFill>
                  <a:schemeClr val="tx1"/>
                </a:solidFill>
                <a:latin typeface="한컴 말랑말랑 Bold"/>
                <a:ea typeface="한컴 말랑말랑 Bold"/>
              </a:rPr>
              <a:t>-</a:t>
            </a:r>
            <a:endParaRPr lang="en-US" altLang="ko-KR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ko-KR" altLang="en-US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작성일</a:t>
            </a:r>
            <a:endParaRPr lang="ko-KR" altLang="en-US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ko-KR" altLang="en-US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제목</a:t>
            </a:r>
            <a:endParaRPr lang="ko-KR" altLang="en-US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en-US" altLang="ko-KR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한컴 말랑말랑 Bold"/>
                <a:ea typeface="한컴 말랑말랑 Bold"/>
              </a:rPr>
              <a:t>내용 구현</a:t>
            </a:r>
            <a:endParaRPr lang="ko-KR" altLang="en-US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ko-KR" altLang="en-US" sz="18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0291" y="5631910"/>
            <a:ext cx="3199184" cy="122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목록으로 돌아가기 </a:t>
            </a:r>
            <a:r>
              <a:rPr lang="en-US" altLang="ko-KR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 </a:t>
            </a:r>
            <a:endParaRPr lang="ko-KR" altLang="en-US" sz="21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수정하기 </a:t>
            </a:r>
            <a:r>
              <a:rPr lang="en-US" altLang="ko-KR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 삭제하기 구현</a:t>
            </a:r>
            <a:endParaRPr lang="ko-KR" altLang="en-US" sz="21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2816" y="3214485"/>
            <a:ext cx="3199184" cy="56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조회수</a:t>
            </a:r>
            <a:r>
              <a:rPr lang="en-US" altLang="ko-KR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(readcount+</a:t>
            </a: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 구현</a:t>
            </a:r>
            <a:r>
              <a:rPr lang="en-US" altLang="ko-KR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ko-KR" altLang="en-US" sz="21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9" name="화살표 8"/>
          <p:cNvCxnSpPr/>
          <p:nvPr/>
        </p:nvCxnSpPr>
        <p:spPr>
          <a:xfrm rot="10800000">
            <a:off x="2904111" y="5631910"/>
            <a:ext cx="547181" cy="4620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6200000">
            <a:off x="10544669" y="3147810"/>
            <a:ext cx="38528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311156"/>
            <a:ext cx="3199184" cy="1003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주소명 구현 </a:t>
            </a:r>
            <a:r>
              <a:rPr lang="en-US" altLang="ko-KR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QnAView?num=${board.num}</a:t>
            </a:r>
            <a:endParaRPr lang="ko-KR" altLang="en-US" sz="21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12" name="화살표 11"/>
          <p:cNvCxnSpPr/>
          <p:nvPr/>
        </p:nvCxnSpPr>
        <p:spPr>
          <a:xfrm rot="16200000">
            <a:off x="2104303" y="503798"/>
            <a:ext cx="38528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841227" y="1562355"/>
            <a:ext cx="3199184" cy="56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>
                <a:solidFill>
                  <a:schemeClr val="tx1"/>
                </a:solidFill>
                <a:latin typeface="한컴 말랑말랑 Bold"/>
                <a:ea typeface="한컴 말랑말랑 Bold"/>
              </a:rPr>
              <a:t>아이디 구현</a:t>
            </a:r>
            <a:endParaRPr lang="ko-KR" altLang="en-US" sz="21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15" name="화살표 14"/>
          <p:cNvCxnSpPr/>
          <p:nvPr/>
        </p:nvCxnSpPr>
        <p:spPr>
          <a:xfrm rot="16200000" flipH="1" flipV="1">
            <a:off x="10624986" y="2124731"/>
            <a:ext cx="224647" cy="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 rot="10800000">
            <a:off x="2029029" y="3541679"/>
            <a:ext cx="535833" cy="470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132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05878" y="1529064"/>
            <a:ext cx="3199184" cy="3394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수정하기 눌러서 들어가면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제목과 내용을 수정할 수 있는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화면 구현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작성자는 닉네임 고정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&lt;readonly&gt;</a:t>
            </a:r>
            <a:endParaRPr lang="en-US" altLang="ko-KR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endParaRPr lang="en-US" altLang="ko-KR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제목을 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‘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버킷리스트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’,</a:t>
            </a:r>
            <a:endParaRPr lang="en-US" altLang="ko-KR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내용을 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‘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오늘 점심은 뷔페다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!!’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로 수정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8775710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6891" y="3570861"/>
            <a:ext cx="3199184" cy="106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000">
                <a:solidFill>
                  <a:schemeClr val="tx1"/>
                </a:solidFill>
                <a:latin typeface="한컴 말랑말랑 Bold"/>
                <a:ea typeface="한컴 말랑말랑 Bold"/>
              </a:rPr>
              <a:t>수정이 잘 적용됨</a:t>
            </a:r>
            <a:endParaRPr lang="ko-KR" altLang="en-US" sz="24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4453" y="6265418"/>
            <a:ext cx="624194" cy="278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화살표 7"/>
          <p:cNvCxnSpPr/>
          <p:nvPr/>
        </p:nvCxnSpPr>
        <p:spPr>
          <a:xfrm rot="10800000">
            <a:off x="1870547" y="3429000"/>
            <a:ext cx="820770" cy="1418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5400000">
            <a:off x="2170787" y="4316547"/>
            <a:ext cx="364381" cy="2721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52977" y="5521053"/>
            <a:ext cx="2083747" cy="55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chemeClr val="tx1"/>
                </a:solidFill>
                <a:latin typeface="한컴 말랑말랑 Bold"/>
                <a:ea typeface="한컴 말랑말랑 Bold"/>
              </a:rPr>
              <a:t>삭제하기 클릭</a:t>
            </a:r>
            <a:endParaRPr lang="ko-KR" altLang="en-US" sz="25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12" name="화살표 11"/>
          <p:cNvCxnSpPr>
            <a:stCxn id="11" idx="1"/>
            <a:endCxn id="4" idx="0"/>
          </p:cNvCxnSpPr>
          <p:nvPr/>
        </p:nvCxnSpPr>
        <p:spPr>
          <a:xfrm rot="10800000" flipV="1">
            <a:off x="1596550" y="5799709"/>
            <a:ext cx="756427" cy="46570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2964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1861" y="364178"/>
            <a:ext cx="2479741" cy="1155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삭제하기를 누르자</a:t>
            </a:r>
            <a:endParaRPr lang="ko-KR" altLang="en-US" sz="15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해당 게시물이 삭제되며</a:t>
            </a:r>
            <a:endParaRPr lang="ko-KR" altLang="en-US" sz="15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바로 </a:t>
            </a:r>
            <a:r>
              <a:rPr lang="en-US" altLang="ko-KR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QnAList</a:t>
            </a:r>
            <a:r>
              <a:rPr lang="ko-KR" altLang="en-US" sz="1500">
                <a:solidFill>
                  <a:schemeClr val="tx1"/>
                </a:solidFill>
                <a:latin typeface="한컴 말랑말랑 Bold"/>
                <a:ea typeface="한컴 말랑말랑 Bold"/>
              </a:rPr>
              <a:t> 화면으로 복귀</a:t>
            </a:r>
            <a:endParaRPr lang="ko-KR" altLang="en-US" sz="15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33672" y="1649397"/>
            <a:ext cx="2297348" cy="1018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제목</a:t>
            </a:r>
            <a:r>
              <a:rPr lang="en-US" altLang="ko-KR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버킷리스트</a:t>
            </a:r>
            <a:r>
              <a:rPr lang="en-US" altLang="ko-KR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r>
              <a:rPr lang="ko-KR" altLang="en-US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인</a:t>
            </a:r>
            <a:endParaRPr lang="ko-KR" altLang="en-US" sz="17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tx1"/>
                </a:solidFill>
                <a:latin typeface="한컴 말랑말랑 Bold"/>
                <a:ea typeface="한컴 말랑말랑 Bold"/>
              </a:rPr>
              <a:t>글이 삭제된 것을 확인</a:t>
            </a:r>
            <a:endParaRPr lang="ko-KR" altLang="en-US" sz="17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7" name="화살표 6"/>
          <p:cNvCxnSpPr>
            <a:stCxn id="6" idx="1"/>
          </p:cNvCxnSpPr>
          <p:nvPr/>
        </p:nvCxnSpPr>
        <p:spPr>
          <a:xfrm rot="10800000" flipV="1">
            <a:off x="3319564" y="2158579"/>
            <a:ext cx="1014108" cy="90563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7095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105" y="0"/>
            <a:ext cx="1113979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2078" y="855222"/>
            <a:ext cx="1213119" cy="668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위치 클릭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4" name="화살표 3"/>
          <p:cNvCxnSpPr>
            <a:stCxn id="3" idx="3"/>
            <a:endCxn id="5" idx="1"/>
          </p:cNvCxnSpPr>
          <p:nvPr/>
        </p:nvCxnSpPr>
        <p:spPr>
          <a:xfrm flipV="1">
            <a:off x="4785198" y="678687"/>
            <a:ext cx="1189204" cy="5109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974402" y="525901"/>
            <a:ext cx="354656" cy="30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7127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030" t="3550" r="16120" b="8270"/>
          <a:stretch>
            <a:fillRect/>
          </a:stretch>
        </p:blipFill>
        <p:spPr>
          <a:xfrm>
            <a:off x="2579046" y="283723"/>
            <a:ext cx="9612954" cy="60473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6200" y="2142111"/>
            <a:ext cx="3199184" cy="257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각 구단을 클릭해서 나오는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구장의 위치</a:t>
            </a:r>
            <a:endParaRPr lang="ko-KR" altLang="en-US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구글의 오픈 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api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 지도 구현</a:t>
            </a:r>
            <a:r>
              <a:rPr lang="en-US" altLang="ko-KR" sz="2000">
                <a:solidFill>
                  <a:schemeClr val="tx1"/>
                </a:solidFill>
                <a:latin typeface="한컴 말랑말랑 Bold"/>
                <a:ea typeface="한컴 말랑말랑 Bold"/>
              </a:rPr>
              <a:t>)</a:t>
            </a:r>
            <a:endParaRPr lang="en-US" altLang="ko-KR" sz="20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5" name="화살표 4"/>
          <p:cNvCxnSpPr>
            <a:stCxn id="2" idx="3"/>
          </p:cNvCxnSpPr>
          <p:nvPr/>
        </p:nvCxnSpPr>
        <p:spPr>
          <a:xfrm rot="5400000" flipH="1" flipV="1">
            <a:off x="3216410" y="2646936"/>
            <a:ext cx="841036" cy="72309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5443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화면 슬라이드 쇼(4:3)</ep:PresentationFormat>
  <ep:Paragraphs>49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2024-09-26T00:21:06.382</dcterms:created>
  <dc:creator>admin</dc:creator>
  <cp:lastModifiedBy>admin</cp:lastModifiedBy>
  <dcterms:modified xsi:type="dcterms:W3CDTF">2024-09-27T00:49:36.533</dcterms:modified>
  <cp:revision>27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