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13DF156-9F26-4A59-A0EB-7357D800FF0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은행-신고 분석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CC24EDD-3F61-4D31-9760-58429EC9865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2023. 2. 14. 오후 7시 30분 48초 GMT+09:00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충남" id="2" name="slide2">
            <a:extLst>
              <a:ext uri="{FF2B5EF4-FFF2-40B4-BE49-F238E27FC236}">
                <a16:creationId xmlns:a16="http://schemas.microsoft.com/office/drawing/2014/main" id="{5D2D35AB-69F2-4063-BE81-58A6FAC4D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4287"/>
            <a:ext cx="987742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대전" id="3" name="slide3">
            <a:extLst>
              <a:ext uri="{FF2B5EF4-FFF2-40B4-BE49-F238E27FC236}">
                <a16:creationId xmlns:a16="http://schemas.microsoft.com/office/drawing/2014/main" id="{8E4EAA30-813C-4CA6-A292-CF652DBBF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807"/>
            <a:ext cx="12192000" cy="49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2023-02-14T10:30:49Z</dcterms:created>
  <dcterms:modified xsi:type="dcterms:W3CDTF">2023-02-14T10:30:49Z</dcterms:modified>
</cp:coreProperties>
</file>