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1B04525-8C12-49F0-82A1-971266568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은행-신고 분석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E4B91C-0376-4349-A485-FC8F8C219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파일 만든 날짜: 2023. 2. 14. 오후 7시 29분 24초 GMT+09:00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충남">
            <a:extLst>
              <a:ext uri="{FF2B5EF4-FFF2-40B4-BE49-F238E27FC236}">
                <a16:creationId xmlns:a16="http://schemas.microsoft.com/office/drawing/2014/main" id="{26CCD9CC-50B9-47C2-AD2D-CDDD7289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4287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대전">
            <a:extLst>
              <a:ext uri="{FF2B5EF4-FFF2-40B4-BE49-F238E27FC236}">
                <a16:creationId xmlns:a16="http://schemas.microsoft.com/office/drawing/2014/main" id="{3595AC0D-821C-4D83-B3E2-5B7A22699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8575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은행-신고 분석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은행-신고 분석</dc:title>
  <dc:creator/>
  <cp:lastModifiedBy>이석호</cp:lastModifiedBy>
  <cp:revision>1</cp:revision>
  <dcterms:created xsi:type="dcterms:W3CDTF">2023-02-14T10:29:25Z</dcterms:created>
  <dcterms:modified xsi:type="dcterms:W3CDTF">2023-02-14T10:40:48Z</dcterms:modified>
</cp:coreProperties>
</file>