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9B7A47-0D12-4ABD-B868-1318B5D28E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은행-신고 분석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CD3287-EBF8-40D4-9AF8-42E3003974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2023. 2. 14. 오후 7시 29분 51초 GMT+09:00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충남" id="2" name="slide2">
            <a:extLst>
              <a:ext uri="{FF2B5EF4-FFF2-40B4-BE49-F238E27FC236}">
                <a16:creationId xmlns:a16="http://schemas.microsoft.com/office/drawing/2014/main" id="{3D58D7D9-E653-4413-9FC0-803903FC4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4287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전" id="3" name="slide3">
            <a:extLst>
              <a:ext uri="{FF2B5EF4-FFF2-40B4-BE49-F238E27FC236}">
                <a16:creationId xmlns:a16="http://schemas.microsoft.com/office/drawing/2014/main" id="{8FA7FF49-2443-421B-8259-A8993B01B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4287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2023-02-14T10:29:52Z</dcterms:created>
  <dcterms:modified xsi:type="dcterms:W3CDTF">2023-02-14T10:29:52Z</dcterms:modified>
</cp:coreProperties>
</file>