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22"/>
  </p:notesMasterIdLst>
  <p:sldIdLst>
    <p:sldId id="258" r:id="rId3"/>
    <p:sldId id="307" r:id="rId4"/>
    <p:sldId id="296" r:id="rId5"/>
    <p:sldId id="294" r:id="rId6"/>
    <p:sldId id="300" r:id="rId7"/>
    <p:sldId id="306" r:id="rId8"/>
    <p:sldId id="266" r:id="rId9"/>
    <p:sldId id="264" r:id="rId10"/>
    <p:sldId id="302" r:id="rId11"/>
    <p:sldId id="292" r:id="rId12"/>
    <p:sldId id="265" r:id="rId13"/>
    <p:sldId id="295" r:id="rId14"/>
    <p:sldId id="301" r:id="rId15"/>
    <p:sldId id="303" r:id="rId16"/>
    <p:sldId id="297" r:id="rId17"/>
    <p:sldId id="299" r:id="rId18"/>
    <p:sldId id="298" r:id="rId19"/>
    <p:sldId id="274" r:id="rId20"/>
    <p:sldId id="305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한 이슬" initials="한이" lastIdx="1" clrIdx="0">
    <p:extLst>
      <p:ext uri="{19B8F6BF-5375-455C-9EA6-DF929625EA0E}">
        <p15:presenceInfo xmlns:p15="http://schemas.microsoft.com/office/powerpoint/2012/main" userId="c67bddec801dcb8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ED7C4"/>
    <a:srgbClr val="4DA7EF"/>
    <a:srgbClr val="FF5757"/>
    <a:srgbClr val="F27579"/>
    <a:srgbClr val="FC6AB0"/>
    <a:srgbClr val="FFF4E7"/>
    <a:srgbClr val="C5C000"/>
    <a:srgbClr val="BFBFBF"/>
    <a:srgbClr val="FFE8CB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8603FDC-E32A-4AB5-989C-0864C3EAD2B8}" styleName="테마 스타일 2 - 강조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테마 스타일 2 - 강조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403" autoAdjust="0"/>
    <p:restoredTop sz="78212" autoAdjust="0"/>
  </p:normalViewPr>
  <p:slideViewPr>
    <p:cSldViewPr snapToGrid="0">
      <p:cViewPr varScale="1">
        <p:scale>
          <a:sx n="67" d="100"/>
          <a:sy n="67" d="100"/>
        </p:scale>
        <p:origin x="150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421F4A-43E8-4FAA-B601-9EDE19A58576}" type="datetimeFigureOut">
              <a:rPr lang="ko-KR" altLang="en-US" smtClean="0"/>
              <a:t>2019-12-06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A0AECE-EC7D-49DB-8FF5-40D5589388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14180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안녕하세요 저희는 소기업 대상 복식부기 회계 웹 장부인 </a:t>
            </a:r>
            <a:r>
              <a:rPr lang="en-US" altLang="ko-KR" dirty="0"/>
              <a:t>KAIKEI</a:t>
            </a:r>
            <a:r>
              <a:rPr lang="ko-KR" altLang="en-US" dirty="0"/>
              <a:t>를 만들었습니다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0AECE-EC7D-49DB-8FF5-40D55893882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60838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따라서 찾은 내용들을 모듈별로 정리하여 보았습니다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복식부기가</a:t>
            </a:r>
            <a:r>
              <a:rPr lang="ko-KR" altLang="en-US" dirty="0"/>
              <a:t> </a:t>
            </a:r>
            <a:r>
              <a:rPr lang="ko-KR" altLang="en-US" dirty="0" err="1"/>
              <a:t>안된다는건</a:t>
            </a:r>
            <a:r>
              <a:rPr lang="ko-KR" altLang="en-US" dirty="0"/>
              <a:t> 그냥 가계부라고 생각하시면 되고</a:t>
            </a:r>
            <a:endParaRPr lang="en-US" altLang="ko-KR" dirty="0"/>
          </a:p>
          <a:p>
            <a:r>
              <a:rPr lang="ko-KR" altLang="en-US" dirty="0"/>
              <a:t>아까 말씀드린 것 </a:t>
            </a:r>
            <a:r>
              <a:rPr lang="ko-KR" altLang="en-US" dirty="0" err="1"/>
              <a:t>처럼</a:t>
            </a:r>
            <a:r>
              <a:rPr lang="ko-KR" altLang="en-US" dirty="0"/>
              <a:t> 대부분 </a:t>
            </a:r>
            <a:r>
              <a:rPr lang="ko-KR" altLang="en-US" dirty="0" err="1"/>
              <a:t>설치형이었고</a:t>
            </a:r>
            <a:r>
              <a:rPr lang="ko-KR" altLang="en-US" dirty="0"/>
              <a:t> </a:t>
            </a:r>
            <a:r>
              <a:rPr lang="en-US" altLang="ko-KR" dirty="0"/>
              <a:t>S</a:t>
            </a:r>
            <a:r>
              <a:rPr lang="ko-KR" altLang="en-US" dirty="0"/>
              <a:t>사만이 웹에 대부분의 기능을 지원하는 프로그램이었습니다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0AECE-EC7D-49DB-8FF5-40D558938823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35121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따라서 저희는 </a:t>
            </a:r>
            <a:r>
              <a:rPr lang="en-US" altLang="ko-KR" dirty="0"/>
              <a:t>10</a:t>
            </a:r>
            <a:r>
              <a:rPr lang="ko-KR" altLang="en-US" dirty="0"/>
              <a:t>인 이하 소기업을 타깃으로 </a:t>
            </a:r>
            <a:r>
              <a:rPr lang="ko-KR" altLang="en-US" dirty="0" err="1"/>
              <a:t>복식부기가</a:t>
            </a:r>
            <a:r>
              <a:rPr lang="ko-KR" altLang="en-US" dirty="0"/>
              <a:t> 가능한 회계 웹 장부를 만들기로 하였습니다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복식부기가</a:t>
            </a:r>
            <a:r>
              <a:rPr lang="ko-KR" altLang="en-US" dirty="0"/>
              <a:t> 된다는 것은 각종 </a:t>
            </a:r>
            <a:r>
              <a:rPr lang="ko-KR" altLang="en-US" dirty="0" err="1"/>
              <a:t>재무재표를</a:t>
            </a:r>
            <a:r>
              <a:rPr lang="ko-KR" altLang="en-US" dirty="0"/>
              <a:t> 산출 할 수 있다는 장점이 있습니다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0AECE-EC7D-49DB-8FF5-40D558938823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29363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또한 기존 설치형 프로그램에서 웹으로 구현하여 </a:t>
            </a:r>
            <a:r>
              <a:rPr lang="ko-KR" altLang="en-US" dirty="0" err="1"/>
              <a:t>회원가입만하면</a:t>
            </a:r>
            <a:r>
              <a:rPr lang="ko-KR" altLang="en-US" dirty="0"/>
              <a:t> 바로 사용할 수 있게 접근성을 향상시켰습니다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0AECE-EC7D-49DB-8FF5-40D558938823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88454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시중의 거의 모든 소기업용 회계프로그램을 뒤져봐도 보고서를 시각화해주는 프로그램은 찾을 수 없었습니다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따라서 시장 경쟁력을 갖추기 위해 보고서의 시각화 기능을 추가하였습니다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0AECE-EC7D-49DB-8FF5-40D558938823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60556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따라서 저희는 앞서 말씀 드린 것 </a:t>
            </a:r>
            <a:r>
              <a:rPr lang="ko-KR" altLang="en-US" dirty="0" err="1"/>
              <a:t>처럼</a:t>
            </a:r>
            <a:r>
              <a:rPr lang="ko-KR" altLang="en-US" dirty="0"/>
              <a:t> 복식 부기 지원</a:t>
            </a:r>
            <a:r>
              <a:rPr lang="en-US" altLang="ko-KR" dirty="0"/>
              <a:t>,</a:t>
            </a:r>
            <a:r>
              <a:rPr lang="ko-KR" altLang="en-US" dirty="0"/>
              <a:t> 웹으로 인한 접근성</a:t>
            </a:r>
            <a:r>
              <a:rPr lang="en-US" altLang="ko-KR" dirty="0"/>
              <a:t>, </a:t>
            </a:r>
            <a:r>
              <a:rPr lang="ko-KR" altLang="en-US" dirty="0"/>
              <a:t>보고서 시각화 </a:t>
            </a:r>
            <a:r>
              <a:rPr lang="en-US" altLang="ko-KR" dirty="0"/>
              <a:t>3</a:t>
            </a:r>
            <a:r>
              <a:rPr lang="ko-KR" altLang="en-US" dirty="0"/>
              <a:t>개의 장점을 활용하여 시장경쟁력을 갖추었습니다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0AECE-EC7D-49DB-8FF5-40D558938823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45221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실제로 구현된 장표 </a:t>
            </a:r>
            <a:r>
              <a:rPr lang="ko-KR" altLang="en-US" dirty="0" err="1"/>
              <a:t>입력화면이고</a:t>
            </a:r>
            <a:r>
              <a:rPr lang="ko-KR" altLang="en-US" dirty="0"/>
              <a:t> 기존 장표를 파란색 수정되거나 생성된 장표를 노란색 수정이 되지않은 장표를 붉은색으로 표현하였습니다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뒤에 보이는 화면은 거래처를 관리하는 화면입니다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0AECE-EC7D-49DB-8FF5-40D558938823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7815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각종 </a:t>
            </a:r>
            <a:r>
              <a:rPr lang="ko-KR" altLang="en-US" dirty="0" err="1"/>
              <a:t>재무재표에</a:t>
            </a:r>
            <a:r>
              <a:rPr lang="ko-KR" altLang="en-US" dirty="0"/>
              <a:t> 관한 화면입니다</a:t>
            </a:r>
            <a:r>
              <a:rPr lang="en-US" altLang="ko-KR" dirty="0"/>
              <a:t>. </a:t>
            </a:r>
            <a:r>
              <a:rPr lang="ko-KR" altLang="en-US" dirty="0"/>
              <a:t>첫 화면은 합계잔액 시산표의 </a:t>
            </a:r>
            <a:r>
              <a:rPr lang="ko-KR" altLang="en-US" dirty="0" err="1"/>
              <a:t>차변과</a:t>
            </a:r>
            <a:r>
              <a:rPr lang="ko-KR" altLang="en-US" dirty="0"/>
              <a:t> 대변을 구현한 것이고 </a:t>
            </a:r>
            <a:r>
              <a:rPr lang="ko-KR" altLang="en-US" dirty="0" err="1"/>
              <a:t>뒷</a:t>
            </a:r>
            <a:r>
              <a:rPr lang="ko-KR" altLang="en-US" dirty="0"/>
              <a:t> 화면은 총계정원장을 구현한 것입니다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err="1"/>
              <a:t>재무재표에</a:t>
            </a:r>
            <a:r>
              <a:rPr lang="ko-KR" altLang="en-US" dirty="0"/>
              <a:t> 관한 내용들은 내용이 어려워 회계사분에게 자문을 구하고 만들었습니다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0AECE-EC7D-49DB-8FF5-40D558938823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7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보고서의 시각화에 대한 화면입니다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첫 화면은 재무상태표의 부채</a:t>
            </a:r>
            <a:r>
              <a:rPr lang="en-US" altLang="ko-KR" dirty="0"/>
              <a:t>,</a:t>
            </a:r>
            <a:r>
              <a:rPr lang="ko-KR" altLang="en-US" dirty="0"/>
              <a:t> 자본총계에 대한 그래프와 뒤의 화면은 손익계산서의 순이익 대한 그래프로 나타낸 것입니다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0AECE-EC7D-49DB-8FF5-40D558938823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20698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관리자에 대한 구현입니다</a:t>
            </a:r>
            <a:r>
              <a:rPr lang="en-US" altLang="ko-KR" dirty="0"/>
              <a:t>. </a:t>
            </a:r>
            <a:r>
              <a:rPr lang="ko-KR" altLang="en-US" dirty="0"/>
              <a:t>허가를 받아야 사용할 수 있게 구현하였습니다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회사와 사용자들을 관리하기 쉽게 관리자 페이지를 구성하였습니다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0AECE-EC7D-49DB-8FF5-40D558938823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90780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관리자에 관한 회사 승인과 유저 승인에 관한 화면입니다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0AECE-EC7D-49DB-8FF5-40D558938823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29709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0AECE-EC7D-49DB-8FF5-40D55893882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44408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다음은 구현에 관한 내용입니다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프론트엔드는</a:t>
            </a:r>
            <a:r>
              <a:rPr lang="ko-KR" altLang="en-US" dirty="0"/>
              <a:t> 유명한 자바스크립트 라이브러리인 </a:t>
            </a:r>
            <a:r>
              <a:rPr lang="en-US" altLang="ko-KR" dirty="0" err="1"/>
              <a:t>Jquery</a:t>
            </a:r>
            <a:r>
              <a:rPr lang="ko-KR" altLang="en-US" dirty="0"/>
              <a:t>를 </a:t>
            </a:r>
            <a:r>
              <a:rPr lang="ko-KR" altLang="en-US" dirty="0" err="1"/>
              <a:t>사용하습니다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또한 보고서 시각화는 차트를 그려주는 라이브러리인 </a:t>
            </a:r>
            <a:r>
              <a:rPr lang="en-US" altLang="ko-KR" dirty="0"/>
              <a:t>Canvas JS</a:t>
            </a:r>
            <a:r>
              <a:rPr lang="ko-KR" altLang="en-US" dirty="0"/>
              <a:t>를 사용하였습니다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CSS</a:t>
            </a:r>
            <a:r>
              <a:rPr lang="ko-KR" altLang="en-US" dirty="0"/>
              <a:t>의 </a:t>
            </a:r>
            <a:r>
              <a:rPr lang="en-US" altLang="ko-KR" dirty="0"/>
              <a:t>UX</a:t>
            </a:r>
            <a:r>
              <a:rPr lang="ko-KR" altLang="en-US" dirty="0"/>
              <a:t>나 </a:t>
            </a:r>
            <a:r>
              <a:rPr lang="en-US" altLang="ko-KR" dirty="0"/>
              <a:t>UI</a:t>
            </a:r>
            <a:r>
              <a:rPr lang="ko-KR" altLang="en-US" dirty="0"/>
              <a:t>는 부트스트랩을 사용하여 디자인하였습니다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0AECE-EC7D-49DB-8FF5-40D55893882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09090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백엔드</a:t>
            </a:r>
            <a:r>
              <a:rPr lang="ko-KR" altLang="en-US" dirty="0"/>
              <a:t> 서버는 자바 </a:t>
            </a:r>
            <a:r>
              <a:rPr lang="en-US" altLang="ko-KR" dirty="0"/>
              <a:t>1.6</a:t>
            </a:r>
            <a:r>
              <a:rPr lang="ko-KR" altLang="en-US" dirty="0"/>
              <a:t>버전을 사용하였고 스프링 프레임워크로 구축하였습니다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퍼블리싱은 </a:t>
            </a:r>
            <a:r>
              <a:rPr lang="ko-KR" altLang="en-US" dirty="0" err="1"/>
              <a:t>어파치</a:t>
            </a:r>
            <a:r>
              <a:rPr lang="ko-KR" altLang="en-US" dirty="0"/>
              <a:t> </a:t>
            </a:r>
            <a:r>
              <a:rPr lang="ko-KR" altLang="en-US" dirty="0" err="1"/>
              <a:t>톰캣으로</a:t>
            </a:r>
            <a:r>
              <a:rPr lang="ko-KR" altLang="en-US" dirty="0"/>
              <a:t> 하였고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0AECE-EC7D-49DB-8FF5-40D55893882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32822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데이터베이스는 아마존 </a:t>
            </a:r>
            <a:r>
              <a:rPr lang="en-US" altLang="ko-KR" dirty="0"/>
              <a:t>AWS</a:t>
            </a:r>
            <a:r>
              <a:rPr lang="ko-KR" altLang="en-US" dirty="0"/>
              <a:t>의 모듈인 </a:t>
            </a:r>
            <a:r>
              <a:rPr lang="en-US" altLang="ko-KR" dirty="0"/>
              <a:t>RDS</a:t>
            </a:r>
            <a:r>
              <a:rPr lang="ko-KR" altLang="en-US" dirty="0"/>
              <a:t>를 사용하여 오픈소스 데이터베이스인 </a:t>
            </a:r>
            <a:r>
              <a:rPr lang="ko-KR" altLang="en-US" dirty="0" err="1"/>
              <a:t>포스트그레</a:t>
            </a:r>
            <a:r>
              <a:rPr lang="en-US" altLang="ko-KR" dirty="0"/>
              <a:t>SQL</a:t>
            </a:r>
            <a:r>
              <a:rPr lang="ko-KR" altLang="en-US" dirty="0"/>
              <a:t>을 사용하여 구축하였습니다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0AECE-EC7D-49DB-8FF5-40D55893882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45918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목차입니다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개요에서는 기존 있던 회계 프로그램들에 관한 내용을 넣었고 다음으로 저희가 가지는 특징에 대해서 소개합니다</a:t>
            </a:r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마지막으로 구현한 내용들을 소개하고 시연하고 마치도록 하겠습니다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0AECE-EC7D-49DB-8FF5-40D55893882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9875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현재 나와있는 회계 프로그램들의 시장을 조사한 결과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대다수 전사적 자원 관리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줄여서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ERP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하는 통합 프로그램들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나와있었습니다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0AECE-EC7D-49DB-8FF5-40D55893882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36719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ERP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말 그대로 많은 부가기능들과 어려운 사용방법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D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 보시면 재무회계경력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년 이상 등 전문 회계사분들이 하시죠 </a:t>
            </a:r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대기업이나 중견기업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규모가 있는 중소기업을 대상으로 하는 프로그램이었습니다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0AECE-EC7D-49DB-8FF5-40D55893882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03070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따라서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ERP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말고 사용하기 쉽게 제작된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소기업을 대상으로 한 회계 프로그램들의 시장을 조사한 결과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개중에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개의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프로그램이 설치형으로 구성되어 있었습니다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대부분 과거에 개발되어서 디자인은 물론이고 과거 윈도우 버전에서 돌아가는 것을 보실 수 있습니다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0AECE-EC7D-49DB-8FF5-40D55893882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90946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5948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1119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29127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4B5A23-C81F-4AF5-A748-1D1EE93505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6F8B85E-9692-4475-9B5C-3E3DB5D888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005B73-604A-4AB5-8137-DDC71FB76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57B5ED-EDEA-4726-A63A-ABCD88DDA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561B83-F1A6-46DA-BD34-3B375CB34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72454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AFF599-F9A5-411F-BFB9-C4FB2A3A3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3CECED-CCAF-4DDD-B539-F3AF15540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0C8BE3-B2E2-4859-8481-2ADA01A44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8CDC39-E89C-42A8-9B52-C7D6DAC2A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B28C08-4C0A-48B8-A2D2-41A018AB9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8114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24B900-D8B5-4B2F-9A9B-DAFD43923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6D0AAEF-5449-4C97-B530-902BE63F1B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8CE2F0-2D83-432D-AAAB-53B7BDADB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4A1FD5-451B-4844-91B8-CAAD13002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4FCB56-5F29-4966-828B-6F12C897F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98926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A8BCA9-CCD6-4662-A75A-296836740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B64179-D214-4078-BA5F-DFCB5B7AB5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1779CDF-61C0-406A-811C-6499DEFD46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2950D3-3FB5-4335-966B-7606E3544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EA6937B-7D55-49EA-B7A1-89529F5A3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794612-C908-4F25-B9A3-09427AE34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17108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3C1362-BBA7-4D01-B788-14FDB950E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5AC57B0-4E1F-4D85-8918-3867A4BE7C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E57D204-8AC0-4D04-AEF3-91D2112061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95EB064-60AB-4FE5-AF06-C9FE48BB48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9DB6808-33C3-4B13-8365-0D85B8DDBE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C2640C7-3844-4222-AC6F-AB4902A4D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1889AA5-8486-41FD-8413-A10122960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2CBBB2D-B216-4BCD-8B81-731C681CF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84282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649871-FAAA-407D-9245-5C61A8E32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A38A7DA-9D13-4BB7-ADE4-F35E84E3A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3FEE6E1-89D7-49AE-A816-C7B25C1D5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16B1AE1-FDC9-44CA-9C12-53013C082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78300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75ACA46-7E3A-4F54-B5C7-2D501C805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A6C4713-7972-4FE4-B6C4-CD4F252FD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D64F96C-A2F1-409B-B68C-BE3C8992C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227053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13D69A-09A1-4C99-B3A6-6FFAF00F0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0AD2F4-8A1D-4D48-B8E0-B0A9F378B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F2D0DD9-6BA7-496D-AB88-10339921C6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E604958-49B0-4000-9AE8-1A82649DB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A224506-57FE-4AE4-915B-1BCF662CF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06D5D81-A0DA-465B-9DDB-DA44E7CFA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1905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140503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D983AA-0F4A-45E5-9631-DE95D3748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E327D0E-1174-49F8-B6E6-ED9C4C24CC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09C250D-0505-42BE-A5E8-7419DF44EF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BEAFD8E-9839-4C72-8762-8562A9161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BFA4037-6B16-4DCF-B42A-04CA15059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1A69A5-76C9-4317-9EA8-5195D125D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263974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E36BD6-A4CF-4B25-AB1E-51253291E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749623F-E56B-4F2D-8C1B-7FE5A67088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8878DC-1F89-454E-8C22-21927454B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C32D40-FC59-4599-8DB0-4EDB55159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BECE70-0B94-4918-8A6B-CE318F78D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940203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CC509A6-106F-4F30-B678-2B05478C05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728D6E4-1D89-4B38-BBBD-0F05169812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995D7F-87F4-4EAE-B067-A371E5D3C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6F322D-4B78-410F-883C-30640F0A1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A676F9-DE6E-4CF9-8A5F-C636669B6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5697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5590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6027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8489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327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2060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8794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5683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2143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67ADECC-9799-4216-9862-AA5ADA4C8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7C8BE3-DBC3-496D-978E-EEAF27BD15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A01D7B-4D81-4C57-A818-0D2B635AD1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504206-C714-4A83-8AB2-390F6A4DB1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61C595-D0A5-4894-99F9-5A8A1E0099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7061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jfi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fi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/>
          <p:cNvGrpSpPr/>
          <p:nvPr/>
        </p:nvGrpSpPr>
        <p:grpSpPr>
          <a:xfrm flipV="1">
            <a:off x="0" y="5334001"/>
            <a:ext cx="12192000" cy="1528071"/>
            <a:chOff x="0" y="1"/>
            <a:chExt cx="12192000" cy="1528071"/>
          </a:xfrm>
        </p:grpSpPr>
        <p:sp>
          <p:nvSpPr>
            <p:cNvPr id="15" name="자유형 14"/>
            <p:cNvSpPr/>
            <p:nvPr/>
          </p:nvSpPr>
          <p:spPr>
            <a:xfrm>
              <a:off x="0" y="1"/>
              <a:ext cx="12192000" cy="939799"/>
            </a:xfrm>
            <a:custGeom>
              <a:avLst/>
              <a:gdLst>
                <a:gd name="connsiteX0" fmla="*/ 0 w 12192000"/>
                <a:gd name="connsiteY0" fmla="*/ 0 h 1133913"/>
                <a:gd name="connsiteX1" fmla="*/ 12192000 w 12192000"/>
                <a:gd name="connsiteY1" fmla="*/ 0 h 1133913"/>
                <a:gd name="connsiteX2" fmla="*/ 12192000 w 12192000"/>
                <a:gd name="connsiteY2" fmla="*/ 1133913 h 1133913"/>
                <a:gd name="connsiteX3" fmla="*/ 12149251 w 12192000"/>
                <a:gd name="connsiteY3" fmla="*/ 1100931 h 1133913"/>
                <a:gd name="connsiteX4" fmla="*/ 11945257 w 12192000"/>
                <a:gd name="connsiteY4" fmla="*/ 957943 h 1133913"/>
                <a:gd name="connsiteX5" fmla="*/ 11625943 w 12192000"/>
                <a:gd name="connsiteY5" fmla="*/ 769257 h 1133913"/>
                <a:gd name="connsiteX6" fmla="*/ 11074400 w 12192000"/>
                <a:gd name="connsiteY6" fmla="*/ 638629 h 1133913"/>
                <a:gd name="connsiteX7" fmla="*/ 10784114 w 12192000"/>
                <a:gd name="connsiteY7" fmla="*/ 638629 h 1133913"/>
                <a:gd name="connsiteX8" fmla="*/ 10014857 w 12192000"/>
                <a:gd name="connsiteY8" fmla="*/ 638629 h 1133913"/>
                <a:gd name="connsiteX9" fmla="*/ 8098971 w 12192000"/>
                <a:gd name="connsiteY9" fmla="*/ 638629 h 1133913"/>
                <a:gd name="connsiteX10" fmla="*/ 3236686 w 12192000"/>
                <a:gd name="connsiteY10" fmla="*/ 1088571 h 1133913"/>
                <a:gd name="connsiteX11" fmla="*/ 214540 w 12192000"/>
                <a:gd name="connsiteY11" fmla="*/ 687841 h 1133913"/>
                <a:gd name="connsiteX12" fmla="*/ 0 w 12192000"/>
                <a:gd name="connsiteY12" fmla="*/ 644314 h 1133913"/>
                <a:gd name="connsiteX0" fmla="*/ 0 w 12192000"/>
                <a:gd name="connsiteY0" fmla="*/ 0 h 1133913"/>
                <a:gd name="connsiteX1" fmla="*/ 12192000 w 12192000"/>
                <a:gd name="connsiteY1" fmla="*/ 0 h 1133913"/>
                <a:gd name="connsiteX2" fmla="*/ 12192000 w 12192000"/>
                <a:gd name="connsiteY2" fmla="*/ 1133913 h 1133913"/>
                <a:gd name="connsiteX3" fmla="*/ 12149251 w 12192000"/>
                <a:gd name="connsiteY3" fmla="*/ 1100931 h 1133913"/>
                <a:gd name="connsiteX4" fmla="*/ 11945257 w 12192000"/>
                <a:gd name="connsiteY4" fmla="*/ 957943 h 1133913"/>
                <a:gd name="connsiteX5" fmla="*/ 11625943 w 12192000"/>
                <a:gd name="connsiteY5" fmla="*/ 769257 h 1133913"/>
                <a:gd name="connsiteX6" fmla="*/ 11074400 w 12192000"/>
                <a:gd name="connsiteY6" fmla="*/ 638629 h 1133913"/>
                <a:gd name="connsiteX7" fmla="*/ 10784114 w 12192000"/>
                <a:gd name="connsiteY7" fmla="*/ 638629 h 1133913"/>
                <a:gd name="connsiteX8" fmla="*/ 10014857 w 12192000"/>
                <a:gd name="connsiteY8" fmla="*/ 638629 h 1133913"/>
                <a:gd name="connsiteX9" fmla="*/ 8098971 w 12192000"/>
                <a:gd name="connsiteY9" fmla="*/ 638629 h 1133913"/>
                <a:gd name="connsiteX10" fmla="*/ 3236686 w 12192000"/>
                <a:gd name="connsiteY10" fmla="*/ 1088571 h 1133913"/>
                <a:gd name="connsiteX11" fmla="*/ 214540 w 12192000"/>
                <a:gd name="connsiteY11" fmla="*/ 687841 h 1133913"/>
                <a:gd name="connsiteX12" fmla="*/ 0 w 12192000"/>
                <a:gd name="connsiteY12" fmla="*/ 992191 h 1133913"/>
                <a:gd name="connsiteX13" fmla="*/ 0 w 12192000"/>
                <a:gd name="connsiteY13" fmla="*/ 0 h 1133913"/>
                <a:gd name="connsiteX0" fmla="*/ 0 w 12192000"/>
                <a:gd name="connsiteY0" fmla="*/ 0 h 1133913"/>
                <a:gd name="connsiteX1" fmla="*/ 12192000 w 12192000"/>
                <a:gd name="connsiteY1" fmla="*/ 0 h 1133913"/>
                <a:gd name="connsiteX2" fmla="*/ 12192000 w 12192000"/>
                <a:gd name="connsiteY2" fmla="*/ 1133913 h 1133913"/>
                <a:gd name="connsiteX3" fmla="*/ 12149251 w 12192000"/>
                <a:gd name="connsiteY3" fmla="*/ 1100931 h 1133913"/>
                <a:gd name="connsiteX4" fmla="*/ 11945257 w 12192000"/>
                <a:gd name="connsiteY4" fmla="*/ 957943 h 1133913"/>
                <a:gd name="connsiteX5" fmla="*/ 11625943 w 12192000"/>
                <a:gd name="connsiteY5" fmla="*/ 769257 h 1133913"/>
                <a:gd name="connsiteX6" fmla="*/ 11074400 w 12192000"/>
                <a:gd name="connsiteY6" fmla="*/ 638629 h 1133913"/>
                <a:gd name="connsiteX7" fmla="*/ 10784114 w 12192000"/>
                <a:gd name="connsiteY7" fmla="*/ 638629 h 1133913"/>
                <a:gd name="connsiteX8" fmla="*/ 10014857 w 12192000"/>
                <a:gd name="connsiteY8" fmla="*/ 638629 h 1133913"/>
                <a:gd name="connsiteX9" fmla="*/ 8098971 w 12192000"/>
                <a:gd name="connsiteY9" fmla="*/ 638629 h 1133913"/>
                <a:gd name="connsiteX10" fmla="*/ 3236686 w 12192000"/>
                <a:gd name="connsiteY10" fmla="*/ 1088571 h 1133913"/>
                <a:gd name="connsiteX11" fmla="*/ 725286 w 12192000"/>
                <a:gd name="connsiteY11" fmla="*/ 1035719 h 1133913"/>
                <a:gd name="connsiteX12" fmla="*/ 0 w 12192000"/>
                <a:gd name="connsiteY12" fmla="*/ 992191 h 1133913"/>
                <a:gd name="connsiteX13" fmla="*/ 0 w 12192000"/>
                <a:gd name="connsiteY13" fmla="*/ 0 h 1133913"/>
                <a:gd name="connsiteX0" fmla="*/ 0 w 12192000"/>
                <a:gd name="connsiteY0" fmla="*/ 0 h 1133913"/>
                <a:gd name="connsiteX1" fmla="*/ 12192000 w 12192000"/>
                <a:gd name="connsiteY1" fmla="*/ 0 h 1133913"/>
                <a:gd name="connsiteX2" fmla="*/ 12192000 w 12192000"/>
                <a:gd name="connsiteY2" fmla="*/ 1133913 h 1133913"/>
                <a:gd name="connsiteX3" fmla="*/ 12149251 w 12192000"/>
                <a:gd name="connsiteY3" fmla="*/ 1100931 h 1133913"/>
                <a:gd name="connsiteX4" fmla="*/ 11945257 w 12192000"/>
                <a:gd name="connsiteY4" fmla="*/ 957943 h 1133913"/>
                <a:gd name="connsiteX5" fmla="*/ 11625943 w 12192000"/>
                <a:gd name="connsiteY5" fmla="*/ 769257 h 1133913"/>
                <a:gd name="connsiteX6" fmla="*/ 11074400 w 12192000"/>
                <a:gd name="connsiteY6" fmla="*/ 638629 h 1133913"/>
                <a:gd name="connsiteX7" fmla="*/ 10784114 w 12192000"/>
                <a:gd name="connsiteY7" fmla="*/ 638629 h 1133913"/>
                <a:gd name="connsiteX8" fmla="*/ 10014857 w 12192000"/>
                <a:gd name="connsiteY8" fmla="*/ 638629 h 1133913"/>
                <a:gd name="connsiteX9" fmla="*/ 8098971 w 12192000"/>
                <a:gd name="connsiteY9" fmla="*/ 638629 h 1133913"/>
                <a:gd name="connsiteX10" fmla="*/ 3236686 w 12192000"/>
                <a:gd name="connsiteY10" fmla="*/ 1088571 h 1133913"/>
                <a:gd name="connsiteX11" fmla="*/ 725286 w 12192000"/>
                <a:gd name="connsiteY11" fmla="*/ 1035719 h 1133913"/>
                <a:gd name="connsiteX12" fmla="*/ 0 w 12192000"/>
                <a:gd name="connsiteY12" fmla="*/ 992191 h 1133913"/>
                <a:gd name="connsiteX13" fmla="*/ 0 w 12192000"/>
                <a:gd name="connsiteY13" fmla="*/ 0 h 1133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192000" h="1133913">
                  <a:moveTo>
                    <a:pt x="0" y="0"/>
                  </a:moveTo>
                  <a:lnTo>
                    <a:pt x="12192000" y="0"/>
                  </a:lnTo>
                  <a:lnTo>
                    <a:pt x="12192000" y="1133913"/>
                  </a:lnTo>
                  <a:lnTo>
                    <a:pt x="12149251" y="1100931"/>
                  </a:lnTo>
                  <a:cubicBezTo>
                    <a:pt x="12067419" y="1037620"/>
                    <a:pt x="11995452" y="983343"/>
                    <a:pt x="11945257" y="957943"/>
                  </a:cubicBezTo>
                  <a:cubicBezTo>
                    <a:pt x="11744476" y="856343"/>
                    <a:pt x="11771086" y="822476"/>
                    <a:pt x="11625943" y="769257"/>
                  </a:cubicBezTo>
                  <a:cubicBezTo>
                    <a:pt x="11480800" y="716038"/>
                    <a:pt x="11214705" y="660400"/>
                    <a:pt x="11074400" y="638629"/>
                  </a:cubicBezTo>
                  <a:cubicBezTo>
                    <a:pt x="10934095" y="616858"/>
                    <a:pt x="10960704" y="638629"/>
                    <a:pt x="10784114" y="638629"/>
                  </a:cubicBezTo>
                  <a:lnTo>
                    <a:pt x="10014857" y="638629"/>
                  </a:lnTo>
                  <a:cubicBezTo>
                    <a:pt x="10014857" y="638629"/>
                    <a:pt x="9228666" y="563639"/>
                    <a:pt x="8098971" y="638629"/>
                  </a:cubicBezTo>
                  <a:cubicBezTo>
                    <a:pt x="6969276" y="713619"/>
                    <a:pt x="4654249" y="1100666"/>
                    <a:pt x="3236686" y="1088571"/>
                  </a:cubicBezTo>
                  <a:cubicBezTo>
                    <a:pt x="2173515" y="1079500"/>
                    <a:pt x="1608439" y="1094396"/>
                    <a:pt x="725286" y="1035719"/>
                  </a:cubicBezTo>
                  <a:lnTo>
                    <a:pt x="0" y="9921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75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6" name="그룹 15"/>
            <p:cNvGrpSpPr/>
            <p:nvPr/>
          </p:nvGrpSpPr>
          <p:grpSpPr>
            <a:xfrm>
              <a:off x="9629279" y="254591"/>
              <a:ext cx="1770800" cy="1273481"/>
              <a:chOff x="9629279" y="254591"/>
              <a:chExt cx="1770800" cy="1273481"/>
            </a:xfrm>
          </p:grpSpPr>
          <p:grpSp>
            <p:nvGrpSpPr>
              <p:cNvPr id="17" name="그룹 16"/>
              <p:cNvGrpSpPr/>
              <p:nvPr/>
            </p:nvGrpSpPr>
            <p:grpSpPr>
              <a:xfrm>
                <a:off x="9733643" y="453116"/>
                <a:ext cx="1467758" cy="1001218"/>
                <a:chOff x="8251598" y="446819"/>
                <a:chExt cx="3606800" cy="2460347"/>
              </a:xfrm>
              <a:solidFill>
                <a:srgbClr val="F27579"/>
              </a:solidFill>
            </p:grpSpPr>
            <p:sp>
              <p:nvSpPr>
                <p:cNvPr id="24" name="자유형 23"/>
                <p:cNvSpPr>
                  <a:spLocks/>
                </p:cNvSpPr>
                <p:nvPr/>
              </p:nvSpPr>
              <p:spPr bwMode="auto">
                <a:xfrm rot="10800000" flipH="1">
                  <a:off x="8251598" y="446819"/>
                  <a:ext cx="3180822" cy="2276194"/>
                </a:xfrm>
                <a:custGeom>
                  <a:avLst/>
                  <a:gdLst>
                    <a:gd name="connsiteX0" fmla="*/ 838137 w 3180821"/>
                    <a:gd name="connsiteY0" fmla="*/ 2109788 h 2109788"/>
                    <a:gd name="connsiteX1" fmla="*/ 3085922 w 3180821"/>
                    <a:gd name="connsiteY1" fmla="*/ 2109788 h 2109788"/>
                    <a:gd name="connsiteX2" fmla="*/ 3083984 w 3180821"/>
                    <a:gd name="connsiteY2" fmla="*/ 2107899 h 2109788"/>
                    <a:gd name="connsiteX3" fmla="*/ 3060171 w 3180821"/>
                    <a:gd name="connsiteY3" fmla="*/ 2076161 h 2109788"/>
                    <a:gd name="connsiteX4" fmla="*/ 3042180 w 3180821"/>
                    <a:gd name="connsiteY4" fmla="*/ 2031200 h 2109788"/>
                    <a:gd name="connsiteX5" fmla="*/ 3036888 w 3180821"/>
                    <a:gd name="connsiteY5" fmla="*/ 1986767 h 2109788"/>
                    <a:gd name="connsiteX6" fmla="*/ 3040063 w 3180821"/>
                    <a:gd name="connsiteY6" fmla="*/ 1943393 h 2109788"/>
                    <a:gd name="connsiteX7" fmla="*/ 3048000 w 3180821"/>
                    <a:gd name="connsiteY7" fmla="*/ 1902134 h 2109788"/>
                    <a:gd name="connsiteX8" fmla="*/ 3064404 w 3180821"/>
                    <a:gd name="connsiteY8" fmla="*/ 1846593 h 2109788"/>
                    <a:gd name="connsiteX9" fmla="*/ 3071813 w 3180821"/>
                    <a:gd name="connsiteY9" fmla="*/ 1817501 h 2109788"/>
                    <a:gd name="connsiteX10" fmla="*/ 3076576 w 3180821"/>
                    <a:gd name="connsiteY10" fmla="*/ 1803748 h 2109788"/>
                    <a:gd name="connsiteX11" fmla="*/ 3095626 w 3180821"/>
                    <a:gd name="connsiteY11" fmla="*/ 1767250 h 2109788"/>
                    <a:gd name="connsiteX12" fmla="*/ 3142192 w 3180821"/>
                    <a:gd name="connsiteY12" fmla="*/ 1697427 h 2109788"/>
                    <a:gd name="connsiteX13" fmla="*/ 3180821 w 3180821"/>
                    <a:gd name="connsiteY13" fmla="*/ 1644531 h 2109788"/>
                    <a:gd name="connsiteX14" fmla="*/ 3045354 w 3180821"/>
                    <a:gd name="connsiteY14" fmla="*/ 1603802 h 2109788"/>
                    <a:gd name="connsiteX15" fmla="*/ 2453217 w 3180821"/>
                    <a:gd name="connsiteY15" fmla="*/ 1417079 h 2109788"/>
                    <a:gd name="connsiteX16" fmla="*/ 2216680 w 3180821"/>
                    <a:gd name="connsiteY16" fmla="*/ 1336678 h 2109788"/>
                    <a:gd name="connsiteX17" fmla="*/ 2145242 w 3180821"/>
                    <a:gd name="connsiteY17" fmla="*/ 1310230 h 2109788"/>
                    <a:gd name="connsiteX18" fmla="*/ 2119313 w 3180821"/>
                    <a:gd name="connsiteY18" fmla="*/ 1298064 h 2109788"/>
                    <a:gd name="connsiteX19" fmla="*/ 2116138 w 3180821"/>
                    <a:gd name="connsiteY19" fmla="*/ 1294361 h 2109788"/>
                    <a:gd name="connsiteX20" fmla="*/ 2103438 w 3180821"/>
                    <a:gd name="connsiteY20" fmla="*/ 1293303 h 2109788"/>
                    <a:gd name="connsiteX21" fmla="*/ 2083330 w 3180821"/>
                    <a:gd name="connsiteY21" fmla="*/ 1284311 h 2109788"/>
                    <a:gd name="connsiteX22" fmla="*/ 2064280 w 3180821"/>
                    <a:gd name="connsiteY22" fmla="*/ 1265268 h 2109788"/>
                    <a:gd name="connsiteX23" fmla="*/ 2062163 w 3180821"/>
                    <a:gd name="connsiteY23" fmla="*/ 1260508 h 2109788"/>
                    <a:gd name="connsiteX24" fmla="*/ 2001309 w 3180821"/>
                    <a:gd name="connsiteY24" fmla="*/ 1085423 h 2109788"/>
                    <a:gd name="connsiteX25" fmla="*/ 1991254 w 3180821"/>
                    <a:gd name="connsiteY25" fmla="*/ 1038874 h 2109788"/>
                    <a:gd name="connsiteX26" fmla="*/ 1974321 w 3180821"/>
                    <a:gd name="connsiteY26" fmla="*/ 990210 h 2109788"/>
                    <a:gd name="connsiteX27" fmla="*/ 1963209 w 3180821"/>
                    <a:gd name="connsiteY27" fmla="*/ 967994 h 2109788"/>
                    <a:gd name="connsiteX28" fmla="*/ 1951038 w 3180821"/>
                    <a:gd name="connsiteY28" fmla="*/ 952125 h 2109788"/>
                    <a:gd name="connsiteX29" fmla="*/ 1938867 w 3180821"/>
                    <a:gd name="connsiteY29" fmla="*/ 943133 h 2109788"/>
                    <a:gd name="connsiteX30" fmla="*/ 1927225 w 3180821"/>
                    <a:gd name="connsiteY30" fmla="*/ 939430 h 2109788"/>
                    <a:gd name="connsiteX31" fmla="*/ 1915054 w 3180821"/>
                    <a:gd name="connsiteY31" fmla="*/ 939959 h 2109788"/>
                    <a:gd name="connsiteX32" fmla="*/ 1898121 w 3180821"/>
                    <a:gd name="connsiteY32" fmla="*/ 946835 h 2109788"/>
                    <a:gd name="connsiteX33" fmla="*/ 1879071 w 3180821"/>
                    <a:gd name="connsiteY33" fmla="*/ 963762 h 2109788"/>
                    <a:gd name="connsiteX34" fmla="*/ 1858434 w 3180821"/>
                    <a:gd name="connsiteY34" fmla="*/ 991268 h 2109788"/>
                    <a:gd name="connsiteX35" fmla="*/ 1855788 w 3180821"/>
                    <a:gd name="connsiteY35" fmla="*/ 997086 h 2109788"/>
                    <a:gd name="connsiteX36" fmla="*/ 1846263 w 3180821"/>
                    <a:gd name="connsiteY36" fmla="*/ 1025121 h 2109788"/>
                    <a:gd name="connsiteX37" fmla="*/ 1827213 w 3180821"/>
                    <a:gd name="connsiteY37" fmla="*/ 1116102 h 2109788"/>
                    <a:gd name="connsiteX38" fmla="*/ 1805517 w 3180821"/>
                    <a:gd name="connsiteY38" fmla="*/ 1261566 h 2109788"/>
                    <a:gd name="connsiteX39" fmla="*/ 1802342 w 3180821"/>
                    <a:gd name="connsiteY39" fmla="*/ 1290658 h 2109788"/>
                    <a:gd name="connsiteX40" fmla="*/ 1790700 w 3180821"/>
                    <a:gd name="connsiteY40" fmla="*/ 1303353 h 2109788"/>
                    <a:gd name="connsiteX41" fmla="*/ 1770063 w 3180821"/>
                    <a:gd name="connsiteY41" fmla="*/ 1321867 h 2109788"/>
                    <a:gd name="connsiteX42" fmla="*/ 1751013 w 3180821"/>
                    <a:gd name="connsiteY42" fmla="*/ 1331388 h 2109788"/>
                    <a:gd name="connsiteX43" fmla="*/ 1735138 w 3180821"/>
                    <a:gd name="connsiteY43" fmla="*/ 1334562 h 2109788"/>
                    <a:gd name="connsiteX44" fmla="*/ 1720850 w 3180821"/>
                    <a:gd name="connsiteY44" fmla="*/ 1330859 h 2109788"/>
                    <a:gd name="connsiteX45" fmla="*/ 1708680 w 3180821"/>
                    <a:gd name="connsiteY45" fmla="*/ 1321867 h 2109788"/>
                    <a:gd name="connsiteX46" fmla="*/ 1692275 w 3180821"/>
                    <a:gd name="connsiteY46" fmla="*/ 1300180 h 2109788"/>
                    <a:gd name="connsiteX47" fmla="*/ 1677459 w 3180821"/>
                    <a:gd name="connsiteY47" fmla="*/ 1262095 h 2109788"/>
                    <a:gd name="connsiteX48" fmla="*/ 1667405 w 3180821"/>
                    <a:gd name="connsiteY48" fmla="*/ 1221894 h 2109788"/>
                    <a:gd name="connsiteX49" fmla="*/ 1659467 w 3180821"/>
                    <a:gd name="connsiteY49" fmla="*/ 1170585 h 2109788"/>
                    <a:gd name="connsiteX50" fmla="*/ 1658938 w 3180821"/>
                    <a:gd name="connsiteY50" fmla="*/ 1162650 h 2109788"/>
                    <a:gd name="connsiteX51" fmla="*/ 1655234 w 3180821"/>
                    <a:gd name="connsiteY51" fmla="*/ 1151542 h 2109788"/>
                    <a:gd name="connsiteX52" fmla="*/ 1646767 w 3180821"/>
                    <a:gd name="connsiteY52" fmla="*/ 1135145 h 2109788"/>
                    <a:gd name="connsiteX53" fmla="*/ 1636184 w 3180821"/>
                    <a:gd name="connsiteY53" fmla="*/ 1121921 h 2109788"/>
                    <a:gd name="connsiteX54" fmla="*/ 1624542 w 3180821"/>
                    <a:gd name="connsiteY54" fmla="*/ 1113457 h 2109788"/>
                    <a:gd name="connsiteX55" fmla="*/ 1604963 w 3180821"/>
                    <a:gd name="connsiteY55" fmla="*/ 1107110 h 2109788"/>
                    <a:gd name="connsiteX56" fmla="*/ 1577446 w 3180821"/>
                    <a:gd name="connsiteY56" fmla="*/ 1107639 h 2109788"/>
                    <a:gd name="connsiteX57" fmla="*/ 1537230 w 3180821"/>
                    <a:gd name="connsiteY57" fmla="*/ 1121392 h 2109788"/>
                    <a:gd name="connsiteX58" fmla="*/ 1499130 w 3180821"/>
                    <a:gd name="connsiteY58" fmla="*/ 1144137 h 2109788"/>
                    <a:gd name="connsiteX59" fmla="*/ 1494896 w 3180821"/>
                    <a:gd name="connsiteY59" fmla="*/ 1147311 h 2109788"/>
                    <a:gd name="connsiteX60" fmla="*/ 1475317 w 3180821"/>
                    <a:gd name="connsiteY60" fmla="*/ 1150484 h 2109788"/>
                    <a:gd name="connsiteX61" fmla="*/ 1445684 w 3180821"/>
                    <a:gd name="connsiteY61" fmla="*/ 1149426 h 2109788"/>
                    <a:gd name="connsiteX62" fmla="*/ 1426634 w 3180821"/>
                    <a:gd name="connsiteY62" fmla="*/ 1143608 h 2109788"/>
                    <a:gd name="connsiteX63" fmla="*/ 1414992 w 3180821"/>
                    <a:gd name="connsiteY63" fmla="*/ 1132500 h 2109788"/>
                    <a:gd name="connsiteX64" fmla="*/ 1409700 w 3180821"/>
                    <a:gd name="connsiteY64" fmla="*/ 1114515 h 2109788"/>
                    <a:gd name="connsiteX65" fmla="*/ 1412875 w 3180821"/>
                    <a:gd name="connsiteY65" fmla="*/ 1093886 h 2109788"/>
                    <a:gd name="connsiteX66" fmla="*/ 1413405 w 3180821"/>
                    <a:gd name="connsiteY66" fmla="*/ 1091770 h 2109788"/>
                    <a:gd name="connsiteX67" fmla="*/ 1421342 w 3180821"/>
                    <a:gd name="connsiteY67" fmla="*/ 1049453 h 2109788"/>
                    <a:gd name="connsiteX68" fmla="*/ 1429809 w 3180821"/>
                    <a:gd name="connsiteY68" fmla="*/ 975928 h 2109788"/>
                    <a:gd name="connsiteX69" fmla="*/ 1431925 w 3180821"/>
                    <a:gd name="connsiteY69" fmla="*/ 912453 h 2109788"/>
                    <a:gd name="connsiteX70" fmla="*/ 1429809 w 3180821"/>
                    <a:gd name="connsiteY70" fmla="*/ 858499 h 2109788"/>
                    <a:gd name="connsiteX71" fmla="*/ 1422930 w 3180821"/>
                    <a:gd name="connsiteY71" fmla="*/ 813538 h 2109788"/>
                    <a:gd name="connsiteX72" fmla="*/ 1411817 w 3180821"/>
                    <a:gd name="connsiteY72" fmla="*/ 775982 h 2109788"/>
                    <a:gd name="connsiteX73" fmla="*/ 1399117 w 3180821"/>
                    <a:gd name="connsiteY73" fmla="*/ 746360 h 2109788"/>
                    <a:gd name="connsiteX74" fmla="*/ 1383771 w 3180821"/>
                    <a:gd name="connsiteY74" fmla="*/ 723615 h 2109788"/>
                    <a:gd name="connsiteX75" fmla="*/ 1366838 w 3180821"/>
                    <a:gd name="connsiteY75" fmla="*/ 706159 h 2109788"/>
                    <a:gd name="connsiteX76" fmla="*/ 1349375 w 3180821"/>
                    <a:gd name="connsiteY76" fmla="*/ 692935 h 2109788"/>
                    <a:gd name="connsiteX77" fmla="*/ 1323446 w 3180821"/>
                    <a:gd name="connsiteY77" fmla="*/ 681827 h 2109788"/>
                    <a:gd name="connsiteX78" fmla="*/ 1282700 w 3180821"/>
                    <a:gd name="connsiteY78" fmla="*/ 676538 h 2109788"/>
                    <a:gd name="connsiteX79" fmla="*/ 1275821 w 3180821"/>
                    <a:gd name="connsiteY79" fmla="*/ 678125 h 2109788"/>
                    <a:gd name="connsiteX80" fmla="*/ 1264180 w 3180821"/>
                    <a:gd name="connsiteY80" fmla="*/ 681827 h 2109788"/>
                    <a:gd name="connsiteX81" fmla="*/ 1245659 w 3180821"/>
                    <a:gd name="connsiteY81" fmla="*/ 690291 h 2109788"/>
                    <a:gd name="connsiteX82" fmla="*/ 1223963 w 3180821"/>
                    <a:gd name="connsiteY82" fmla="*/ 707746 h 2109788"/>
                    <a:gd name="connsiteX83" fmla="*/ 1206500 w 3180821"/>
                    <a:gd name="connsiteY83" fmla="*/ 735252 h 2109788"/>
                    <a:gd name="connsiteX84" fmla="*/ 1199621 w 3180821"/>
                    <a:gd name="connsiteY84" fmla="*/ 765403 h 2109788"/>
                    <a:gd name="connsiteX85" fmla="*/ 1200680 w 3180821"/>
                    <a:gd name="connsiteY85" fmla="*/ 810364 h 2109788"/>
                    <a:gd name="connsiteX86" fmla="*/ 1212321 w 3180821"/>
                    <a:gd name="connsiteY86" fmla="*/ 852152 h 2109788"/>
                    <a:gd name="connsiteX87" fmla="*/ 1214438 w 3180821"/>
                    <a:gd name="connsiteY87" fmla="*/ 856913 h 2109788"/>
                    <a:gd name="connsiteX88" fmla="*/ 1220788 w 3180821"/>
                    <a:gd name="connsiteY88" fmla="*/ 870665 h 2109788"/>
                    <a:gd name="connsiteX89" fmla="*/ 1231371 w 3180821"/>
                    <a:gd name="connsiteY89" fmla="*/ 905577 h 2109788"/>
                    <a:gd name="connsiteX90" fmla="*/ 1243542 w 3180821"/>
                    <a:gd name="connsiteY90" fmla="*/ 966936 h 2109788"/>
                    <a:gd name="connsiteX91" fmla="*/ 1255184 w 3180821"/>
                    <a:gd name="connsiteY91" fmla="*/ 1083836 h 2109788"/>
                    <a:gd name="connsiteX92" fmla="*/ 1255184 w 3180821"/>
                    <a:gd name="connsiteY92" fmla="*/ 1107110 h 2109788"/>
                    <a:gd name="connsiteX93" fmla="*/ 1238780 w 3180821"/>
                    <a:gd name="connsiteY93" fmla="*/ 1120334 h 2109788"/>
                    <a:gd name="connsiteX94" fmla="*/ 1209146 w 3180821"/>
                    <a:gd name="connsiteY94" fmla="*/ 1140434 h 2109788"/>
                    <a:gd name="connsiteX95" fmla="*/ 1181630 w 3180821"/>
                    <a:gd name="connsiteY95" fmla="*/ 1151542 h 2109788"/>
                    <a:gd name="connsiteX96" fmla="*/ 1157288 w 3180821"/>
                    <a:gd name="connsiteY96" fmla="*/ 1155774 h 2109788"/>
                    <a:gd name="connsiteX97" fmla="*/ 1135592 w 3180821"/>
                    <a:gd name="connsiteY97" fmla="*/ 1152600 h 2109788"/>
                    <a:gd name="connsiteX98" fmla="*/ 1115484 w 3180821"/>
                    <a:gd name="connsiteY98" fmla="*/ 1143608 h 2109788"/>
                    <a:gd name="connsiteX99" fmla="*/ 1089555 w 3180821"/>
                    <a:gd name="connsiteY99" fmla="*/ 1122979 h 2109788"/>
                    <a:gd name="connsiteX100" fmla="*/ 1062038 w 3180821"/>
                    <a:gd name="connsiteY100" fmla="*/ 1084894 h 2109788"/>
                    <a:gd name="connsiteX101" fmla="*/ 1044046 w 3180821"/>
                    <a:gd name="connsiteY101" fmla="*/ 1043635 h 2109788"/>
                    <a:gd name="connsiteX102" fmla="*/ 1027113 w 3180821"/>
                    <a:gd name="connsiteY102" fmla="*/ 992326 h 2109788"/>
                    <a:gd name="connsiteX103" fmla="*/ 1025525 w 3180821"/>
                    <a:gd name="connsiteY103" fmla="*/ 983334 h 2109788"/>
                    <a:gd name="connsiteX104" fmla="*/ 1016000 w 3180821"/>
                    <a:gd name="connsiteY104" fmla="*/ 955828 h 2109788"/>
                    <a:gd name="connsiteX105" fmla="*/ 1001184 w 3180821"/>
                    <a:gd name="connsiteY105" fmla="*/ 882831 h 2109788"/>
                    <a:gd name="connsiteX106" fmla="*/ 992188 w 3180821"/>
                    <a:gd name="connsiteY106" fmla="*/ 796082 h 2109788"/>
                    <a:gd name="connsiteX107" fmla="*/ 987425 w 3180821"/>
                    <a:gd name="connsiteY107" fmla="*/ 704573 h 2109788"/>
                    <a:gd name="connsiteX108" fmla="*/ 987425 w 3180821"/>
                    <a:gd name="connsiteY108" fmla="*/ 488758 h 2109788"/>
                    <a:gd name="connsiteX109" fmla="*/ 990071 w 3180821"/>
                    <a:gd name="connsiteY109" fmla="*/ 437978 h 2109788"/>
                    <a:gd name="connsiteX110" fmla="*/ 981605 w 3180821"/>
                    <a:gd name="connsiteY110" fmla="*/ 415232 h 2109788"/>
                    <a:gd name="connsiteX111" fmla="*/ 964671 w 3180821"/>
                    <a:gd name="connsiteY111" fmla="*/ 378734 h 2109788"/>
                    <a:gd name="connsiteX112" fmla="*/ 947209 w 3180821"/>
                    <a:gd name="connsiteY112" fmla="*/ 352815 h 2109788"/>
                    <a:gd name="connsiteX113" fmla="*/ 931334 w 3180821"/>
                    <a:gd name="connsiteY113" fmla="*/ 335360 h 2109788"/>
                    <a:gd name="connsiteX114" fmla="*/ 914400 w 3180821"/>
                    <a:gd name="connsiteY114" fmla="*/ 325839 h 2109788"/>
                    <a:gd name="connsiteX115" fmla="*/ 899055 w 3180821"/>
                    <a:gd name="connsiteY115" fmla="*/ 323723 h 2109788"/>
                    <a:gd name="connsiteX116" fmla="*/ 884767 w 3180821"/>
                    <a:gd name="connsiteY116" fmla="*/ 326896 h 2109788"/>
                    <a:gd name="connsiteX117" fmla="*/ 869950 w 3180821"/>
                    <a:gd name="connsiteY117" fmla="*/ 334302 h 2109788"/>
                    <a:gd name="connsiteX118" fmla="*/ 850900 w 3180821"/>
                    <a:gd name="connsiteY118" fmla="*/ 352815 h 2109788"/>
                    <a:gd name="connsiteX119" fmla="*/ 829734 w 3180821"/>
                    <a:gd name="connsiteY119" fmla="*/ 382966 h 2109788"/>
                    <a:gd name="connsiteX120" fmla="*/ 809096 w 3180821"/>
                    <a:gd name="connsiteY120" fmla="*/ 424754 h 2109788"/>
                    <a:gd name="connsiteX121" fmla="*/ 805921 w 3180821"/>
                    <a:gd name="connsiteY121" fmla="*/ 433217 h 2109788"/>
                    <a:gd name="connsiteX122" fmla="*/ 800100 w 3180821"/>
                    <a:gd name="connsiteY122" fmla="*/ 459136 h 2109788"/>
                    <a:gd name="connsiteX123" fmla="*/ 796925 w 3180821"/>
                    <a:gd name="connsiteY123" fmla="*/ 514148 h 2109788"/>
                    <a:gd name="connsiteX124" fmla="*/ 804863 w 3180821"/>
                    <a:gd name="connsiteY124" fmla="*/ 569688 h 2109788"/>
                    <a:gd name="connsiteX125" fmla="*/ 819680 w 3180821"/>
                    <a:gd name="connsiteY125" fmla="*/ 624700 h 2109788"/>
                    <a:gd name="connsiteX126" fmla="*/ 849842 w 3180821"/>
                    <a:gd name="connsiteY126" fmla="*/ 701399 h 2109788"/>
                    <a:gd name="connsiteX127" fmla="*/ 892175 w 3180821"/>
                    <a:gd name="connsiteY127" fmla="*/ 783916 h 2109788"/>
                    <a:gd name="connsiteX128" fmla="*/ 906992 w 3180821"/>
                    <a:gd name="connsiteY128" fmla="*/ 811422 h 2109788"/>
                    <a:gd name="connsiteX129" fmla="*/ 918105 w 3180821"/>
                    <a:gd name="connsiteY129" fmla="*/ 835754 h 2109788"/>
                    <a:gd name="connsiteX130" fmla="*/ 932921 w 3180821"/>
                    <a:gd name="connsiteY130" fmla="*/ 891824 h 2109788"/>
                    <a:gd name="connsiteX131" fmla="*/ 942446 w 3180821"/>
                    <a:gd name="connsiteY131" fmla="*/ 966936 h 2109788"/>
                    <a:gd name="connsiteX132" fmla="*/ 943505 w 3180821"/>
                    <a:gd name="connsiteY132" fmla="*/ 979631 h 2109788"/>
                    <a:gd name="connsiteX133" fmla="*/ 938742 w 3180821"/>
                    <a:gd name="connsiteY133" fmla="*/ 982805 h 2109788"/>
                    <a:gd name="connsiteX134" fmla="*/ 929746 w 3180821"/>
                    <a:gd name="connsiteY134" fmla="*/ 984391 h 2109788"/>
                    <a:gd name="connsiteX135" fmla="*/ 914400 w 3180821"/>
                    <a:gd name="connsiteY135" fmla="*/ 979631 h 2109788"/>
                    <a:gd name="connsiteX136" fmla="*/ 892175 w 3180821"/>
                    <a:gd name="connsiteY136" fmla="*/ 961117 h 2109788"/>
                    <a:gd name="connsiteX137" fmla="*/ 869950 w 3180821"/>
                    <a:gd name="connsiteY137" fmla="*/ 934140 h 2109788"/>
                    <a:gd name="connsiteX138" fmla="*/ 821267 w 3180821"/>
                    <a:gd name="connsiteY138" fmla="*/ 853739 h 2109788"/>
                    <a:gd name="connsiteX139" fmla="*/ 810155 w 3180821"/>
                    <a:gd name="connsiteY139" fmla="*/ 830994 h 2109788"/>
                    <a:gd name="connsiteX140" fmla="*/ 790046 w 3180821"/>
                    <a:gd name="connsiteY140" fmla="*/ 802959 h 2109788"/>
                    <a:gd name="connsiteX141" fmla="*/ 757238 w 3180821"/>
                    <a:gd name="connsiteY141" fmla="*/ 768576 h 2109788"/>
                    <a:gd name="connsiteX142" fmla="*/ 738188 w 3180821"/>
                    <a:gd name="connsiteY142" fmla="*/ 756939 h 2109788"/>
                    <a:gd name="connsiteX143" fmla="*/ 728663 w 3180821"/>
                    <a:gd name="connsiteY143" fmla="*/ 754824 h 2109788"/>
                    <a:gd name="connsiteX144" fmla="*/ 716492 w 3180821"/>
                    <a:gd name="connsiteY144" fmla="*/ 758526 h 2109788"/>
                    <a:gd name="connsiteX145" fmla="*/ 706438 w 3180821"/>
                    <a:gd name="connsiteY145" fmla="*/ 773866 h 2109788"/>
                    <a:gd name="connsiteX146" fmla="*/ 703263 w 3180821"/>
                    <a:gd name="connsiteY146" fmla="*/ 796611 h 2109788"/>
                    <a:gd name="connsiteX147" fmla="*/ 705379 w 3180821"/>
                    <a:gd name="connsiteY147" fmla="*/ 820943 h 2109788"/>
                    <a:gd name="connsiteX148" fmla="*/ 713317 w 3180821"/>
                    <a:gd name="connsiteY148" fmla="*/ 843160 h 2109788"/>
                    <a:gd name="connsiteX149" fmla="*/ 718609 w 3180821"/>
                    <a:gd name="connsiteY149" fmla="*/ 851623 h 2109788"/>
                    <a:gd name="connsiteX150" fmla="*/ 733954 w 3180821"/>
                    <a:gd name="connsiteY150" fmla="*/ 873839 h 2109788"/>
                    <a:gd name="connsiteX151" fmla="*/ 784225 w 3180821"/>
                    <a:gd name="connsiteY151" fmla="*/ 963762 h 2109788"/>
                    <a:gd name="connsiteX152" fmla="*/ 865717 w 3180821"/>
                    <a:gd name="connsiteY152" fmla="*/ 1119805 h 2109788"/>
                    <a:gd name="connsiteX153" fmla="*/ 882121 w 3180821"/>
                    <a:gd name="connsiteY153" fmla="*/ 1152600 h 2109788"/>
                    <a:gd name="connsiteX154" fmla="*/ 886355 w 3180821"/>
                    <a:gd name="connsiteY154" fmla="*/ 1171643 h 2109788"/>
                    <a:gd name="connsiteX155" fmla="*/ 886355 w 3180821"/>
                    <a:gd name="connsiteY155" fmla="*/ 1199149 h 2109788"/>
                    <a:gd name="connsiteX156" fmla="*/ 879475 w 3180821"/>
                    <a:gd name="connsiteY156" fmla="*/ 1217133 h 2109788"/>
                    <a:gd name="connsiteX157" fmla="*/ 867834 w 3180821"/>
                    <a:gd name="connsiteY157" fmla="*/ 1228241 h 2109788"/>
                    <a:gd name="connsiteX158" fmla="*/ 847196 w 3180821"/>
                    <a:gd name="connsiteY158" fmla="*/ 1233531 h 2109788"/>
                    <a:gd name="connsiteX159" fmla="*/ 824442 w 3180821"/>
                    <a:gd name="connsiteY159" fmla="*/ 1229299 h 2109788"/>
                    <a:gd name="connsiteX160" fmla="*/ 821267 w 3180821"/>
                    <a:gd name="connsiteY160" fmla="*/ 1228770 h 2109788"/>
                    <a:gd name="connsiteX161" fmla="*/ 637646 w 3180821"/>
                    <a:gd name="connsiteY161" fmla="*/ 807190 h 2109788"/>
                    <a:gd name="connsiteX162" fmla="*/ 515938 w 3180821"/>
                    <a:gd name="connsiteY162" fmla="*/ 524727 h 2109788"/>
                    <a:gd name="connsiteX163" fmla="*/ 488421 w 3180821"/>
                    <a:gd name="connsiteY163" fmla="*/ 459136 h 2109788"/>
                    <a:gd name="connsiteX164" fmla="*/ 436034 w 3180821"/>
                    <a:gd name="connsiteY164" fmla="*/ 345939 h 2109788"/>
                    <a:gd name="connsiteX165" fmla="*/ 385763 w 3180821"/>
                    <a:gd name="connsiteY165" fmla="*/ 251255 h 2109788"/>
                    <a:gd name="connsiteX166" fmla="*/ 337609 w 3180821"/>
                    <a:gd name="connsiteY166" fmla="*/ 175614 h 2109788"/>
                    <a:gd name="connsiteX167" fmla="*/ 291571 w 3180821"/>
                    <a:gd name="connsiteY167" fmla="*/ 115842 h 2109788"/>
                    <a:gd name="connsiteX168" fmla="*/ 248179 w 3180821"/>
                    <a:gd name="connsiteY168" fmla="*/ 70881 h 2109788"/>
                    <a:gd name="connsiteX169" fmla="*/ 207963 w 3180821"/>
                    <a:gd name="connsiteY169" fmla="*/ 38085 h 2109788"/>
                    <a:gd name="connsiteX170" fmla="*/ 171450 w 3180821"/>
                    <a:gd name="connsiteY170" fmla="*/ 16398 h 2109788"/>
                    <a:gd name="connsiteX171" fmla="*/ 137584 w 3180821"/>
                    <a:gd name="connsiteY171" fmla="*/ 4232 h 2109788"/>
                    <a:gd name="connsiteX172" fmla="*/ 107421 w 3180821"/>
                    <a:gd name="connsiteY172" fmla="*/ 0 h 2109788"/>
                    <a:gd name="connsiteX173" fmla="*/ 80434 w 3180821"/>
                    <a:gd name="connsiteY173" fmla="*/ 1587 h 2109788"/>
                    <a:gd name="connsiteX174" fmla="*/ 58738 w 3180821"/>
                    <a:gd name="connsiteY174" fmla="*/ 6877 h 2109788"/>
                    <a:gd name="connsiteX175" fmla="*/ 17463 w 3180821"/>
                    <a:gd name="connsiteY175" fmla="*/ 28035 h 2109788"/>
                    <a:gd name="connsiteX176" fmla="*/ 10584 w 3180821"/>
                    <a:gd name="connsiteY176" fmla="*/ 34911 h 2109788"/>
                    <a:gd name="connsiteX177" fmla="*/ 6879 w 3180821"/>
                    <a:gd name="connsiteY177" fmla="*/ 40201 h 2109788"/>
                    <a:gd name="connsiteX178" fmla="*/ 1588 w 3180821"/>
                    <a:gd name="connsiteY178" fmla="*/ 53425 h 2109788"/>
                    <a:gd name="connsiteX179" fmla="*/ 0 w 3180821"/>
                    <a:gd name="connsiteY179" fmla="*/ 79344 h 2109788"/>
                    <a:gd name="connsiteX180" fmla="*/ 7409 w 3180821"/>
                    <a:gd name="connsiteY180" fmla="*/ 122719 h 2109788"/>
                    <a:gd name="connsiteX181" fmla="*/ 25929 w 3180821"/>
                    <a:gd name="connsiteY181" fmla="*/ 175085 h 2109788"/>
                    <a:gd name="connsiteX182" fmla="*/ 68263 w 3180821"/>
                    <a:gd name="connsiteY182" fmla="*/ 265537 h 2109788"/>
                    <a:gd name="connsiteX183" fmla="*/ 146050 w 3180821"/>
                    <a:gd name="connsiteY183" fmla="*/ 403066 h 2109788"/>
                    <a:gd name="connsiteX184" fmla="*/ 235479 w 3180821"/>
                    <a:gd name="connsiteY184" fmla="*/ 541653 h 2109788"/>
                    <a:gd name="connsiteX185" fmla="*/ 322263 w 3180821"/>
                    <a:gd name="connsiteY185" fmla="*/ 668603 h 2109788"/>
                    <a:gd name="connsiteX186" fmla="*/ 422804 w 3180821"/>
                    <a:gd name="connsiteY186" fmla="*/ 808777 h 2109788"/>
                    <a:gd name="connsiteX187" fmla="*/ 439738 w 3180821"/>
                    <a:gd name="connsiteY187" fmla="*/ 830465 h 2109788"/>
                    <a:gd name="connsiteX188" fmla="*/ 466196 w 3180821"/>
                    <a:gd name="connsiteY188" fmla="*/ 875426 h 2109788"/>
                    <a:gd name="connsiteX189" fmla="*/ 516467 w 3180821"/>
                    <a:gd name="connsiteY189" fmla="*/ 970639 h 2109788"/>
                    <a:gd name="connsiteX190" fmla="*/ 564092 w 3180821"/>
                    <a:gd name="connsiteY190" fmla="*/ 1069554 h 2109788"/>
                    <a:gd name="connsiteX191" fmla="*/ 606425 w 3180821"/>
                    <a:gd name="connsiteY191" fmla="*/ 1172172 h 2109788"/>
                    <a:gd name="connsiteX192" fmla="*/ 664634 w 3180821"/>
                    <a:gd name="connsiteY192" fmla="*/ 1327685 h 2109788"/>
                    <a:gd name="connsiteX193" fmla="*/ 729192 w 3180821"/>
                    <a:gd name="connsiteY193" fmla="*/ 1531863 h 2109788"/>
                    <a:gd name="connsiteX194" fmla="*/ 779463 w 3180821"/>
                    <a:gd name="connsiteY194" fmla="*/ 1720172 h 2109788"/>
                    <a:gd name="connsiteX195" fmla="*/ 815975 w 3180821"/>
                    <a:gd name="connsiteY195" fmla="*/ 1879389 h 2109788"/>
                    <a:gd name="connsiteX196" fmla="*/ 848784 w 3180821"/>
                    <a:gd name="connsiteY196" fmla="*/ 2045482 h 2109788"/>
                    <a:gd name="connsiteX197" fmla="*/ 852488 w 3180821"/>
                    <a:gd name="connsiteY197" fmla="*/ 2069814 h 2109788"/>
                    <a:gd name="connsiteX198" fmla="*/ 846667 w 3180821"/>
                    <a:gd name="connsiteY198" fmla="*/ 2089385 h 2109788"/>
                    <a:gd name="connsiteX0" fmla="*/ 403631 w 3180821"/>
                    <a:gd name="connsiteY0" fmla="*/ 2276195 h 2276195"/>
                    <a:gd name="connsiteX1" fmla="*/ 3085922 w 3180821"/>
                    <a:gd name="connsiteY1" fmla="*/ 2109788 h 2276195"/>
                    <a:gd name="connsiteX2" fmla="*/ 3083984 w 3180821"/>
                    <a:gd name="connsiteY2" fmla="*/ 2107899 h 2276195"/>
                    <a:gd name="connsiteX3" fmla="*/ 3060171 w 3180821"/>
                    <a:gd name="connsiteY3" fmla="*/ 2076161 h 2276195"/>
                    <a:gd name="connsiteX4" fmla="*/ 3042180 w 3180821"/>
                    <a:gd name="connsiteY4" fmla="*/ 2031200 h 2276195"/>
                    <a:gd name="connsiteX5" fmla="*/ 3036888 w 3180821"/>
                    <a:gd name="connsiteY5" fmla="*/ 1986767 h 2276195"/>
                    <a:gd name="connsiteX6" fmla="*/ 3040063 w 3180821"/>
                    <a:gd name="connsiteY6" fmla="*/ 1943393 h 2276195"/>
                    <a:gd name="connsiteX7" fmla="*/ 3048000 w 3180821"/>
                    <a:gd name="connsiteY7" fmla="*/ 1902134 h 2276195"/>
                    <a:gd name="connsiteX8" fmla="*/ 3064404 w 3180821"/>
                    <a:gd name="connsiteY8" fmla="*/ 1846593 h 2276195"/>
                    <a:gd name="connsiteX9" fmla="*/ 3071813 w 3180821"/>
                    <a:gd name="connsiteY9" fmla="*/ 1817501 h 2276195"/>
                    <a:gd name="connsiteX10" fmla="*/ 3076576 w 3180821"/>
                    <a:gd name="connsiteY10" fmla="*/ 1803748 h 2276195"/>
                    <a:gd name="connsiteX11" fmla="*/ 3095626 w 3180821"/>
                    <a:gd name="connsiteY11" fmla="*/ 1767250 h 2276195"/>
                    <a:gd name="connsiteX12" fmla="*/ 3142192 w 3180821"/>
                    <a:gd name="connsiteY12" fmla="*/ 1697427 h 2276195"/>
                    <a:gd name="connsiteX13" fmla="*/ 3180821 w 3180821"/>
                    <a:gd name="connsiteY13" fmla="*/ 1644531 h 2276195"/>
                    <a:gd name="connsiteX14" fmla="*/ 3045354 w 3180821"/>
                    <a:gd name="connsiteY14" fmla="*/ 1603802 h 2276195"/>
                    <a:gd name="connsiteX15" fmla="*/ 2453217 w 3180821"/>
                    <a:gd name="connsiteY15" fmla="*/ 1417079 h 2276195"/>
                    <a:gd name="connsiteX16" fmla="*/ 2216680 w 3180821"/>
                    <a:gd name="connsiteY16" fmla="*/ 1336678 h 2276195"/>
                    <a:gd name="connsiteX17" fmla="*/ 2145242 w 3180821"/>
                    <a:gd name="connsiteY17" fmla="*/ 1310230 h 2276195"/>
                    <a:gd name="connsiteX18" fmla="*/ 2119313 w 3180821"/>
                    <a:gd name="connsiteY18" fmla="*/ 1298064 h 2276195"/>
                    <a:gd name="connsiteX19" fmla="*/ 2116138 w 3180821"/>
                    <a:gd name="connsiteY19" fmla="*/ 1294361 h 2276195"/>
                    <a:gd name="connsiteX20" fmla="*/ 2103438 w 3180821"/>
                    <a:gd name="connsiteY20" fmla="*/ 1293303 h 2276195"/>
                    <a:gd name="connsiteX21" fmla="*/ 2083330 w 3180821"/>
                    <a:gd name="connsiteY21" fmla="*/ 1284311 h 2276195"/>
                    <a:gd name="connsiteX22" fmla="*/ 2064280 w 3180821"/>
                    <a:gd name="connsiteY22" fmla="*/ 1265268 h 2276195"/>
                    <a:gd name="connsiteX23" fmla="*/ 2062163 w 3180821"/>
                    <a:gd name="connsiteY23" fmla="*/ 1260508 h 2276195"/>
                    <a:gd name="connsiteX24" fmla="*/ 2001309 w 3180821"/>
                    <a:gd name="connsiteY24" fmla="*/ 1085423 h 2276195"/>
                    <a:gd name="connsiteX25" fmla="*/ 1991254 w 3180821"/>
                    <a:gd name="connsiteY25" fmla="*/ 1038874 h 2276195"/>
                    <a:gd name="connsiteX26" fmla="*/ 1974321 w 3180821"/>
                    <a:gd name="connsiteY26" fmla="*/ 990210 h 2276195"/>
                    <a:gd name="connsiteX27" fmla="*/ 1963209 w 3180821"/>
                    <a:gd name="connsiteY27" fmla="*/ 967994 h 2276195"/>
                    <a:gd name="connsiteX28" fmla="*/ 1951038 w 3180821"/>
                    <a:gd name="connsiteY28" fmla="*/ 952125 h 2276195"/>
                    <a:gd name="connsiteX29" fmla="*/ 1938867 w 3180821"/>
                    <a:gd name="connsiteY29" fmla="*/ 943133 h 2276195"/>
                    <a:gd name="connsiteX30" fmla="*/ 1927225 w 3180821"/>
                    <a:gd name="connsiteY30" fmla="*/ 939430 h 2276195"/>
                    <a:gd name="connsiteX31" fmla="*/ 1915054 w 3180821"/>
                    <a:gd name="connsiteY31" fmla="*/ 939959 h 2276195"/>
                    <a:gd name="connsiteX32" fmla="*/ 1898121 w 3180821"/>
                    <a:gd name="connsiteY32" fmla="*/ 946835 h 2276195"/>
                    <a:gd name="connsiteX33" fmla="*/ 1879071 w 3180821"/>
                    <a:gd name="connsiteY33" fmla="*/ 963762 h 2276195"/>
                    <a:gd name="connsiteX34" fmla="*/ 1858434 w 3180821"/>
                    <a:gd name="connsiteY34" fmla="*/ 991268 h 2276195"/>
                    <a:gd name="connsiteX35" fmla="*/ 1855788 w 3180821"/>
                    <a:gd name="connsiteY35" fmla="*/ 997086 h 2276195"/>
                    <a:gd name="connsiteX36" fmla="*/ 1846263 w 3180821"/>
                    <a:gd name="connsiteY36" fmla="*/ 1025121 h 2276195"/>
                    <a:gd name="connsiteX37" fmla="*/ 1827213 w 3180821"/>
                    <a:gd name="connsiteY37" fmla="*/ 1116102 h 2276195"/>
                    <a:gd name="connsiteX38" fmla="*/ 1805517 w 3180821"/>
                    <a:gd name="connsiteY38" fmla="*/ 1261566 h 2276195"/>
                    <a:gd name="connsiteX39" fmla="*/ 1802342 w 3180821"/>
                    <a:gd name="connsiteY39" fmla="*/ 1290658 h 2276195"/>
                    <a:gd name="connsiteX40" fmla="*/ 1790700 w 3180821"/>
                    <a:gd name="connsiteY40" fmla="*/ 1303353 h 2276195"/>
                    <a:gd name="connsiteX41" fmla="*/ 1770063 w 3180821"/>
                    <a:gd name="connsiteY41" fmla="*/ 1321867 h 2276195"/>
                    <a:gd name="connsiteX42" fmla="*/ 1751013 w 3180821"/>
                    <a:gd name="connsiteY42" fmla="*/ 1331388 h 2276195"/>
                    <a:gd name="connsiteX43" fmla="*/ 1735138 w 3180821"/>
                    <a:gd name="connsiteY43" fmla="*/ 1334562 h 2276195"/>
                    <a:gd name="connsiteX44" fmla="*/ 1720850 w 3180821"/>
                    <a:gd name="connsiteY44" fmla="*/ 1330859 h 2276195"/>
                    <a:gd name="connsiteX45" fmla="*/ 1708680 w 3180821"/>
                    <a:gd name="connsiteY45" fmla="*/ 1321867 h 2276195"/>
                    <a:gd name="connsiteX46" fmla="*/ 1692275 w 3180821"/>
                    <a:gd name="connsiteY46" fmla="*/ 1300180 h 2276195"/>
                    <a:gd name="connsiteX47" fmla="*/ 1677459 w 3180821"/>
                    <a:gd name="connsiteY47" fmla="*/ 1262095 h 2276195"/>
                    <a:gd name="connsiteX48" fmla="*/ 1667405 w 3180821"/>
                    <a:gd name="connsiteY48" fmla="*/ 1221894 h 2276195"/>
                    <a:gd name="connsiteX49" fmla="*/ 1659467 w 3180821"/>
                    <a:gd name="connsiteY49" fmla="*/ 1170585 h 2276195"/>
                    <a:gd name="connsiteX50" fmla="*/ 1658938 w 3180821"/>
                    <a:gd name="connsiteY50" fmla="*/ 1162650 h 2276195"/>
                    <a:gd name="connsiteX51" fmla="*/ 1655234 w 3180821"/>
                    <a:gd name="connsiteY51" fmla="*/ 1151542 h 2276195"/>
                    <a:gd name="connsiteX52" fmla="*/ 1646767 w 3180821"/>
                    <a:gd name="connsiteY52" fmla="*/ 1135145 h 2276195"/>
                    <a:gd name="connsiteX53" fmla="*/ 1636184 w 3180821"/>
                    <a:gd name="connsiteY53" fmla="*/ 1121921 h 2276195"/>
                    <a:gd name="connsiteX54" fmla="*/ 1624542 w 3180821"/>
                    <a:gd name="connsiteY54" fmla="*/ 1113457 h 2276195"/>
                    <a:gd name="connsiteX55" fmla="*/ 1604963 w 3180821"/>
                    <a:gd name="connsiteY55" fmla="*/ 1107110 h 2276195"/>
                    <a:gd name="connsiteX56" fmla="*/ 1577446 w 3180821"/>
                    <a:gd name="connsiteY56" fmla="*/ 1107639 h 2276195"/>
                    <a:gd name="connsiteX57" fmla="*/ 1537230 w 3180821"/>
                    <a:gd name="connsiteY57" fmla="*/ 1121392 h 2276195"/>
                    <a:gd name="connsiteX58" fmla="*/ 1499130 w 3180821"/>
                    <a:gd name="connsiteY58" fmla="*/ 1144137 h 2276195"/>
                    <a:gd name="connsiteX59" fmla="*/ 1494896 w 3180821"/>
                    <a:gd name="connsiteY59" fmla="*/ 1147311 h 2276195"/>
                    <a:gd name="connsiteX60" fmla="*/ 1475317 w 3180821"/>
                    <a:gd name="connsiteY60" fmla="*/ 1150484 h 2276195"/>
                    <a:gd name="connsiteX61" fmla="*/ 1445684 w 3180821"/>
                    <a:gd name="connsiteY61" fmla="*/ 1149426 h 2276195"/>
                    <a:gd name="connsiteX62" fmla="*/ 1426634 w 3180821"/>
                    <a:gd name="connsiteY62" fmla="*/ 1143608 h 2276195"/>
                    <a:gd name="connsiteX63" fmla="*/ 1414992 w 3180821"/>
                    <a:gd name="connsiteY63" fmla="*/ 1132500 h 2276195"/>
                    <a:gd name="connsiteX64" fmla="*/ 1409700 w 3180821"/>
                    <a:gd name="connsiteY64" fmla="*/ 1114515 h 2276195"/>
                    <a:gd name="connsiteX65" fmla="*/ 1412875 w 3180821"/>
                    <a:gd name="connsiteY65" fmla="*/ 1093886 h 2276195"/>
                    <a:gd name="connsiteX66" fmla="*/ 1413405 w 3180821"/>
                    <a:gd name="connsiteY66" fmla="*/ 1091770 h 2276195"/>
                    <a:gd name="connsiteX67" fmla="*/ 1421342 w 3180821"/>
                    <a:gd name="connsiteY67" fmla="*/ 1049453 h 2276195"/>
                    <a:gd name="connsiteX68" fmla="*/ 1429809 w 3180821"/>
                    <a:gd name="connsiteY68" fmla="*/ 975928 h 2276195"/>
                    <a:gd name="connsiteX69" fmla="*/ 1431925 w 3180821"/>
                    <a:gd name="connsiteY69" fmla="*/ 912453 h 2276195"/>
                    <a:gd name="connsiteX70" fmla="*/ 1429809 w 3180821"/>
                    <a:gd name="connsiteY70" fmla="*/ 858499 h 2276195"/>
                    <a:gd name="connsiteX71" fmla="*/ 1422930 w 3180821"/>
                    <a:gd name="connsiteY71" fmla="*/ 813538 h 2276195"/>
                    <a:gd name="connsiteX72" fmla="*/ 1411817 w 3180821"/>
                    <a:gd name="connsiteY72" fmla="*/ 775982 h 2276195"/>
                    <a:gd name="connsiteX73" fmla="*/ 1399117 w 3180821"/>
                    <a:gd name="connsiteY73" fmla="*/ 746360 h 2276195"/>
                    <a:gd name="connsiteX74" fmla="*/ 1383771 w 3180821"/>
                    <a:gd name="connsiteY74" fmla="*/ 723615 h 2276195"/>
                    <a:gd name="connsiteX75" fmla="*/ 1366838 w 3180821"/>
                    <a:gd name="connsiteY75" fmla="*/ 706159 h 2276195"/>
                    <a:gd name="connsiteX76" fmla="*/ 1349375 w 3180821"/>
                    <a:gd name="connsiteY76" fmla="*/ 692935 h 2276195"/>
                    <a:gd name="connsiteX77" fmla="*/ 1323446 w 3180821"/>
                    <a:gd name="connsiteY77" fmla="*/ 681827 h 2276195"/>
                    <a:gd name="connsiteX78" fmla="*/ 1282700 w 3180821"/>
                    <a:gd name="connsiteY78" fmla="*/ 676538 h 2276195"/>
                    <a:gd name="connsiteX79" fmla="*/ 1275821 w 3180821"/>
                    <a:gd name="connsiteY79" fmla="*/ 678125 h 2276195"/>
                    <a:gd name="connsiteX80" fmla="*/ 1264180 w 3180821"/>
                    <a:gd name="connsiteY80" fmla="*/ 681827 h 2276195"/>
                    <a:gd name="connsiteX81" fmla="*/ 1245659 w 3180821"/>
                    <a:gd name="connsiteY81" fmla="*/ 690291 h 2276195"/>
                    <a:gd name="connsiteX82" fmla="*/ 1223963 w 3180821"/>
                    <a:gd name="connsiteY82" fmla="*/ 707746 h 2276195"/>
                    <a:gd name="connsiteX83" fmla="*/ 1206500 w 3180821"/>
                    <a:gd name="connsiteY83" fmla="*/ 735252 h 2276195"/>
                    <a:gd name="connsiteX84" fmla="*/ 1199621 w 3180821"/>
                    <a:gd name="connsiteY84" fmla="*/ 765403 h 2276195"/>
                    <a:gd name="connsiteX85" fmla="*/ 1200680 w 3180821"/>
                    <a:gd name="connsiteY85" fmla="*/ 810364 h 2276195"/>
                    <a:gd name="connsiteX86" fmla="*/ 1212321 w 3180821"/>
                    <a:gd name="connsiteY86" fmla="*/ 852152 h 2276195"/>
                    <a:gd name="connsiteX87" fmla="*/ 1214438 w 3180821"/>
                    <a:gd name="connsiteY87" fmla="*/ 856913 h 2276195"/>
                    <a:gd name="connsiteX88" fmla="*/ 1220788 w 3180821"/>
                    <a:gd name="connsiteY88" fmla="*/ 870665 h 2276195"/>
                    <a:gd name="connsiteX89" fmla="*/ 1231371 w 3180821"/>
                    <a:gd name="connsiteY89" fmla="*/ 905577 h 2276195"/>
                    <a:gd name="connsiteX90" fmla="*/ 1243542 w 3180821"/>
                    <a:gd name="connsiteY90" fmla="*/ 966936 h 2276195"/>
                    <a:gd name="connsiteX91" fmla="*/ 1255184 w 3180821"/>
                    <a:gd name="connsiteY91" fmla="*/ 1083836 h 2276195"/>
                    <a:gd name="connsiteX92" fmla="*/ 1255184 w 3180821"/>
                    <a:gd name="connsiteY92" fmla="*/ 1107110 h 2276195"/>
                    <a:gd name="connsiteX93" fmla="*/ 1238780 w 3180821"/>
                    <a:gd name="connsiteY93" fmla="*/ 1120334 h 2276195"/>
                    <a:gd name="connsiteX94" fmla="*/ 1209146 w 3180821"/>
                    <a:gd name="connsiteY94" fmla="*/ 1140434 h 2276195"/>
                    <a:gd name="connsiteX95" fmla="*/ 1181630 w 3180821"/>
                    <a:gd name="connsiteY95" fmla="*/ 1151542 h 2276195"/>
                    <a:gd name="connsiteX96" fmla="*/ 1157288 w 3180821"/>
                    <a:gd name="connsiteY96" fmla="*/ 1155774 h 2276195"/>
                    <a:gd name="connsiteX97" fmla="*/ 1135592 w 3180821"/>
                    <a:gd name="connsiteY97" fmla="*/ 1152600 h 2276195"/>
                    <a:gd name="connsiteX98" fmla="*/ 1115484 w 3180821"/>
                    <a:gd name="connsiteY98" fmla="*/ 1143608 h 2276195"/>
                    <a:gd name="connsiteX99" fmla="*/ 1089555 w 3180821"/>
                    <a:gd name="connsiteY99" fmla="*/ 1122979 h 2276195"/>
                    <a:gd name="connsiteX100" fmla="*/ 1062038 w 3180821"/>
                    <a:gd name="connsiteY100" fmla="*/ 1084894 h 2276195"/>
                    <a:gd name="connsiteX101" fmla="*/ 1044046 w 3180821"/>
                    <a:gd name="connsiteY101" fmla="*/ 1043635 h 2276195"/>
                    <a:gd name="connsiteX102" fmla="*/ 1027113 w 3180821"/>
                    <a:gd name="connsiteY102" fmla="*/ 992326 h 2276195"/>
                    <a:gd name="connsiteX103" fmla="*/ 1025525 w 3180821"/>
                    <a:gd name="connsiteY103" fmla="*/ 983334 h 2276195"/>
                    <a:gd name="connsiteX104" fmla="*/ 1016000 w 3180821"/>
                    <a:gd name="connsiteY104" fmla="*/ 955828 h 2276195"/>
                    <a:gd name="connsiteX105" fmla="*/ 1001184 w 3180821"/>
                    <a:gd name="connsiteY105" fmla="*/ 882831 h 2276195"/>
                    <a:gd name="connsiteX106" fmla="*/ 992188 w 3180821"/>
                    <a:gd name="connsiteY106" fmla="*/ 796082 h 2276195"/>
                    <a:gd name="connsiteX107" fmla="*/ 987425 w 3180821"/>
                    <a:gd name="connsiteY107" fmla="*/ 704573 h 2276195"/>
                    <a:gd name="connsiteX108" fmla="*/ 987425 w 3180821"/>
                    <a:gd name="connsiteY108" fmla="*/ 488758 h 2276195"/>
                    <a:gd name="connsiteX109" fmla="*/ 990071 w 3180821"/>
                    <a:gd name="connsiteY109" fmla="*/ 437978 h 2276195"/>
                    <a:gd name="connsiteX110" fmla="*/ 981605 w 3180821"/>
                    <a:gd name="connsiteY110" fmla="*/ 415232 h 2276195"/>
                    <a:gd name="connsiteX111" fmla="*/ 964671 w 3180821"/>
                    <a:gd name="connsiteY111" fmla="*/ 378734 h 2276195"/>
                    <a:gd name="connsiteX112" fmla="*/ 947209 w 3180821"/>
                    <a:gd name="connsiteY112" fmla="*/ 352815 h 2276195"/>
                    <a:gd name="connsiteX113" fmla="*/ 931334 w 3180821"/>
                    <a:gd name="connsiteY113" fmla="*/ 335360 h 2276195"/>
                    <a:gd name="connsiteX114" fmla="*/ 914400 w 3180821"/>
                    <a:gd name="connsiteY114" fmla="*/ 325839 h 2276195"/>
                    <a:gd name="connsiteX115" fmla="*/ 899055 w 3180821"/>
                    <a:gd name="connsiteY115" fmla="*/ 323723 h 2276195"/>
                    <a:gd name="connsiteX116" fmla="*/ 884767 w 3180821"/>
                    <a:gd name="connsiteY116" fmla="*/ 326896 h 2276195"/>
                    <a:gd name="connsiteX117" fmla="*/ 869950 w 3180821"/>
                    <a:gd name="connsiteY117" fmla="*/ 334302 h 2276195"/>
                    <a:gd name="connsiteX118" fmla="*/ 850900 w 3180821"/>
                    <a:gd name="connsiteY118" fmla="*/ 352815 h 2276195"/>
                    <a:gd name="connsiteX119" fmla="*/ 829734 w 3180821"/>
                    <a:gd name="connsiteY119" fmla="*/ 382966 h 2276195"/>
                    <a:gd name="connsiteX120" fmla="*/ 809096 w 3180821"/>
                    <a:gd name="connsiteY120" fmla="*/ 424754 h 2276195"/>
                    <a:gd name="connsiteX121" fmla="*/ 805921 w 3180821"/>
                    <a:gd name="connsiteY121" fmla="*/ 433217 h 2276195"/>
                    <a:gd name="connsiteX122" fmla="*/ 800100 w 3180821"/>
                    <a:gd name="connsiteY122" fmla="*/ 459136 h 2276195"/>
                    <a:gd name="connsiteX123" fmla="*/ 796925 w 3180821"/>
                    <a:gd name="connsiteY123" fmla="*/ 514148 h 2276195"/>
                    <a:gd name="connsiteX124" fmla="*/ 804863 w 3180821"/>
                    <a:gd name="connsiteY124" fmla="*/ 569688 h 2276195"/>
                    <a:gd name="connsiteX125" fmla="*/ 819680 w 3180821"/>
                    <a:gd name="connsiteY125" fmla="*/ 624700 h 2276195"/>
                    <a:gd name="connsiteX126" fmla="*/ 849842 w 3180821"/>
                    <a:gd name="connsiteY126" fmla="*/ 701399 h 2276195"/>
                    <a:gd name="connsiteX127" fmla="*/ 892175 w 3180821"/>
                    <a:gd name="connsiteY127" fmla="*/ 783916 h 2276195"/>
                    <a:gd name="connsiteX128" fmla="*/ 906992 w 3180821"/>
                    <a:gd name="connsiteY128" fmla="*/ 811422 h 2276195"/>
                    <a:gd name="connsiteX129" fmla="*/ 918105 w 3180821"/>
                    <a:gd name="connsiteY129" fmla="*/ 835754 h 2276195"/>
                    <a:gd name="connsiteX130" fmla="*/ 932921 w 3180821"/>
                    <a:gd name="connsiteY130" fmla="*/ 891824 h 2276195"/>
                    <a:gd name="connsiteX131" fmla="*/ 942446 w 3180821"/>
                    <a:gd name="connsiteY131" fmla="*/ 966936 h 2276195"/>
                    <a:gd name="connsiteX132" fmla="*/ 943505 w 3180821"/>
                    <a:gd name="connsiteY132" fmla="*/ 979631 h 2276195"/>
                    <a:gd name="connsiteX133" fmla="*/ 938742 w 3180821"/>
                    <a:gd name="connsiteY133" fmla="*/ 982805 h 2276195"/>
                    <a:gd name="connsiteX134" fmla="*/ 929746 w 3180821"/>
                    <a:gd name="connsiteY134" fmla="*/ 984391 h 2276195"/>
                    <a:gd name="connsiteX135" fmla="*/ 914400 w 3180821"/>
                    <a:gd name="connsiteY135" fmla="*/ 979631 h 2276195"/>
                    <a:gd name="connsiteX136" fmla="*/ 892175 w 3180821"/>
                    <a:gd name="connsiteY136" fmla="*/ 961117 h 2276195"/>
                    <a:gd name="connsiteX137" fmla="*/ 869950 w 3180821"/>
                    <a:gd name="connsiteY137" fmla="*/ 934140 h 2276195"/>
                    <a:gd name="connsiteX138" fmla="*/ 821267 w 3180821"/>
                    <a:gd name="connsiteY138" fmla="*/ 853739 h 2276195"/>
                    <a:gd name="connsiteX139" fmla="*/ 810155 w 3180821"/>
                    <a:gd name="connsiteY139" fmla="*/ 830994 h 2276195"/>
                    <a:gd name="connsiteX140" fmla="*/ 790046 w 3180821"/>
                    <a:gd name="connsiteY140" fmla="*/ 802959 h 2276195"/>
                    <a:gd name="connsiteX141" fmla="*/ 757238 w 3180821"/>
                    <a:gd name="connsiteY141" fmla="*/ 768576 h 2276195"/>
                    <a:gd name="connsiteX142" fmla="*/ 738188 w 3180821"/>
                    <a:gd name="connsiteY142" fmla="*/ 756939 h 2276195"/>
                    <a:gd name="connsiteX143" fmla="*/ 728663 w 3180821"/>
                    <a:gd name="connsiteY143" fmla="*/ 754824 h 2276195"/>
                    <a:gd name="connsiteX144" fmla="*/ 716492 w 3180821"/>
                    <a:gd name="connsiteY144" fmla="*/ 758526 h 2276195"/>
                    <a:gd name="connsiteX145" fmla="*/ 706438 w 3180821"/>
                    <a:gd name="connsiteY145" fmla="*/ 773866 h 2276195"/>
                    <a:gd name="connsiteX146" fmla="*/ 703263 w 3180821"/>
                    <a:gd name="connsiteY146" fmla="*/ 796611 h 2276195"/>
                    <a:gd name="connsiteX147" fmla="*/ 705379 w 3180821"/>
                    <a:gd name="connsiteY147" fmla="*/ 820943 h 2276195"/>
                    <a:gd name="connsiteX148" fmla="*/ 713317 w 3180821"/>
                    <a:gd name="connsiteY148" fmla="*/ 843160 h 2276195"/>
                    <a:gd name="connsiteX149" fmla="*/ 718609 w 3180821"/>
                    <a:gd name="connsiteY149" fmla="*/ 851623 h 2276195"/>
                    <a:gd name="connsiteX150" fmla="*/ 733954 w 3180821"/>
                    <a:gd name="connsiteY150" fmla="*/ 873839 h 2276195"/>
                    <a:gd name="connsiteX151" fmla="*/ 784225 w 3180821"/>
                    <a:gd name="connsiteY151" fmla="*/ 963762 h 2276195"/>
                    <a:gd name="connsiteX152" fmla="*/ 865717 w 3180821"/>
                    <a:gd name="connsiteY152" fmla="*/ 1119805 h 2276195"/>
                    <a:gd name="connsiteX153" fmla="*/ 882121 w 3180821"/>
                    <a:gd name="connsiteY153" fmla="*/ 1152600 h 2276195"/>
                    <a:gd name="connsiteX154" fmla="*/ 886355 w 3180821"/>
                    <a:gd name="connsiteY154" fmla="*/ 1171643 h 2276195"/>
                    <a:gd name="connsiteX155" fmla="*/ 886355 w 3180821"/>
                    <a:gd name="connsiteY155" fmla="*/ 1199149 h 2276195"/>
                    <a:gd name="connsiteX156" fmla="*/ 879475 w 3180821"/>
                    <a:gd name="connsiteY156" fmla="*/ 1217133 h 2276195"/>
                    <a:gd name="connsiteX157" fmla="*/ 867834 w 3180821"/>
                    <a:gd name="connsiteY157" fmla="*/ 1228241 h 2276195"/>
                    <a:gd name="connsiteX158" fmla="*/ 847196 w 3180821"/>
                    <a:gd name="connsiteY158" fmla="*/ 1233531 h 2276195"/>
                    <a:gd name="connsiteX159" fmla="*/ 824442 w 3180821"/>
                    <a:gd name="connsiteY159" fmla="*/ 1229299 h 2276195"/>
                    <a:gd name="connsiteX160" fmla="*/ 821267 w 3180821"/>
                    <a:gd name="connsiteY160" fmla="*/ 1228770 h 2276195"/>
                    <a:gd name="connsiteX161" fmla="*/ 637646 w 3180821"/>
                    <a:gd name="connsiteY161" fmla="*/ 807190 h 2276195"/>
                    <a:gd name="connsiteX162" fmla="*/ 515938 w 3180821"/>
                    <a:gd name="connsiteY162" fmla="*/ 524727 h 2276195"/>
                    <a:gd name="connsiteX163" fmla="*/ 488421 w 3180821"/>
                    <a:gd name="connsiteY163" fmla="*/ 459136 h 2276195"/>
                    <a:gd name="connsiteX164" fmla="*/ 436034 w 3180821"/>
                    <a:gd name="connsiteY164" fmla="*/ 345939 h 2276195"/>
                    <a:gd name="connsiteX165" fmla="*/ 385763 w 3180821"/>
                    <a:gd name="connsiteY165" fmla="*/ 251255 h 2276195"/>
                    <a:gd name="connsiteX166" fmla="*/ 337609 w 3180821"/>
                    <a:gd name="connsiteY166" fmla="*/ 175614 h 2276195"/>
                    <a:gd name="connsiteX167" fmla="*/ 291571 w 3180821"/>
                    <a:gd name="connsiteY167" fmla="*/ 115842 h 2276195"/>
                    <a:gd name="connsiteX168" fmla="*/ 248179 w 3180821"/>
                    <a:gd name="connsiteY168" fmla="*/ 70881 h 2276195"/>
                    <a:gd name="connsiteX169" fmla="*/ 207963 w 3180821"/>
                    <a:gd name="connsiteY169" fmla="*/ 38085 h 2276195"/>
                    <a:gd name="connsiteX170" fmla="*/ 171450 w 3180821"/>
                    <a:gd name="connsiteY170" fmla="*/ 16398 h 2276195"/>
                    <a:gd name="connsiteX171" fmla="*/ 137584 w 3180821"/>
                    <a:gd name="connsiteY171" fmla="*/ 4232 h 2276195"/>
                    <a:gd name="connsiteX172" fmla="*/ 107421 w 3180821"/>
                    <a:gd name="connsiteY172" fmla="*/ 0 h 2276195"/>
                    <a:gd name="connsiteX173" fmla="*/ 80434 w 3180821"/>
                    <a:gd name="connsiteY173" fmla="*/ 1587 h 2276195"/>
                    <a:gd name="connsiteX174" fmla="*/ 58738 w 3180821"/>
                    <a:gd name="connsiteY174" fmla="*/ 6877 h 2276195"/>
                    <a:gd name="connsiteX175" fmla="*/ 17463 w 3180821"/>
                    <a:gd name="connsiteY175" fmla="*/ 28035 h 2276195"/>
                    <a:gd name="connsiteX176" fmla="*/ 10584 w 3180821"/>
                    <a:gd name="connsiteY176" fmla="*/ 34911 h 2276195"/>
                    <a:gd name="connsiteX177" fmla="*/ 6879 w 3180821"/>
                    <a:gd name="connsiteY177" fmla="*/ 40201 h 2276195"/>
                    <a:gd name="connsiteX178" fmla="*/ 1588 w 3180821"/>
                    <a:gd name="connsiteY178" fmla="*/ 53425 h 2276195"/>
                    <a:gd name="connsiteX179" fmla="*/ 0 w 3180821"/>
                    <a:gd name="connsiteY179" fmla="*/ 79344 h 2276195"/>
                    <a:gd name="connsiteX180" fmla="*/ 7409 w 3180821"/>
                    <a:gd name="connsiteY180" fmla="*/ 122719 h 2276195"/>
                    <a:gd name="connsiteX181" fmla="*/ 25929 w 3180821"/>
                    <a:gd name="connsiteY181" fmla="*/ 175085 h 2276195"/>
                    <a:gd name="connsiteX182" fmla="*/ 68263 w 3180821"/>
                    <a:gd name="connsiteY182" fmla="*/ 265537 h 2276195"/>
                    <a:gd name="connsiteX183" fmla="*/ 146050 w 3180821"/>
                    <a:gd name="connsiteY183" fmla="*/ 403066 h 2276195"/>
                    <a:gd name="connsiteX184" fmla="*/ 235479 w 3180821"/>
                    <a:gd name="connsiteY184" fmla="*/ 541653 h 2276195"/>
                    <a:gd name="connsiteX185" fmla="*/ 322263 w 3180821"/>
                    <a:gd name="connsiteY185" fmla="*/ 668603 h 2276195"/>
                    <a:gd name="connsiteX186" fmla="*/ 422804 w 3180821"/>
                    <a:gd name="connsiteY186" fmla="*/ 808777 h 2276195"/>
                    <a:gd name="connsiteX187" fmla="*/ 439738 w 3180821"/>
                    <a:gd name="connsiteY187" fmla="*/ 830465 h 2276195"/>
                    <a:gd name="connsiteX188" fmla="*/ 466196 w 3180821"/>
                    <a:gd name="connsiteY188" fmla="*/ 875426 h 2276195"/>
                    <a:gd name="connsiteX189" fmla="*/ 516467 w 3180821"/>
                    <a:gd name="connsiteY189" fmla="*/ 970639 h 2276195"/>
                    <a:gd name="connsiteX190" fmla="*/ 564092 w 3180821"/>
                    <a:gd name="connsiteY190" fmla="*/ 1069554 h 2276195"/>
                    <a:gd name="connsiteX191" fmla="*/ 606425 w 3180821"/>
                    <a:gd name="connsiteY191" fmla="*/ 1172172 h 2276195"/>
                    <a:gd name="connsiteX192" fmla="*/ 664634 w 3180821"/>
                    <a:gd name="connsiteY192" fmla="*/ 1327685 h 2276195"/>
                    <a:gd name="connsiteX193" fmla="*/ 729192 w 3180821"/>
                    <a:gd name="connsiteY193" fmla="*/ 1531863 h 2276195"/>
                    <a:gd name="connsiteX194" fmla="*/ 779463 w 3180821"/>
                    <a:gd name="connsiteY194" fmla="*/ 1720172 h 2276195"/>
                    <a:gd name="connsiteX195" fmla="*/ 815975 w 3180821"/>
                    <a:gd name="connsiteY195" fmla="*/ 1879389 h 2276195"/>
                    <a:gd name="connsiteX196" fmla="*/ 848784 w 3180821"/>
                    <a:gd name="connsiteY196" fmla="*/ 2045482 h 2276195"/>
                    <a:gd name="connsiteX197" fmla="*/ 852488 w 3180821"/>
                    <a:gd name="connsiteY197" fmla="*/ 2069814 h 2276195"/>
                    <a:gd name="connsiteX198" fmla="*/ 846667 w 3180821"/>
                    <a:gd name="connsiteY198" fmla="*/ 2089385 h 2276195"/>
                    <a:gd name="connsiteX199" fmla="*/ 403631 w 3180821"/>
                    <a:gd name="connsiteY199" fmla="*/ 2276195 h 2276195"/>
                    <a:gd name="connsiteX0" fmla="*/ 403631 w 3180821"/>
                    <a:gd name="connsiteY0" fmla="*/ 2276195 h 2276195"/>
                    <a:gd name="connsiteX1" fmla="*/ 3085922 w 3180821"/>
                    <a:gd name="connsiteY1" fmla="*/ 2109788 h 2276195"/>
                    <a:gd name="connsiteX2" fmla="*/ 3083984 w 3180821"/>
                    <a:gd name="connsiteY2" fmla="*/ 2107899 h 2276195"/>
                    <a:gd name="connsiteX3" fmla="*/ 3060171 w 3180821"/>
                    <a:gd name="connsiteY3" fmla="*/ 2076161 h 2276195"/>
                    <a:gd name="connsiteX4" fmla="*/ 3042180 w 3180821"/>
                    <a:gd name="connsiteY4" fmla="*/ 2031200 h 2276195"/>
                    <a:gd name="connsiteX5" fmla="*/ 3036888 w 3180821"/>
                    <a:gd name="connsiteY5" fmla="*/ 1986767 h 2276195"/>
                    <a:gd name="connsiteX6" fmla="*/ 3040063 w 3180821"/>
                    <a:gd name="connsiteY6" fmla="*/ 1943393 h 2276195"/>
                    <a:gd name="connsiteX7" fmla="*/ 3048000 w 3180821"/>
                    <a:gd name="connsiteY7" fmla="*/ 1902134 h 2276195"/>
                    <a:gd name="connsiteX8" fmla="*/ 3064404 w 3180821"/>
                    <a:gd name="connsiteY8" fmla="*/ 1846593 h 2276195"/>
                    <a:gd name="connsiteX9" fmla="*/ 3071813 w 3180821"/>
                    <a:gd name="connsiteY9" fmla="*/ 1817501 h 2276195"/>
                    <a:gd name="connsiteX10" fmla="*/ 3076576 w 3180821"/>
                    <a:gd name="connsiteY10" fmla="*/ 1803748 h 2276195"/>
                    <a:gd name="connsiteX11" fmla="*/ 3095626 w 3180821"/>
                    <a:gd name="connsiteY11" fmla="*/ 1767250 h 2276195"/>
                    <a:gd name="connsiteX12" fmla="*/ 3142192 w 3180821"/>
                    <a:gd name="connsiteY12" fmla="*/ 1697427 h 2276195"/>
                    <a:gd name="connsiteX13" fmla="*/ 3180821 w 3180821"/>
                    <a:gd name="connsiteY13" fmla="*/ 1644531 h 2276195"/>
                    <a:gd name="connsiteX14" fmla="*/ 3045354 w 3180821"/>
                    <a:gd name="connsiteY14" fmla="*/ 1603802 h 2276195"/>
                    <a:gd name="connsiteX15" fmla="*/ 2453217 w 3180821"/>
                    <a:gd name="connsiteY15" fmla="*/ 1417079 h 2276195"/>
                    <a:gd name="connsiteX16" fmla="*/ 2216680 w 3180821"/>
                    <a:gd name="connsiteY16" fmla="*/ 1336678 h 2276195"/>
                    <a:gd name="connsiteX17" fmla="*/ 2145242 w 3180821"/>
                    <a:gd name="connsiteY17" fmla="*/ 1310230 h 2276195"/>
                    <a:gd name="connsiteX18" fmla="*/ 2119313 w 3180821"/>
                    <a:gd name="connsiteY18" fmla="*/ 1298064 h 2276195"/>
                    <a:gd name="connsiteX19" fmla="*/ 2116138 w 3180821"/>
                    <a:gd name="connsiteY19" fmla="*/ 1294361 h 2276195"/>
                    <a:gd name="connsiteX20" fmla="*/ 2103438 w 3180821"/>
                    <a:gd name="connsiteY20" fmla="*/ 1293303 h 2276195"/>
                    <a:gd name="connsiteX21" fmla="*/ 2083330 w 3180821"/>
                    <a:gd name="connsiteY21" fmla="*/ 1284311 h 2276195"/>
                    <a:gd name="connsiteX22" fmla="*/ 2064280 w 3180821"/>
                    <a:gd name="connsiteY22" fmla="*/ 1265268 h 2276195"/>
                    <a:gd name="connsiteX23" fmla="*/ 2062163 w 3180821"/>
                    <a:gd name="connsiteY23" fmla="*/ 1260508 h 2276195"/>
                    <a:gd name="connsiteX24" fmla="*/ 2001309 w 3180821"/>
                    <a:gd name="connsiteY24" fmla="*/ 1085423 h 2276195"/>
                    <a:gd name="connsiteX25" fmla="*/ 1991254 w 3180821"/>
                    <a:gd name="connsiteY25" fmla="*/ 1038874 h 2276195"/>
                    <a:gd name="connsiteX26" fmla="*/ 1974321 w 3180821"/>
                    <a:gd name="connsiteY26" fmla="*/ 990210 h 2276195"/>
                    <a:gd name="connsiteX27" fmla="*/ 1963209 w 3180821"/>
                    <a:gd name="connsiteY27" fmla="*/ 967994 h 2276195"/>
                    <a:gd name="connsiteX28" fmla="*/ 1951038 w 3180821"/>
                    <a:gd name="connsiteY28" fmla="*/ 952125 h 2276195"/>
                    <a:gd name="connsiteX29" fmla="*/ 1938867 w 3180821"/>
                    <a:gd name="connsiteY29" fmla="*/ 943133 h 2276195"/>
                    <a:gd name="connsiteX30" fmla="*/ 1927225 w 3180821"/>
                    <a:gd name="connsiteY30" fmla="*/ 939430 h 2276195"/>
                    <a:gd name="connsiteX31" fmla="*/ 1915054 w 3180821"/>
                    <a:gd name="connsiteY31" fmla="*/ 939959 h 2276195"/>
                    <a:gd name="connsiteX32" fmla="*/ 1898121 w 3180821"/>
                    <a:gd name="connsiteY32" fmla="*/ 946835 h 2276195"/>
                    <a:gd name="connsiteX33" fmla="*/ 1879071 w 3180821"/>
                    <a:gd name="connsiteY33" fmla="*/ 963762 h 2276195"/>
                    <a:gd name="connsiteX34" fmla="*/ 1858434 w 3180821"/>
                    <a:gd name="connsiteY34" fmla="*/ 991268 h 2276195"/>
                    <a:gd name="connsiteX35" fmla="*/ 1855788 w 3180821"/>
                    <a:gd name="connsiteY35" fmla="*/ 997086 h 2276195"/>
                    <a:gd name="connsiteX36" fmla="*/ 1846263 w 3180821"/>
                    <a:gd name="connsiteY36" fmla="*/ 1025121 h 2276195"/>
                    <a:gd name="connsiteX37" fmla="*/ 1827213 w 3180821"/>
                    <a:gd name="connsiteY37" fmla="*/ 1116102 h 2276195"/>
                    <a:gd name="connsiteX38" fmla="*/ 1805517 w 3180821"/>
                    <a:gd name="connsiteY38" fmla="*/ 1261566 h 2276195"/>
                    <a:gd name="connsiteX39" fmla="*/ 1802342 w 3180821"/>
                    <a:gd name="connsiteY39" fmla="*/ 1290658 h 2276195"/>
                    <a:gd name="connsiteX40" fmla="*/ 1790700 w 3180821"/>
                    <a:gd name="connsiteY40" fmla="*/ 1303353 h 2276195"/>
                    <a:gd name="connsiteX41" fmla="*/ 1770063 w 3180821"/>
                    <a:gd name="connsiteY41" fmla="*/ 1321867 h 2276195"/>
                    <a:gd name="connsiteX42" fmla="*/ 1751013 w 3180821"/>
                    <a:gd name="connsiteY42" fmla="*/ 1331388 h 2276195"/>
                    <a:gd name="connsiteX43" fmla="*/ 1735138 w 3180821"/>
                    <a:gd name="connsiteY43" fmla="*/ 1334562 h 2276195"/>
                    <a:gd name="connsiteX44" fmla="*/ 1720850 w 3180821"/>
                    <a:gd name="connsiteY44" fmla="*/ 1330859 h 2276195"/>
                    <a:gd name="connsiteX45" fmla="*/ 1708680 w 3180821"/>
                    <a:gd name="connsiteY45" fmla="*/ 1321867 h 2276195"/>
                    <a:gd name="connsiteX46" fmla="*/ 1692275 w 3180821"/>
                    <a:gd name="connsiteY46" fmla="*/ 1300180 h 2276195"/>
                    <a:gd name="connsiteX47" fmla="*/ 1677459 w 3180821"/>
                    <a:gd name="connsiteY47" fmla="*/ 1262095 h 2276195"/>
                    <a:gd name="connsiteX48" fmla="*/ 1667405 w 3180821"/>
                    <a:gd name="connsiteY48" fmla="*/ 1221894 h 2276195"/>
                    <a:gd name="connsiteX49" fmla="*/ 1659467 w 3180821"/>
                    <a:gd name="connsiteY49" fmla="*/ 1170585 h 2276195"/>
                    <a:gd name="connsiteX50" fmla="*/ 1658938 w 3180821"/>
                    <a:gd name="connsiteY50" fmla="*/ 1162650 h 2276195"/>
                    <a:gd name="connsiteX51" fmla="*/ 1655234 w 3180821"/>
                    <a:gd name="connsiteY51" fmla="*/ 1151542 h 2276195"/>
                    <a:gd name="connsiteX52" fmla="*/ 1646767 w 3180821"/>
                    <a:gd name="connsiteY52" fmla="*/ 1135145 h 2276195"/>
                    <a:gd name="connsiteX53" fmla="*/ 1636184 w 3180821"/>
                    <a:gd name="connsiteY53" fmla="*/ 1121921 h 2276195"/>
                    <a:gd name="connsiteX54" fmla="*/ 1624542 w 3180821"/>
                    <a:gd name="connsiteY54" fmla="*/ 1113457 h 2276195"/>
                    <a:gd name="connsiteX55" fmla="*/ 1604963 w 3180821"/>
                    <a:gd name="connsiteY55" fmla="*/ 1107110 h 2276195"/>
                    <a:gd name="connsiteX56" fmla="*/ 1577446 w 3180821"/>
                    <a:gd name="connsiteY56" fmla="*/ 1107639 h 2276195"/>
                    <a:gd name="connsiteX57" fmla="*/ 1537230 w 3180821"/>
                    <a:gd name="connsiteY57" fmla="*/ 1121392 h 2276195"/>
                    <a:gd name="connsiteX58" fmla="*/ 1499130 w 3180821"/>
                    <a:gd name="connsiteY58" fmla="*/ 1144137 h 2276195"/>
                    <a:gd name="connsiteX59" fmla="*/ 1494896 w 3180821"/>
                    <a:gd name="connsiteY59" fmla="*/ 1147311 h 2276195"/>
                    <a:gd name="connsiteX60" fmla="*/ 1475317 w 3180821"/>
                    <a:gd name="connsiteY60" fmla="*/ 1150484 h 2276195"/>
                    <a:gd name="connsiteX61" fmla="*/ 1445684 w 3180821"/>
                    <a:gd name="connsiteY61" fmla="*/ 1149426 h 2276195"/>
                    <a:gd name="connsiteX62" fmla="*/ 1426634 w 3180821"/>
                    <a:gd name="connsiteY62" fmla="*/ 1143608 h 2276195"/>
                    <a:gd name="connsiteX63" fmla="*/ 1414992 w 3180821"/>
                    <a:gd name="connsiteY63" fmla="*/ 1132500 h 2276195"/>
                    <a:gd name="connsiteX64" fmla="*/ 1409700 w 3180821"/>
                    <a:gd name="connsiteY64" fmla="*/ 1114515 h 2276195"/>
                    <a:gd name="connsiteX65" fmla="*/ 1412875 w 3180821"/>
                    <a:gd name="connsiteY65" fmla="*/ 1093886 h 2276195"/>
                    <a:gd name="connsiteX66" fmla="*/ 1413405 w 3180821"/>
                    <a:gd name="connsiteY66" fmla="*/ 1091770 h 2276195"/>
                    <a:gd name="connsiteX67" fmla="*/ 1421342 w 3180821"/>
                    <a:gd name="connsiteY67" fmla="*/ 1049453 h 2276195"/>
                    <a:gd name="connsiteX68" fmla="*/ 1429809 w 3180821"/>
                    <a:gd name="connsiteY68" fmla="*/ 975928 h 2276195"/>
                    <a:gd name="connsiteX69" fmla="*/ 1431925 w 3180821"/>
                    <a:gd name="connsiteY69" fmla="*/ 912453 h 2276195"/>
                    <a:gd name="connsiteX70" fmla="*/ 1429809 w 3180821"/>
                    <a:gd name="connsiteY70" fmla="*/ 858499 h 2276195"/>
                    <a:gd name="connsiteX71" fmla="*/ 1422930 w 3180821"/>
                    <a:gd name="connsiteY71" fmla="*/ 813538 h 2276195"/>
                    <a:gd name="connsiteX72" fmla="*/ 1411817 w 3180821"/>
                    <a:gd name="connsiteY72" fmla="*/ 775982 h 2276195"/>
                    <a:gd name="connsiteX73" fmla="*/ 1399117 w 3180821"/>
                    <a:gd name="connsiteY73" fmla="*/ 746360 h 2276195"/>
                    <a:gd name="connsiteX74" fmla="*/ 1383771 w 3180821"/>
                    <a:gd name="connsiteY74" fmla="*/ 723615 h 2276195"/>
                    <a:gd name="connsiteX75" fmla="*/ 1366838 w 3180821"/>
                    <a:gd name="connsiteY75" fmla="*/ 706159 h 2276195"/>
                    <a:gd name="connsiteX76" fmla="*/ 1349375 w 3180821"/>
                    <a:gd name="connsiteY76" fmla="*/ 692935 h 2276195"/>
                    <a:gd name="connsiteX77" fmla="*/ 1323446 w 3180821"/>
                    <a:gd name="connsiteY77" fmla="*/ 681827 h 2276195"/>
                    <a:gd name="connsiteX78" fmla="*/ 1282700 w 3180821"/>
                    <a:gd name="connsiteY78" fmla="*/ 676538 h 2276195"/>
                    <a:gd name="connsiteX79" fmla="*/ 1275821 w 3180821"/>
                    <a:gd name="connsiteY79" fmla="*/ 678125 h 2276195"/>
                    <a:gd name="connsiteX80" fmla="*/ 1264180 w 3180821"/>
                    <a:gd name="connsiteY80" fmla="*/ 681827 h 2276195"/>
                    <a:gd name="connsiteX81" fmla="*/ 1245659 w 3180821"/>
                    <a:gd name="connsiteY81" fmla="*/ 690291 h 2276195"/>
                    <a:gd name="connsiteX82" fmla="*/ 1223963 w 3180821"/>
                    <a:gd name="connsiteY82" fmla="*/ 707746 h 2276195"/>
                    <a:gd name="connsiteX83" fmla="*/ 1206500 w 3180821"/>
                    <a:gd name="connsiteY83" fmla="*/ 735252 h 2276195"/>
                    <a:gd name="connsiteX84" fmla="*/ 1199621 w 3180821"/>
                    <a:gd name="connsiteY84" fmla="*/ 765403 h 2276195"/>
                    <a:gd name="connsiteX85" fmla="*/ 1200680 w 3180821"/>
                    <a:gd name="connsiteY85" fmla="*/ 810364 h 2276195"/>
                    <a:gd name="connsiteX86" fmla="*/ 1212321 w 3180821"/>
                    <a:gd name="connsiteY86" fmla="*/ 852152 h 2276195"/>
                    <a:gd name="connsiteX87" fmla="*/ 1214438 w 3180821"/>
                    <a:gd name="connsiteY87" fmla="*/ 856913 h 2276195"/>
                    <a:gd name="connsiteX88" fmla="*/ 1220788 w 3180821"/>
                    <a:gd name="connsiteY88" fmla="*/ 870665 h 2276195"/>
                    <a:gd name="connsiteX89" fmla="*/ 1231371 w 3180821"/>
                    <a:gd name="connsiteY89" fmla="*/ 905577 h 2276195"/>
                    <a:gd name="connsiteX90" fmla="*/ 1243542 w 3180821"/>
                    <a:gd name="connsiteY90" fmla="*/ 966936 h 2276195"/>
                    <a:gd name="connsiteX91" fmla="*/ 1255184 w 3180821"/>
                    <a:gd name="connsiteY91" fmla="*/ 1083836 h 2276195"/>
                    <a:gd name="connsiteX92" fmla="*/ 1255184 w 3180821"/>
                    <a:gd name="connsiteY92" fmla="*/ 1107110 h 2276195"/>
                    <a:gd name="connsiteX93" fmla="*/ 1238780 w 3180821"/>
                    <a:gd name="connsiteY93" fmla="*/ 1120334 h 2276195"/>
                    <a:gd name="connsiteX94" fmla="*/ 1209146 w 3180821"/>
                    <a:gd name="connsiteY94" fmla="*/ 1140434 h 2276195"/>
                    <a:gd name="connsiteX95" fmla="*/ 1181630 w 3180821"/>
                    <a:gd name="connsiteY95" fmla="*/ 1151542 h 2276195"/>
                    <a:gd name="connsiteX96" fmla="*/ 1157288 w 3180821"/>
                    <a:gd name="connsiteY96" fmla="*/ 1155774 h 2276195"/>
                    <a:gd name="connsiteX97" fmla="*/ 1135592 w 3180821"/>
                    <a:gd name="connsiteY97" fmla="*/ 1152600 h 2276195"/>
                    <a:gd name="connsiteX98" fmla="*/ 1115484 w 3180821"/>
                    <a:gd name="connsiteY98" fmla="*/ 1143608 h 2276195"/>
                    <a:gd name="connsiteX99" fmla="*/ 1089555 w 3180821"/>
                    <a:gd name="connsiteY99" fmla="*/ 1122979 h 2276195"/>
                    <a:gd name="connsiteX100" fmla="*/ 1062038 w 3180821"/>
                    <a:gd name="connsiteY100" fmla="*/ 1084894 h 2276195"/>
                    <a:gd name="connsiteX101" fmla="*/ 1044046 w 3180821"/>
                    <a:gd name="connsiteY101" fmla="*/ 1043635 h 2276195"/>
                    <a:gd name="connsiteX102" fmla="*/ 1027113 w 3180821"/>
                    <a:gd name="connsiteY102" fmla="*/ 992326 h 2276195"/>
                    <a:gd name="connsiteX103" fmla="*/ 1025525 w 3180821"/>
                    <a:gd name="connsiteY103" fmla="*/ 983334 h 2276195"/>
                    <a:gd name="connsiteX104" fmla="*/ 1016000 w 3180821"/>
                    <a:gd name="connsiteY104" fmla="*/ 955828 h 2276195"/>
                    <a:gd name="connsiteX105" fmla="*/ 1001184 w 3180821"/>
                    <a:gd name="connsiteY105" fmla="*/ 882831 h 2276195"/>
                    <a:gd name="connsiteX106" fmla="*/ 992188 w 3180821"/>
                    <a:gd name="connsiteY106" fmla="*/ 796082 h 2276195"/>
                    <a:gd name="connsiteX107" fmla="*/ 987425 w 3180821"/>
                    <a:gd name="connsiteY107" fmla="*/ 704573 h 2276195"/>
                    <a:gd name="connsiteX108" fmla="*/ 987425 w 3180821"/>
                    <a:gd name="connsiteY108" fmla="*/ 488758 h 2276195"/>
                    <a:gd name="connsiteX109" fmla="*/ 990071 w 3180821"/>
                    <a:gd name="connsiteY109" fmla="*/ 437978 h 2276195"/>
                    <a:gd name="connsiteX110" fmla="*/ 981605 w 3180821"/>
                    <a:gd name="connsiteY110" fmla="*/ 415232 h 2276195"/>
                    <a:gd name="connsiteX111" fmla="*/ 964671 w 3180821"/>
                    <a:gd name="connsiteY111" fmla="*/ 378734 h 2276195"/>
                    <a:gd name="connsiteX112" fmla="*/ 947209 w 3180821"/>
                    <a:gd name="connsiteY112" fmla="*/ 352815 h 2276195"/>
                    <a:gd name="connsiteX113" fmla="*/ 931334 w 3180821"/>
                    <a:gd name="connsiteY113" fmla="*/ 335360 h 2276195"/>
                    <a:gd name="connsiteX114" fmla="*/ 914400 w 3180821"/>
                    <a:gd name="connsiteY114" fmla="*/ 325839 h 2276195"/>
                    <a:gd name="connsiteX115" fmla="*/ 899055 w 3180821"/>
                    <a:gd name="connsiteY115" fmla="*/ 323723 h 2276195"/>
                    <a:gd name="connsiteX116" fmla="*/ 884767 w 3180821"/>
                    <a:gd name="connsiteY116" fmla="*/ 326896 h 2276195"/>
                    <a:gd name="connsiteX117" fmla="*/ 869950 w 3180821"/>
                    <a:gd name="connsiteY117" fmla="*/ 334302 h 2276195"/>
                    <a:gd name="connsiteX118" fmla="*/ 850900 w 3180821"/>
                    <a:gd name="connsiteY118" fmla="*/ 352815 h 2276195"/>
                    <a:gd name="connsiteX119" fmla="*/ 829734 w 3180821"/>
                    <a:gd name="connsiteY119" fmla="*/ 382966 h 2276195"/>
                    <a:gd name="connsiteX120" fmla="*/ 809096 w 3180821"/>
                    <a:gd name="connsiteY120" fmla="*/ 424754 h 2276195"/>
                    <a:gd name="connsiteX121" fmla="*/ 805921 w 3180821"/>
                    <a:gd name="connsiteY121" fmla="*/ 433217 h 2276195"/>
                    <a:gd name="connsiteX122" fmla="*/ 800100 w 3180821"/>
                    <a:gd name="connsiteY122" fmla="*/ 459136 h 2276195"/>
                    <a:gd name="connsiteX123" fmla="*/ 796925 w 3180821"/>
                    <a:gd name="connsiteY123" fmla="*/ 514148 h 2276195"/>
                    <a:gd name="connsiteX124" fmla="*/ 804863 w 3180821"/>
                    <a:gd name="connsiteY124" fmla="*/ 569688 h 2276195"/>
                    <a:gd name="connsiteX125" fmla="*/ 819680 w 3180821"/>
                    <a:gd name="connsiteY125" fmla="*/ 624700 h 2276195"/>
                    <a:gd name="connsiteX126" fmla="*/ 849842 w 3180821"/>
                    <a:gd name="connsiteY126" fmla="*/ 701399 h 2276195"/>
                    <a:gd name="connsiteX127" fmla="*/ 892175 w 3180821"/>
                    <a:gd name="connsiteY127" fmla="*/ 783916 h 2276195"/>
                    <a:gd name="connsiteX128" fmla="*/ 906992 w 3180821"/>
                    <a:gd name="connsiteY128" fmla="*/ 811422 h 2276195"/>
                    <a:gd name="connsiteX129" fmla="*/ 918105 w 3180821"/>
                    <a:gd name="connsiteY129" fmla="*/ 835754 h 2276195"/>
                    <a:gd name="connsiteX130" fmla="*/ 932921 w 3180821"/>
                    <a:gd name="connsiteY130" fmla="*/ 891824 h 2276195"/>
                    <a:gd name="connsiteX131" fmla="*/ 942446 w 3180821"/>
                    <a:gd name="connsiteY131" fmla="*/ 966936 h 2276195"/>
                    <a:gd name="connsiteX132" fmla="*/ 943505 w 3180821"/>
                    <a:gd name="connsiteY132" fmla="*/ 979631 h 2276195"/>
                    <a:gd name="connsiteX133" fmla="*/ 938742 w 3180821"/>
                    <a:gd name="connsiteY133" fmla="*/ 982805 h 2276195"/>
                    <a:gd name="connsiteX134" fmla="*/ 929746 w 3180821"/>
                    <a:gd name="connsiteY134" fmla="*/ 984391 h 2276195"/>
                    <a:gd name="connsiteX135" fmla="*/ 914400 w 3180821"/>
                    <a:gd name="connsiteY135" fmla="*/ 979631 h 2276195"/>
                    <a:gd name="connsiteX136" fmla="*/ 892175 w 3180821"/>
                    <a:gd name="connsiteY136" fmla="*/ 961117 h 2276195"/>
                    <a:gd name="connsiteX137" fmla="*/ 869950 w 3180821"/>
                    <a:gd name="connsiteY137" fmla="*/ 934140 h 2276195"/>
                    <a:gd name="connsiteX138" fmla="*/ 821267 w 3180821"/>
                    <a:gd name="connsiteY138" fmla="*/ 853739 h 2276195"/>
                    <a:gd name="connsiteX139" fmla="*/ 810155 w 3180821"/>
                    <a:gd name="connsiteY139" fmla="*/ 830994 h 2276195"/>
                    <a:gd name="connsiteX140" fmla="*/ 790046 w 3180821"/>
                    <a:gd name="connsiteY140" fmla="*/ 802959 h 2276195"/>
                    <a:gd name="connsiteX141" fmla="*/ 757238 w 3180821"/>
                    <a:gd name="connsiteY141" fmla="*/ 768576 h 2276195"/>
                    <a:gd name="connsiteX142" fmla="*/ 738188 w 3180821"/>
                    <a:gd name="connsiteY142" fmla="*/ 756939 h 2276195"/>
                    <a:gd name="connsiteX143" fmla="*/ 728663 w 3180821"/>
                    <a:gd name="connsiteY143" fmla="*/ 754824 h 2276195"/>
                    <a:gd name="connsiteX144" fmla="*/ 716492 w 3180821"/>
                    <a:gd name="connsiteY144" fmla="*/ 758526 h 2276195"/>
                    <a:gd name="connsiteX145" fmla="*/ 706438 w 3180821"/>
                    <a:gd name="connsiteY145" fmla="*/ 773866 h 2276195"/>
                    <a:gd name="connsiteX146" fmla="*/ 703263 w 3180821"/>
                    <a:gd name="connsiteY146" fmla="*/ 796611 h 2276195"/>
                    <a:gd name="connsiteX147" fmla="*/ 705379 w 3180821"/>
                    <a:gd name="connsiteY147" fmla="*/ 820943 h 2276195"/>
                    <a:gd name="connsiteX148" fmla="*/ 713317 w 3180821"/>
                    <a:gd name="connsiteY148" fmla="*/ 843160 h 2276195"/>
                    <a:gd name="connsiteX149" fmla="*/ 718609 w 3180821"/>
                    <a:gd name="connsiteY149" fmla="*/ 851623 h 2276195"/>
                    <a:gd name="connsiteX150" fmla="*/ 733954 w 3180821"/>
                    <a:gd name="connsiteY150" fmla="*/ 873839 h 2276195"/>
                    <a:gd name="connsiteX151" fmla="*/ 784225 w 3180821"/>
                    <a:gd name="connsiteY151" fmla="*/ 963762 h 2276195"/>
                    <a:gd name="connsiteX152" fmla="*/ 865717 w 3180821"/>
                    <a:gd name="connsiteY152" fmla="*/ 1119805 h 2276195"/>
                    <a:gd name="connsiteX153" fmla="*/ 882121 w 3180821"/>
                    <a:gd name="connsiteY153" fmla="*/ 1152600 h 2276195"/>
                    <a:gd name="connsiteX154" fmla="*/ 886355 w 3180821"/>
                    <a:gd name="connsiteY154" fmla="*/ 1171643 h 2276195"/>
                    <a:gd name="connsiteX155" fmla="*/ 886355 w 3180821"/>
                    <a:gd name="connsiteY155" fmla="*/ 1199149 h 2276195"/>
                    <a:gd name="connsiteX156" fmla="*/ 879475 w 3180821"/>
                    <a:gd name="connsiteY156" fmla="*/ 1217133 h 2276195"/>
                    <a:gd name="connsiteX157" fmla="*/ 867834 w 3180821"/>
                    <a:gd name="connsiteY157" fmla="*/ 1228241 h 2276195"/>
                    <a:gd name="connsiteX158" fmla="*/ 847196 w 3180821"/>
                    <a:gd name="connsiteY158" fmla="*/ 1233531 h 2276195"/>
                    <a:gd name="connsiteX159" fmla="*/ 824442 w 3180821"/>
                    <a:gd name="connsiteY159" fmla="*/ 1229299 h 2276195"/>
                    <a:gd name="connsiteX160" fmla="*/ 821267 w 3180821"/>
                    <a:gd name="connsiteY160" fmla="*/ 1228770 h 2276195"/>
                    <a:gd name="connsiteX161" fmla="*/ 637646 w 3180821"/>
                    <a:gd name="connsiteY161" fmla="*/ 807190 h 2276195"/>
                    <a:gd name="connsiteX162" fmla="*/ 515938 w 3180821"/>
                    <a:gd name="connsiteY162" fmla="*/ 524727 h 2276195"/>
                    <a:gd name="connsiteX163" fmla="*/ 488421 w 3180821"/>
                    <a:gd name="connsiteY163" fmla="*/ 459136 h 2276195"/>
                    <a:gd name="connsiteX164" fmla="*/ 436034 w 3180821"/>
                    <a:gd name="connsiteY164" fmla="*/ 345939 h 2276195"/>
                    <a:gd name="connsiteX165" fmla="*/ 385763 w 3180821"/>
                    <a:gd name="connsiteY165" fmla="*/ 251255 h 2276195"/>
                    <a:gd name="connsiteX166" fmla="*/ 337609 w 3180821"/>
                    <a:gd name="connsiteY166" fmla="*/ 175614 h 2276195"/>
                    <a:gd name="connsiteX167" fmla="*/ 291571 w 3180821"/>
                    <a:gd name="connsiteY167" fmla="*/ 115842 h 2276195"/>
                    <a:gd name="connsiteX168" fmla="*/ 248179 w 3180821"/>
                    <a:gd name="connsiteY168" fmla="*/ 70881 h 2276195"/>
                    <a:gd name="connsiteX169" fmla="*/ 207963 w 3180821"/>
                    <a:gd name="connsiteY169" fmla="*/ 38085 h 2276195"/>
                    <a:gd name="connsiteX170" fmla="*/ 171450 w 3180821"/>
                    <a:gd name="connsiteY170" fmla="*/ 16398 h 2276195"/>
                    <a:gd name="connsiteX171" fmla="*/ 137584 w 3180821"/>
                    <a:gd name="connsiteY171" fmla="*/ 4232 h 2276195"/>
                    <a:gd name="connsiteX172" fmla="*/ 107421 w 3180821"/>
                    <a:gd name="connsiteY172" fmla="*/ 0 h 2276195"/>
                    <a:gd name="connsiteX173" fmla="*/ 80434 w 3180821"/>
                    <a:gd name="connsiteY173" fmla="*/ 1587 h 2276195"/>
                    <a:gd name="connsiteX174" fmla="*/ 58738 w 3180821"/>
                    <a:gd name="connsiteY174" fmla="*/ 6877 h 2276195"/>
                    <a:gd name="connsiteX175" fmla="*/ 17463 w 3180821"/>
                    <a:gd name="connsiteY175" fmla="*/ 28035 h 2276195"/>
                    <a:gd name="connsiteX176" fmla="*/ 10584 w 3180821"/>
                    <a:gd name="connsiteY176" fmla="*/ 34911 h 2276195"/>
                    <a:gd name="connsiteX177" fmla="*/ 6879 w 3180821"/>
                    <a:gd name="connsiteY177" fmla="*/ 40201 h 2276195"/>
                    <a:gd name="connsiteX178" fmla="*/ 1588 w 3180821"/>
                    <a:gd name="connsiteY178" fmla="*/ 53425 h 2276195"/>
                    <a:gd name="connsiteX179" fmla="*/ 0 w 3180821"/>
                    <a:gd name="connsiteY179" fmla="*/ 79344 h 2276195"/>
                    <a:gd name="connsiteX180" fmla="*/ 7409 w 3180821"/>
                    <a:gd name="connsiteY180" fmla="*/ 122719 h 2276195"/>
                    <a:gd name="connsiteX181" fmla="*/ 25929 w 3180821"/>
                    <a:gd name="connsiteY181" fmla="*/ 175085 h 2276195"/>
                    <a:gd name="connsiteX182" fmla="*/ 68263 w 3180821"/>
                    <a:gd name="connsiteY182" fmla="*/ 265537 h 2276195"/>
                    <a:gd name="connsiteX183" fmla="*/ 146050 w 3180821"/>
                    <a:gd name="connsiteY183" fmla="*/ 403066 h 2276195"/>
                    <a:gd name="connsiteX184" fmla="*/ 235479 w 3180821"/>
                    <a:gd name="connsiteY184" fmla="*/ 541653 h 2276195"/>
                    <a:gd name="connsiteX185" fmla="*/ 322263 w 3180821"/>
                    <a:gd name="connsiteY185" fmla="*/ 668603 h 2276195"/>
                    <a:gd name="connsiteX186" fmla="*/ 422804 w 3180821"/>
                    <a:gd name="connsiteY186" fmla="*/ 808777 h 2276195"/>
                    <a:gd name="connsiteX187" fmla="*/ 439738 w 3180821"/>
                    <a:gd name="connsiteY187" fmla="*/ 830465 h 2276195"/>
                    <a:gd name="connsiteX188" fmla="*/ 466196 w 3180821"/>
                    <a:gd name="connsiteY188" fmla="*/ 875426 h 2276195"/>
                    <a:gd name="connsiteX189" fmla="*/ 516467 w 3180821"/>
                    <a:gd name="connsiteY189" fmla="*/ 970639 h 2276195"/>
                    <a:gd name="connsiteX190" fmla="*/ 564092 w 3180821"/>
                    <a:gd name="connsiteY190" fmla="*/ 1069554 h 2276195"/>
                    <a:gd name="connsiteX191" fmla="*/ 606425 w 3180821"/>
                    <a:gd name="connsiteY191" fmla="*/ 1172172 h 2276195"/>
                    <a:gd name="connsiteX192" fmla="*/ 664634 w 3180821"/>
                    <a:gd name="connsiteY192" fmla="*/ 1327685 h 2276195"/>
                    <a:gd name="connsiteX193" fmla="*/ 729192 w 3180821"/>
                    <a:gd name="connsiteY193" fmla="*/ 1531863 h 2276195"/>
                    <a:gd name="connsiteX194" fmla="*/ 779463 w 3180821"/>
                    <a:gd name="connsiteY194" fmla="*/ 1720172 h 2276195"/>
                    <a:gd name="connsiteX195" fmla="*/ 815975 w 3180821"/>
                    <a:gd name="connsiteY195" fmla="*/ 1879389 h 2276195"/>
                    <a:gd name="connsiteX196" fmla="*/ 848784 w 3180821"/>
                    <a:gd name="connsiteY196" fmla="*/ 2045482 h 2276195"/>
                    <a:gd name="connsiteX197" fmla="*/ 852488 w 3180821"/>
                    <a:gd name="connsiteY197" fmla="*/ 2069814 h 2276195"/>
                    <a:gd name="connsiteX198" fmla="*/ 661770 w 3180821"/>
                    <a:gd name="connsiteY198" fmla="*/ 2117118 h 2276195"/>
                    <a:gd name="connsiteX199" fmla="*/ 403631 w 3180821"/>
                    <a:gd name="connsiteY199" fmla="*/ 2276195 h 2276195"/>
                    <a:gd name="connsiteX0" fmla="*/ 403631 w 3180821"/>
                    <a:gd name="connsiteY0" fmla="*/ 2276195 h 2276195"/>
                    <a:gd name="connsiteX1" fmla="*/ 3085922 w 3180821"/>
                    <a:gd name="connsiteY1" fmla="*/ 2109788 h 2276195"/>
                    <a:gd name="connsiteX2" fmla="*/ 3083984 w 3180821"/>
                    <a:gd name="connsiteY2" fmla="*/ 2107899 h 2276195"/>
                    <a:gd name="connsiteX3" fmla="*/ 3060171 w 3180821"/>
                    <a:gd name="connsiteY3" fmla="*/ 2076161 h 2276195"/>
                    <a:gd name="connsiteX4" fmla="*/ 3042180 w 3180821"/>
                    <a:gd name="connsiteY4" fmla="*/ 2031200 h 2276195"/>
                    <a:gd name="connsiteX5" fmla="*/ 3036888 w 3180821"/>
                    <a:gd name="connsiteY5" fmla="*/ 1986767 h 2276195"/>
                    <a:gd name="connsiteX6" fmla="*/ 3040063 w 3180821"/>
                    <a:gd name="connsiteY6" fmla="*/ 1943393 h 2276195"/>
                    <a:gd name="connsiteX7" fmla="*/ 3048000 w 3180821"/>
                    <a:gd name="connsiteY7" fmla="*/ 1902134 h 2276195"/>
                    <a:gd name="connsiteX8" fmla="*/ 3064404 w 3180821"/>
                    <a:gd name="connsiteY8" fmla="*/ 1846593 h 2276195"/>
                    <a:gd name="connsiteX9" fmla="*/ 3071813 w 3180821"/>
                    <a:gd name="connsiteY9" fmla="*/ 1817501 h 2276195"/>
                    <a:gd name="connsiteX10" fmla="*/ 3076576 w 3180821"/>
                    <a:gd name="connsiteY10" fmla="*/ 1803748 h 2276195"/>
                    <a:gd name="connsiteX11" fmla="*/ 3095626 w 3180821"/>
                    <a:gd name="connsiteY11" fmla="*/ 1767250 h 2276195"/>
                    <a:gd name="connsiteX12" fmla="*/ 3142192 w 3180821"/>
                    <a:gd name="connsiteY12" fmla="*/ 1697427 h 2276195"/>
                    <a:gd name="connsiteX13" fmla="*/ 3180821 w 3180821"/>
                    <a:gd name="connsiteY13" fmla="*/ 1644531 h 2276195"/>
                    <a:gd name="connsiteX14" fmla="*/ 3045354 w 3180821"/>
                    <a:gd name="connsiteY14" fmla="*/ 1603802 h 2276195"/>
                    <a:gd name="connsiteX15" fmla="*/ 2453217 w 3180821"/>
                    <a:gd name="connsiteY15" fmla="*/ 1417079 h 2276195"/>
                    <a:gd name="connsiteX16" fmla="*/ 2216680 w 3180821"/>
                    <a:gd name="connsiteY16" fmla="*/ 1336678 h 2276195"/>
                    <a:gd name="connsiteX17" fmla="*/ 2145242 w 3180821"/>
                    <a:gd name="connsiteY17" fmla="*/ 1310230 h 2276195"/>
                    <a:gd name="connsiteX18" fmla="*/ 2119313 w 3180821"/>
                    <a:gd name="connsiteY18" fmla="*/ 1298064 h 2276195"/>
                    <a:gd name="connsiteX19" fmla="*/ 2116138 w 3180821"/>
                    <a:gd name="connsiteY19" fmla="*/ 1294361 h 2276195"/>
                    <a:gd name="connsiteX20" fmla="*/ 2103438 w 3180821"/>
                    <a:gd name="connsiteY20" fmla="*/ 1293303 h 2276195"/>
                    <a:gd name="connsiteX21" fmla="*/ 2083330 w 3180821"/>
                    <a:gd name="connsiteY21" fmla="*/ 1284311 h 2276195"/>
                    <a:gd name="connsiteX22" fmla="*/ 2064280 w 3180821"/>
                    <a:gd name="connsiteY22" fmla="*/ 1265268 h 2276195"/>
                    <a:gd name="connsiteX23" fmla="*/ 2062163 w 3180821"/>
                    <a:gd name="connsiteY23" fmla="*/ 1260508 h 2276195"/>
                    <a:gd name="connsiteX24" fmla="*/ 2001309 w 3180821"/>
                    <a:gd name="connsiteY24" fmla="*/ 1085423 h 2276195"/>
                    <a:gd name="connsiteX25" fmla="*/ 1991254 w 3180821"/>
                    <a:gd name="connsiteY25" fmla="*/ 1038874 h 2276195"/>
                    <a:gd name="connsiteX26" fmla="*/ 1974321 w 3180821"/>
                    <a:gd name="connsiteY26" fmla="*/ 990210 h 2276195"/>
                    <a:gd name="connsiteX27" fmla="*/ 1963209 w 3180821"/>
                    <a:gd name="connsiteY27" fmla="*/ 967994 h 2276195"/>
                    <a:gd name="connsiteX28" fmla="*/ 1951038 w 3180821"/>
                    <a:gd name="connsiteY28" fmla="*/ 952125 h 2276195"/>
                    <a:gd name="connsiteX29" fmla="*/ 1938867 w 3180821"/>
                    <a:gd name="connsiteY29" fmla="*/ 943133 h 2276195"/>
                    <a:gd name="connsiteX30" fmla="*/ 1927225 w 3180821"/>
                    <a:gd name="connsiteY30" fmla="*/ 939430 h 2276195"/>
                    <a:gd name="connsiteX31" fmla="*/ 1915054 w 3180821"/>
                    <a:gd name="connsiteY31" fmla="*/ 939959 h 2276195"/>
                    <a:gd name="connsiteX32" fmla="*/ 1898121 w 3180821"/>
                    <a:gd name="connsiteY32" fmla="*/ 946835 h 2276195"/>
                    <a:gd name="connsiteX33" fmla="*/ 1879071 w 3180821"/>
                    <a:gd name="connsiteY33" fmla="*/ 963762 h 2276195"/>
                    <a:gd name="connsiteX34" fmla="*/ 1858434 w 3180821"/>
                    <a:gd name="connsiteY34" fmla="*/ 991268 h 2276195"/>
                    <a:gd name="connsiteX35" fmla="*/ 1855788 w 3180821"/>
                    <a:gd name="connsiteY35" fmla="*/ 997086 h 2276195"/>
                    <a:gd name="connsiteX36" fmla="*/ 1846263 w 3180821"/>
                    <a:gd name="connsiteY36" fmla="*/ 1025121 h 2276195"/>
                    <a:gd name="connsiteX37" fmla="*/ 1827213 w 3180821"/>
                    <a:gd name="connsiteY37" fmla="*/ 1116102 h 2276195"/>
                    <a:gd name="connsiteX38" fmla="*/ 1805517 w 3180821"/>
                    <a:gd name="connsiteY38" fmla="*/ 1261566 h 2276195"/>
                    <a:gd name="connsiteX39" fmla="*/ 1802342 w 3180821"/>
                    <a:gd name="connsiteY39" fmla="*/ 1290658 h 2276195"/>
                    <a:gd name="connsiteX40" fmla="*/ 1790700 w 3180821"/>
                    <a:gd name="connsiteY40" fmla="*/ 1303353 h 2276195"/>
                    <a:gd name="connsiteX41" fmla="*/ 1770063 w 3180821"/>
                    <a:gd name="connsiteY41" fmla="*/ 1321867 h 2276195"/>
                    <a:gd name="connsiteX42" fmla="*/ 1751013 w 3180821"/>
                    <a:gd name="connsiteY42" fmla="*/ 1331388 h 2276195"/>
                    <a:gd name="connsiteX43" fmla="*/ 1735138 w 3180821"/>
                    <a:gd name="connsiteY43" fmla="*/ 1334562 h 2276195"/>
                    <a:gd name="connsiteX44" fmla="*/ 1720850 w 3180821"/>
                    <a:gd name="connsiteY44" fmla="*/ 1330859 h 2276195"/>
                    <a:gd name="connsiteX45" fmla="*/ 1708680 w 3180821"/>
                    <a:gd name="connsiteY45" fmla="*/ 1321867 h 2276195"/>
                    <a:gd name="connsiteX46" fmla="*/ 1692275 w 3180821"/>
                    <a:gd name="connsiteY46" fmla="*/ 1300180 h 2276195"/>
                    <a:gd name="connsiteX47" fmla="*/ 1677459 w 3180821"/>
                    <a:gd name="connsiteY47" fmla="*/ 1262095 h 2276195"/>
                    <a:gd name="connsiteX48" fmla="*/ 1667405 w 3180821"/>
                    <a:gd name="connsiteY48" fmla="*/ 1221894 h 2276195"/>
                    <a:gd name="connsiteX49" fmla="*/ 1659467 w 3180821"/>
                    <a:gd name="connsiteY49" fmla="*/ 1170585 h 2276195"/>
                    <a:gd name="connsiteX50" fmla="*/ 1658938 w 3180821"/>
                    <a:gd name="connsiteY50" fmla="*/ 1162650 h 2276195"/>
                    <a:gd name="connsiteX51" fmla="*/ 1655234 w 3180821"/>
                    <a:gd name="connsiteY51" fmla="*/ 1151542 h 2276195"/>
                    <a:gd name="connsiteX52" fmla="*/ 1646767 w 3180821"/>
                    <a:gd name="connsiteY52" fmla="*/ 1135145 h 2276195"/>
                    <a:gd name="connsiteX53" fmla="*/ 1636184 w 3180821"/>
                    <a:gd name="connsiteY53" fmla="*/ 1121921 h 2276195"/>
                    <a:gd name="connsiteX54" fmla="*/ 1624542 w 3180821"/>
                    <a:gd name="connsiteY54" fmla="*/ 1113457 h 2276195"/>
                    <a:gd name="connsiteX55" fmla="*/ 1604963 w 3180821"/>
                    <a:gd name="connsiteY55" fmla="*/ 1107110 h 2276195"/>
                    <a:gd name="connsiteX56" fmla="*/ 1577446 w 3180821"/>
                    <a:gd name="connsiteY56" fmla="*/ 1107639 h 2276195"/>
                    <a:gd name="connsiteX57" fmla="*/ 1537230 w 3180821"/>
                    <a:gd name="connsiteY57" fmla="*/ 1121392 h 2276195"/>
                    <a:gd name="connsiteX58" fmla="*/ 1499130 w 3180821"/>
                    <a:gd name="connsiteY58" fmla="*/ 1144137 h 2276195"/>
                    <a:gd name="connsiteX59" fmla="*/ 1494896 w 3180821"/>
                    <a:gd name="connsiteY59" fmla="*/ 1147311 h 2276195"/>
                    <a:gd name="connsiteX60" fmla="*/ 1475317 w 3180821"/>
                    <a:gd name="connsiteY60" fmla="*/ 1150484 h 2276195"/>
                    <a:gd name="connsiteX61" fmla="*/ 1445684 w 3180821"/>
                    <a:gd name="connsiteY61" fmla="*/ 1149426 h 2276195"/>
                    <a:gd name="connsiteX62" fmla="*/ 1426634 w 3180821"/>
                    <a:gd name="connsiteY62" fmla="*/ 1143608 h 2276195"/>
                    <a:gd name="connsiteX63" fmla="*/ 1414992 w 3180821"/>
                    <a:gd name="connsiteY63" fmla="*/ 1132500 h 2276195"/>
                    <a:gd name="connsiteX64" fmla="*/ 1409700 w 3180821"/>
                    <a:gd name="connsiteY64" fmla="*/ 1114515 h 2276195"/>
                    <a:gd name="connsiteX65" fmla="*/ 1412875 w 3180821"/>
                    <a:gd name="connsiteY65" fmla="*/ 1093886 h 2276195"/>
                    <a:gd name="connsiteX66" fmla="*/ 1413405 w 3180821"/>
                    <a:gd name="connsiteY66" fmla="*/ 1091770 h 2276195"/>
                    <a:gd name="connsiteX67" fmla="*/ 1421342 w 3180821"/>
                    <a:gd name="connsiteY67" fmla="*/ 1049453 h 2276195"/>
                    <a:gd name="connsiteX68" fmla="*/ 1429809 w 3180821"/>
                    <a:gd name="connsiteY68" fmla="*/ 975928 h 2276195"/>
                    <a:gd name="connsiteX69" fmla="*/ 1431925 w 3180821"/>
                    <a:gd name="connsiteY69" fmla="*/ 912453 h 2276195"/>
                    <a:gd name="connsiteX70" fmla="*/ 1429809 w 3180821"/>
                    <a:gd name="connsiteY70" fmla="*/ 858499 h 2276195"/>
                    <a:gd name="connsiteX71" fmla="*/ 1422930 w 3180821"/>
                    <a:gd name="connsiteY71" fmla="*/ 813538 h 2276195"/>
                    <a:gd name="connsiteX72" fmla="*/ 1411817 w 3180821"/>
                    <a:gd name="connsiteY72" fmla="*/ 775982 h 2276195"/>
                    <a:gd name="connsiteX73" fmla="*/ 1399117 w 3180821"/>
                    <a:gd name="connsiteY73" fmla="*/ 746360 h 2276195"/>
                    <a:gd name="connsiteX74" fmla="*/ 1383771 w 3180821"/>
                    <a:gd name="connsiteY74" fmla="*/ 723615 h 2276195"/>
                    <a:gd name="connsiteX75" fmla="*/ 1366838 w 3180821"/>
                    <a:gd name="connsiteY75" fmla="*/ 706159 h 2276195"/>
                    <a:gd name="connsiteX76" fmla="*/ 1349375 w 3180821"/>
                    <a:gd name="connsiteY76" fmla="*/ 692935 h 2276195"/>
                    <a:gd name="connsiteX77" fmla="*/ 1323446 w 3180821"/>
                    <a:gd name="connsiteY77" fmla="*/ 681827 h 2276195"/>
                    <a:gd name="connsiteX78" fmla="*/ 1282700 w 3180821"/>
                    <a:gd name="connsiteY78" fmla="*/ 676538 h 2276195"/>
                    <a:gd name="connsiteX79" fmla="*/ 1275821 w 3180821"/>
                    <a:gd name="connsiteY79" fmla="*/ 678125 h 2276195"/>
                    <a:gd name="connsiteX80" fmla="*/ 1264180 w 3180821"/>
                    <a:gd name="connsiteY80" fmla="*/ 681827 h 2276195"/>
                    <a:gd name="connsiteX81" fmla="*/ 1245659 w 3180821"/>
                    <a:gd name="connsiteY81" fmla="*/ 690291 h 2276195"/>
                    <a:gd name="connsiteX82" fmla="*/ 1223963 w 3180821"/>
                    <a:gd name="connsiteY82" fmla="*/ 707746 h 2276195"/>
                    <a:gd name="connsiteX83" fmla="*/ 1206500 w 3180821"/>
                    <a:gd name="connsiteY83" fmla="*/ 735252 h 2276195"/>
                    <a:gd name="connsiteX84" fmla="*/ 1199621 w 3180821"/>
                    <a:gd name="connsiteY84" fmla="*/ 765403 h 2276195"/>
                    <a:gd name="connsiteX85" fmla="*/ 1200680 w 3180821"/>
                    <a:gd name="connsiteY85" fmla="*/ 810364 h 2276195"/>
                    <a:gd name="connsiteX86" fmla="*/ 1212321 w 3180821"/>
                    <a:gd name="connsiteY86" fmla="*/ 852152 h 2276195"/>
                    <a:gd name="connsiteX87" fmla="*/ 1214438 w 3180821"/>
                    <a:gd name="connsiteY87" fmla="*/ 856913 h 2276195"/>
                    <a:gd name="connsiteX88" fmla="*/ 1220788 w 3180821"/>
                    <a:gd name="connsiteY88" fmla="*/ 870665 h 2276195"/>
                    <a:gd name="connsiteX89" fmla="*/ 1231371 w 3180821"/>
                    <a:gd name="connsiteY89" fmla="*/ 905577 h 2276195"/>
                    <a:gd name="connsiteX90" fmla="*/ 1243542 w 3180821"/>
                    <a:gd name="connsiteY90" fmla="*/ 966936 h 2276195"/>
                    <a:gd name="connsiteX91" fmla="*/ 1255184 w 3180821"/>
                    <a:gd name="connsiteY91" fmla="*/ 1083836 h 2276195"/>
                    <a:gd name="connsiteX92" fmla="*/ 1255184 w 3180821"/>
                    <a:gd name="connsiteY92" fmla="*/ 1107110 h 2276195"/>
                    <a:gd name="connsiteX93" fmla="*/ 1238780 w 3180821"/>
                    <a:gd name="connsiteY93" fmla="*/ 1120334 h 2276195"/>
                    <a:gd name="connsiteX94" fmla="*/ 1209146 w 3180821"/>
                    <a:gd name="connsiteY94" fmla="*/ 1140434 h 2276195"/>
                    <a:gd name="connsiteX95" fmla="*/ 1181630 w 3180821"/>
                    <a:gd name="connsiteY95" fmla="*/ 1151542 h 2276195"/>
                    <a:gd name="connsiteX96" fmla="*/ 1157288 w 3180821"/>
                    <a:gd name="connsiteY96" fmla="*/ 1155774 h 2276195"/>
                    <a:gd name="connsiteX97" fmla="*/ 1135592 w 3180821"/>
                    <a:gd name="connsiteY97" fmla="*/ 1152600 h 2276195"/>
                    <a:gd name="connsiteX98" fmla="*/ 1115484 w 3180821"/>
                    <a:gd name="connsiteY98" fmla="*/ 1143608 h 2276195"/>
                    <a:gd name="connsiteX99" fmla="*/ 1089555 w 3180821"/>
                    <a:gd name="connsiteY99" fmla="*/ 1122979 h 2276195"/>
                    <a:gd name="connsiteX100" fmla="*/ 1062038 w 3180821"/>
                    <a:gd name="connsiteY100" fmla="*/ 1084894 h 2276195"/>
                    <a:gd name="connsiteX101" fmla="*/ 1044046 w 3180821"/>
                    <a:gd name="connsiteY101" fmla="*/ 1043635 h 2276195"/>
                    <a:gd name="connsiteX102" fmla="*/ 1027113 w 3180821"/>
                    <a:gd name="connsiteY102" fmla="*/ 992326 h 2276195"/>
                    <a:gd name="connsiteX103" fmla="*/ 1025525 w 3180821"/>
                    <a:gd name="connsiteY103" fmla="*/ 983334 h 2276195"/>
                    <a:gd name="connsiteX104" fmla="*/ 1016000 w 3180821"/>
                    <a:gd name="connsiteY104" fmla="*/ 955828 h 2276195"/>
                    <a:gd name="connsiteX105" fmla="*/ 1001184 w 3180821"/>
                    <a:gd name="connsiteY105" fmla="*/ 882831 h 2276195"/>
                    <a:gd name="connsiteX106" fmla="*/ 992188 w 3180821"/>
                    <a:gd name="connsiteY106" fmla="*/ 796082 h 2276195"/>
                    <a:gd name="connsiteX107" fmla="*/ 987425 w 3180821"/>
                    <a:gd name="connsiteY107" fmla="*/ 704573 h 2276195"/>
                    <a:gd name="connsiteX108" fmla="*/ 987425 w 3180821"/>
                    <a:gd name="connsiteY108" fmla="*/ 488758 h 2276195"/>
                    <a:gd name="connsiteX109" fmla="*/ 990071 w 3180821"/>
                    <a:gd name="connsiteY109" fmla="*/ 437978 h 2276195"/>
                    <a:gd name="connsiteX110" fmla="*/ 981605 w 3180821"/>
                    <a:gd name="connsiteY110" fmla="*/ 415232 h 2276195"/>
                    <a:gd name="connsiteX111" fmla="*/ 964671 w 3180821"/>
                    <a:gd name="connsiteY111" fmla="*/ 378734 h 2276195"/>
                    <a:gd name="connsiteX112" fmla="*/ 947209 w 3180821"/>
                    <a:gd name="connsiteY112" fmla="*/ 352815 h 2276195"/>
                    <a:gd name="connsiteX113" fmla="*/ 931334 w 3180821"/>
                    <a:gd name="connsiteY113" fmla="*/ 335360 h 2276195"/>
                    <a:gd name="connsiteX114" fmla="*/ 914400 w 3180821"/>
                    <a:gd name="connsiteY114" fmla="*/ 325839 h 2276195"/>
                    <a:gd name="connsiteX115" fmla="*/ 899055 w 3180821"/>
                    <a:gd name="connsiteY115" fmla="*/ 323723 h 2276195"/>
                    <a:gd name="connsiteX116" fmla="*/ 884767 w 3180821"/>
                    <a:gd name="connsiteY116" fmla="*/ 326896 h 2276195"/>
                    <a:gd name="connsiteX117" fmla="*/ 869950 w 3180821"/>
                    <a:gd name="connsiteY117" fmla="*/ 334302 h 2276195"/>
                    <a:gd name="connsiteX118" fmla="*/ 850900 w 3180821"/>
                    <a:gd name="connsiteY118" fmla="*/ 352815 h 2276195"/>
                    <a:gd name="connsiteX119" fmla="*/ 829734 w 3180821"/>
                    <a:gd name="connsiteY119" fmla="*/ 382966 h 2276195"/>
                    <a:gd name="connsiteX120" fmla="*/ 809096 w 3180821"/>
                    <a:gd name="connsiteY120" fmla="*/ 424754 h 2276195"/>
                    <a:gd name="connsiteX121" fmla="*/ 805921 w 3180821"/>
                    <a:gd name="connsiteY121" fmla="*/ 433217 h 2276195"/>
                    <a:gd name="connsiteX122" fmla="*/ 800100 w 3180821"/>
                    <a:gd name="connsiteY122" fmla="*/ 459136 h 2276195"/>
                    <a:gd name="connsiteX123" fmla="*/ 796925 w 3180821"/>
                    <a:gd name="connsiteY123" fmla="*/ 514148 h 2276195"/>
                    <a:gd name="connsiteX124" fmla="*/ 804863 w 3180821"/>
                    <a:gd name="connsiteY124" fmla="*/ 569688 h 2276195"/>
                    <a:gd name="connsiteX125" fmla="*/ 819680 w 3180821"/>
                    <a:gd name="connsiteY125" fmla="*/ 624700 h 2276195"/>
                    <a:gd name="connsiteX126" fmla="*/ 849842 w 3180821"/>
                    <a:gd name="connsiteY126" fmla="*/ 701399 h 2276195"/>
                    <a:gd name="connsiteX127" fmla="*/ 892175 w 3180821"/>
                    <a:gd name="connsiteY127" fmla="*/ 783916 h 2276195"/>
                    <a:gd name="connsiteX128" fmla="*/ 906992 w 3180821"/>
                    <a:gd name="connsiteY128" fmla="*/ 811422 h 2276195"/>
                    <a:gd name="connsiteX129" fmla="*/ 918105 w 3180821"/>
                    <a:gd name="connsiteY129" fmla="*/ 835754 h 2276195"/>
                    <a:gd name="connsiteX130" fmla="*/ 932921 w 3180821"/>
                    <a:gd name="connsiteY130" fmla="*/ 891824 h 2276195"/>
                    <a:gd name="connsiteX131" fmla="*/ 942446 w 3180821"/>
                    <a:gd name="connsiteY131" fmla="*/ 966936 h 2276195"/>
                    <a:gd name="connsiteX132" fmla="*/ 943505 w 3180821"/>
                    <a:gd name="connsiteY132" fmla="*/ 979631 h 2276195"/>
                    <a:gd name="connsiteX133" fmla="*/ 938742 w 3180821"/>
                    <a:gd name="connsiteY133" fmla="*/ 982805 h 2276195"/>
                    <a:gd name="connsiteX134" fmla="*/ 929746 w 3180821"/>
                    <a:gd name="connsiteY134" fmla="*/ 984391 h 2276195"/>
                    <a:gd name="connsiteX135" fmla="*/ 914400 w 3180821"/>
                    <a:gd name="connsiteY135" fmla="*/ 979631 h 2276195"/>
                    <a:gd name="connsiteX136" fmla="*/ 892175 w 3180821"/>
                    <a:gd name="connsiteY136" fmla="*/ 961117 h 2276195"/>
                    <a:gd name="connsiteX137" fmla="*/ 869950 w 3180821"/>
                    <a:gd name="connsiteY137" fmla="*/ 934140 h 2276195"/>
                    <a:gd name="connsiteX138" fmla="*/ 821267 w 3180821"/>
                    <a:gd name="connsiteY138" fmla="*/ 853739 h 2276195"/>
                    <a:gd name="connsiteX139" fmla="*/ 810155 w 3180821"/>
                    <a:gd name="connsiteY139" fmla="*/ 830994 h 2276195"/>
                    <a:gd name="connsiteX140" fmla="*/ 790046 w 3180821"/>
                    <a:gd name="connsiteY140" fmla="*/ 802959 h 2276195"/>
                    <a:gd name="connsiteX141" fmla="*/ 757238 w 3180821"/>
                    <a:gd name="connsiteY141" fmla="*/ 768576 h 2276195"/>
                    <a:gd name="connsiteX142" fmla="*/ 738188 w 3180821"/>
                    <a:gd name="connsiteY142" fmla="*/ 756939 h 2276195"/>
                    <a:gd name="connsiteX143" fmla="*/ 728663 w 3180821"/>
                    <a:gd name="connsiteY143" fmla="*/ 754824 h 2276195"/>
                    <a:gd name="connsiteX144" fmla="*/ 716492 w 3180821"/>
                    <a:gd name="connsiteY144" fmla="*/ 758526 h 2276195"/>
                    <a:gd name="connsiteX145" fmla="*/ 706438 w 3180821"/>
                    <a:gd name="connsiteY145" fmla="*/ 773866 h 2276195"/>
                    <a:gd name="connsiteX146" fmla="*/ 703263 w 3180821"/>
                    <a:gd name="connsiteY146" fmla="*/ 796611 h 2276195"/>
                    <a:gd name="connsiteX147" fmla="*/ 705379 w 3180821"/>
                    <a:gd name="connsiteY147" fmla="*/ 820943 h 2276195"/>
                    <a:gd name="connsiteX148" fmla="*/ 713317 w 3180821"/>
                    <a:gd name="connsiteY148" fmla="*/ 843160 h 2276195"/>
                    <a:gd name="connsiteX149" fmla="*/ 718609 w 3180821"/>
                    <a:gd name="connsiteY149" fmla="*/ 851623 h 2276195"/>
                    <a:gd name="connsiteX150" fmla="*/ 733954 w 3180821"/>
                    <a:gd name="connsiteY150" fmla="*/ 873839 h 2276195"/>
                    <a:gd name="connsiteX151" fmla="*/ 784225 w 3180821"/>
                    <a:gd name="connsiteY151" fmla="*/ 963762 h 2276195"/>
                    <a:gd name="connsiteX152" fmla="*/ 865717 w 3180821"/>
                    <a:gd name="connsiteY152" fmla="*/ 1119805 h 2276195"/>
                    <a:gd name="connsiteX153" fmla="*/ 882121 w 3180821"/>
                    <a:gd name="connsiteY153" fmla="*/ 1152600 h 2276195"/>
                    <a:gd name="connsiteX154" fmla="*/ 886355 w 3180821"/>
                    <a:gd name="connsiteY154" fmla="*/ 1171643 h 2276195"/>
                    <a:gd name="connsiteX155" fmla="*/ 886355 w 3180821"/>
                    <a:gd name="connsiteY155" fmla="*/ 1199149 h 2276195"/>
                    <a:gd name="connsiteX156" fmla="*/ 879475 w 3180821"/>
                    <a:gd name="connsiteY156" fmla="*/ 1217133 h 2276195"/>
                    <a:gd name="connsiteX157" fmla="*/ 867834 w 3180821"/>
                    <a:gd name="connsiteY157" fmla="*/ 1228241 h 2276195"/>
                    <a:gd name="connsiteX158" fmla="*/ 847196 w 3180821"/>
                    <a:gd name="connsiteY158" fmla="*/ 1233531 h 2276195"/>
                    <a:gd name="connsiteX159" fmla="*/ 824442 w 3180821"/>
                    <a:gd name="connsiteY159" fmla="*/ 1229299 h 2276195"/>
                    <a:gd name="connsiteX160" fmla="*/ 821267 w 3180821"/>
                    <a:gd name="connsiteY160" fmla="*/ 1228770 h 2276195"/>
                    <a:gd name="connsiteX161" fmla="*/ 637646 w 3180821"/>
                    <a:gd name="connsiteY161" fmla="*/ 807190 h 2276195"/>
                    <a:gd name="connsiteX162" fmla="*/ 515938 w 3180821"/>
                    <a:gd name="connsiteY162" fmla="*/ 524727 h 2276195"/>
                    <a:gd name="connsiteX163" fmla="*/ 488421 w 3180821"/>
                    <a:gd name="connsiteY163" fmla="*/ 459136 h 2276195"/>
                    <a:gd name="connsiteX164" fmla="*/ 436034 w 3180821"/>
                    <a:gd name="connsiteY164" fmla="*/ 345939 h 2276195"/>
                    <a:gd name="connsiteX165" fmla="*/ 385763 w 3180821"/>
                    <a:gd name="connsiteY165" fmla="*/ 251255 h 2276195"/>
                    <a:gd name="connsiteX166" fmla="*/ 337609 w 3180821"/>
                    <a:gd name="connsiteY166" fmla="*/ 175614 h 2276195"/>
                    <a:gd name="connsiteX167" fmla="*/ 291571 w 3180821"/>
                    <a:gd name="connsiteY167" fmla="*/ 115842 h 2276195"/>
                    <a:gd name="connsiteX168" fmla="*/ 248179 w 3180821"/>
                    <a:gd name="connsiteY168" fmla="*/ 70881 h 2276195"/>
                    <a:gd name="connsiteX169" fmla="*/ 207963 w 3180821"/>
                    <a:gd name="connsiteY169" fmla="*/ 38085 h 2276195"/>
                    <a:gd name="connsiteX170" fmla="*/ 171450 w 3180821"/>
                    <a:gd name="connsiteY170" fmla="*/ 16398 h 2276195"/>
                    <a:gd name="connsiteX171" fmla="*/ 137584 w 3180821"/>
                    <a:gd name="connsiteY171" fmla="*/ 4232 h 2276195"/>
                    <a:gd name="connsiteX172" fmla="*/ 107421 w 3180821"/>
                    <a:gd name="connsiteY172" fmla="*/ 0 h 2276195"/>
                    <a:gd name="connsiteX173" fmla="*/ 80434 w 3180821"/>
                    <a:gd name="connsiteY173" fmla="*/ 1587 h 2276195"/>
                    <a:gd name="connsiteX174" fmla="*/ 58738 w 3180821"/>
                    <a:gd name="connsiteY174" fmla="*/ 6877 h 2276195"/>
                    <a:gd name="connsiteX175" fmla="*/ 17463 w 3180821"/>
                    <a:gd name="connsiteY175" fmla="*/ 28035 h 2276195"/>
                    <a:gd name="connsiteX176" fmla="*/ 10584 w 3180821"/>
                    <a:gd name="connsiteY176" fmla="*/ 34911 h 2276195"/>
                    <a:gd name="connsiteX177" fmla="*/ 6879 w 3180821"/>
                    <a:gd name="connsiteY177" fmla="*/ 40201 h 2276195"/>
                    <a:gd name="connsiteX178" fmla="*/ 1588 w 3180821"/>
                    <a:gd name="connsiteY178" fmla="*/ 53425 h 2276195"/>
                    <a:gd name="connsiteX179" fmla="*/ 0 w 3180821"/>
                    <a:gd name="connsiteY179" fmla="*/ 79344 h 2276195"/>
                    <a:gd name="connsiteX180" fmla="*/ 7409 w 3180821"/>
                    <a:gd name="connsiteY180" fmla="*/ 122719 h 2276195"/>
                    <a:gd name="connsiteX181" fmla="*/ 25929 w 3180821"/>
                    <a:gd name="connsiteY181" fmla="*/ 175085 h 2276195"/>
                    <a:gd name="connsiteX182" fmla="*/ 68263 w 3180821"/>
                    <a:gd name="connsiteY182" fmla="*/ 265537 h 2276195"/>
                    <a:gd name="connsiteX183" fmla="*/ 146050 w 3180821"/>
                    <a:gd name="connsiteY183" fmla="*/ 403066 h 2276195"/>
                    <a:gd name="connsiteX184" fmla="*/ 235479 w 3180821"/>
                    <a:gd name="connsiteY184" fmla="*/ 541653 h 2276195"/>
                    <a:gd name="connsiteX185" fmla="*/ 322263 w 3180821"/>
                    <a:gd name="connsiteY185" fmla="*/ 668603 h 2276195"/>
                    <a:gd name="connsiteX186" fmla="*/ 422804 w 3180821"/>
                    <a:gd name="connsiteY186" fmla="*/ 808777 h 2276195"/>
                    <a:gd name="connsiteX187" fmla="*/ 439738 w 3180821"/>
                    <a:gd name="connsiteY187" fmla="*/ 830465 h 2276195"/>
                    <a:gd name="connsiteX188" fmla="*/ 466196 w 3180821"/>
                    <a:gd name="connsiteY188" fmla="*/ 875426 h 2276195"/>
                    <a:gd name="connsiteX189" fmla="*/ 516467 w 3180821"/>
                    <a:gd name="connsiteY189" fmla="*/ 970639 h 2276195"/>
                    <a:gd name="connsiteX190" fmla="*/ 564092 w 3180821"/>
                    <a:gd name="connsiteY190" fmla="*/ 1069554 h 2276195"/>
                    <a:gd name="connsiteX191" fmla="*/ 606425 w 3180821"/>
                    <a:gd name="connsiteY191" fmla="*/ 1172172 h 2276195"/>
                    <a:gd name="connsiteX192" fmla="*/ 664634 w 3180821"/>
                    <a:gd name="connsiteY192" fmla="*/ 1327685 h 2276195"/>
                    <a:gd name="connsiteX193" fmla="*/ 729192 w 3180821"/>
                    <a:gd name="connsiteY193" fmla="*/ 1531863 h 2276195"/>
                    <a:gd name="connsiteX194" fmla="*/ 779463 w 3180821"/>
                    <a:gd name="connsiteY194" fmla="*/ 1720172 h 2276195"/>
                    <a:gd name="connsiteX195" fmla="*/ 815975 w 3180821"/>
                    <a:gd name="connsiteY195" fmla="*/ 1879389 h 2276195"/>
                    <a:gd name="connsiteX196" fmla="*/ 848784 w 3180821"/>
                    <a:gd name="connsiteY196" fmla="*/ 2045482 h 2276195"/>
                    <a:gd name="connsiteX197" fmla="*/ 760040 w 3180821"/>
                    <a:gd name="connsiteY197" fmla="*/ 2097549 h 2276195"/>
                    <a:gd name="connsiteX198" fmla="*/ 661770 w 3180821"/>
                    <a:gd name="connsiteY198" fmla="*/ 2117118 h 2276195"/>
                    <a:gd name="connsiteX199" fmla="*/ 403631 w 3180821"/>
                    <a:gd name="connsiteY199" fmla="*/ 2276195 h 2276195"/>
                    <a:gd name="connsiteX0" fmla="*/ 403631 w 3180821"/>
                    <a:gd name="connsiteY0" fmla="*/ 2276195 h 2276195"/>
                    <a:gd name="connsiteX1" fmla="*/ 3085922 w 3180821"/>
                    <a:gd name="connsiteY1" fmla="*/ 2109788 h 2276195"/>
                    <a:gd name="connsiteX2" fmla="*/ 3083984 w 3180821"/>
                    <a:gd name="connsiteY2" fmla="*/ 2107899 h 2276195"/>
                    <a:gd name="connsiteX3" fmla="*/ 3060171 w 3180821"/>
                    <a:gd name="connsiteY3" fmla="*/ 2076161 h 2276195"/>
                    <a:gd name="connsiteX4" fmla="*/ 3042180 w 3180821"/>
                    <a:gd name="connsiteY4" fmla="*/ 2031200 h 2276195"/>
                    <a:gd name="connsiteX5" fmla="*/ 3036888 w 3180821"/>
                    <a:gd name="connsiteY5" fmla="*/ 1986767 h 2276195"/>
                    <a:gd name="connsiteX6" fmla="*/ 3040063 w 3180821"/>
                    <a:gd name="connsiteY6" fmla="*/ 1943393 h 2276195"/>
                    <a:gd name="connsiteX7" fmla="*/ 3048000 w 3180821"/>
                    <a:gd name="connsiteY7" fmla="*/ 1902134 h 2276195"/>
                    <a:gd name="connsiteX8" fmla="*/ 3064404 w 3180821"/>
                    <a:gd name="connsiteY8" fmla="*/ 1846593 h 2276195"/>
                    <a:gd name="connsiteX9" fmla="*/ 3071813 w 3180821"/>
                    <a:gd name="connsiteY9" fmla="*/ 1817501 h 2276195"/>
                    <a:gd name="connsiteX10" fmla="*/ 3076576 w 3180821"/>
                    <a:gd name="connsiteY10" fmla="*/ 1803748 h 2276195"/>
                    <a:gd name="connsiteX11" fmla="*/ 3095626 w 3180821"/>
                    <a:gd name="connsiteY11" fmla="*/ 1767250 h 2276195"/>
                    <a:gd name="connsiteX12" fmla="*/ 3142192 w 3180821"/>
                    <a:gd name="connsiteY12" fmla="*/ 1697427 h 2276195"/>
                    <a:gd name="connsiteX13" fmla="*/ 3180821 w 3180821"/>
                    <a:gd name="connsiteY13" fmla="*/ 1644531 h 2276195"/>
                    <a:gd name="connsiteX14" fmla="*/ 3045354 w 3180821"/>
                    <a:gd name="connsiteY14" fmla="*/ 1603802 h 2276195"/>
                    <a:gd name="connsiteX15" fmla="*/ 2453217 w 3180821"/>
                    <a:gd name="connsiteY15" fmla="*/ 1417079 h 2276195"/>
                    <a:gd name="connsiteX16" fmla="*/ 2216680 w 3180821"/>
                    <a:gd name="connsiteY16" fmla="*/ 1336678 h 2276195"/>
                    <a:gd name="connsiteX17" fmla="*/ 2145242 w 3180821"/>
                    <a:gd name="connsiteY17" fmla="*/ 1310230 h 2276195"/>
                    <a:gd name="connsiteX18" fmla="*/ 2119313 w 3180821"/>
                    <a:gd name="connsiteY18" fmla="*/ 1298064 h 2276195"/>
                    <a:gd name="connsiteX19" fmla="*/ 2116138 w 3180821"/>
                    <a:gd name="connsiteY19" fmla="*/ 1294361 h 2276195"/>
                    <a:gd name="connsiteX20" fmla="*/ 2103438 w 3180821"/>
                    <a:gd name="connsiteY20" fmla="*/ 1293303 h 2276195"/>
                    <a:gd name="connsiteX21" fmla="*/ 2083330 w 3180821"/>
                    <a:gd name="connsiteY21" fmla="*/ 1284311 h 2276195"/>
                    <a:gd name="connsiteX22" fmla="*/ 2064280 w 3180821"/>
                    <a:gd name="connsiteY22" fmla="*/ 1265268 h 2276195"/>
                    <a:gd name="connsiteX23" fmla="*/ 2062163 w 3180821"/>
                    <a:gd name="connsiteY23" fmla="*/ 1260508 h 2276195"/>
                    <a:gd name="connsiteX24" fmla="*/ 2001309 w 3180821"/>
                    <a:gd name="connsiteY24" fmla="*/ 1085423 h 2276195"/>
                    <a:gd name="connsiteX25" fmla="*/ 1991254 w 3180821"/>
                    <a:gd name="connsiteY25" fmla="*/ 1038874 h 2276195"/>
                    <a:gd name="connsiteX26" fmla="*/ 1974321 w 3180821"/>
                    <a:gd name="connsiteY26" fmla="*/ 990210 h 2276195"/>
                    <a:gd name="connsiteX27" fmla="*/ 1963209 w 3180821"/>
                    <a:gd name="connsiteY27" fmla="*/ 967994 h 2276195"/>
                    <a:gd name="connsiteX28" fmla="*/ 1951038 w 3180821"/>
                    <a:gd name="connsiteY28" fmla="*/ 952125 h 2276195"/>
                    <a:gd name="connsiteX29" fmla="*/ 1938867 w 3180821"/>
                    <a:gd name="connsiteY29" fmla="*/ 943133 h 2276195"/>
                    <a:gd name="connsiteX30" fmla="*/ 1927225 w 3180821"/>
                    <a:gd name="connsiteY30" fmla="*/ 939430 h 2276195"/>
                    <a:gd name="connsiteX31" fmla="*/ 1915054 w 3180821"/>
                    <a:gd name="connsiteY31" fmla="*/ 939959 h 2276195"/>
                    <a:gd name="connsiteX32" fmla="*/ 1898121 w 3180821"/>
                    <a:gd name="connsiteY32" fmla="*/ 946835 h 2276195"/>
                    <a:gd name="connsiteX33" fmla="*/ 1879071 w 3180821"/>
                    <a:gd name="connsiteY33" fmla="*/ 963762 h 2276195"/>
                    <a:gd name="connsiteX34" fmla="*/ 1858434 w 3180821"/>
                    <a:gd name="connsiteY34" fmla="*/ 991268 h 2276195"/>
                    <a:gd name="connsiteX35" fmla="*/ 1855788 w 3180821"/>
                    <a:gd name="connsiteY35" fmla="*/ 997086 h 2276195"/>
                    <a:gd name="connsiteX36" fmla="*/ 1846263 w 3180821"/>
                    <a:gd name="connsiteY36" fmla="*/ 1025121 h 2276195"/>
                    <a:gd name="connsiteX37" fmla="*/ 1827213 w 3180821"/>
                    <a:gd name="connsiteY37" fmla="*/ 1116102 h 2276195"/>
                    <a:gd name="connsiteX38" fmla="*/ 1805517 w 3180821"/>
                    <a:gd name="connsiteY38" fmla="*/ 1261566 h 2276195"/>
                    <a:gd name="connsiteX39" fmla="*/ 1802342 w 3180821"/>
                    <a:gd name="connsiteY39" fmla="*/ 1290658 h 2276195"/>
                    <a:gd name="connsiteX40" fmla="*/ 1790700 w 3180821"/>
                    <a:gd name="connsiteY40" fmla="*/ 1303353 h 2276195"/>
                    <a:gd name="connsiteX41" fmla="*/ 1770063 w 3180821"/>
                    <a:gd name="connsiteY41" fmla="*/ 1321867 h 2276195"/>
                    <a:gd name="connsiteX42" fmla="*/ 1751013 w 3180821"/>
                    <a:gd name="connsiteY42" fmla="*/ 1331388 h 2276195"/>
                    <a:gd name="connsiteX43" fmla="*/ 1735138 w 3180821"/>
                    <a:gd name="connsiteY43" fmla="*/ 1334562 h 2276195"/>
                    <a:gd name="connsiteX44" fmla="*/ 1720850 w 3180821"/>
                    <a:gd name="connsiteY44" fmla="*/ 1330859 h 2276195"/>
                    <a:gd name="connsiteX45" fmla="*/ 1708680 w 3180821"/>
                    <a:gd name="connsiteY45" fmla="*/ 1321867 h 2276195"/>
                    <a:gd name="connsiteX46" fmla="*/ 1692275 w 3180821"/>
                    <a:gd name="connsiteY46" fmla="*/ 1300180 h 2276195"/>
                    <a:gd name="connsiteX47" fmla="*/ 1677459 w 3180821"/>
                    <a:gd name="connsiteY47" fmla="*/ 1262095 h 2276195"/>
                    <a:gd name="connsiteX48" fmla="*/ 1667405 w 3180821"/>
                    <a:gd name="connsiteY48" fmla="*/ 1221894 h 2276195"/>
                    <a:gd name="connsiteX49" fmla="*/ 1659467 w 3180821"/>
                    <a:gd name="connsiteY49" fmla="*/ 1170585 h 2276195"/>
                    <a:gd name="connsiteX50" fmla="*/ 1658938 w 3180821"/>
                    <a:gd name="connsiteY50" fmla="*/ 1162650 h 2276195"/>
                    <a:gd name="connsiteX51" fmla="*/ 1655234 w 3180821"/>
                    <a:gd name="connsiteY51" fmla="*/ 1151542 h 2276195"/>
                    <a:gd name="connsiteX52" fmla="*/ 1646767 w 3180821"/>
                    <a:gd name="connsiteY52" fmla="*/ 1135145 h 2276195"/>
                    <a:gd name="connsiteX53" fmla="*/ 1636184 w 3180821"/>
                    <a:gd name="connsiteY53" fmla="*/ 1121921 h 2276195"/>
                    <a:gd name="connsiteX54" fmla="*/ 1624542 w 3180821"/>
                    <a:gd name="connsiteY54" fmla="*/ 1113457 h 2276195"/>
                    <a:gd name="connsiteX55" fmla="*/ 1604963 w 3180821"/>
                    <a:gd name="connsiteY55" fmla="*/ 1107110 h 2276195"/>
                    <a:gd name="connsiteX56" fmla="*/ 1577446 w 3180821"/>
                    <a:gd name="connsiteY56" fmla="*/ 1107639 h 2276195"/>
                    <a:gd name="connsiteX57" fmla="*/ 1537230 w 3180821"/>
                    <a:gd name="connsiteY57" fmla="*/ 1121392 h 2276195"/>
                    <a:gd name="connsiteX58" fmla="*/ 1499130 w 3180821"/>
                    <a:gd name="connsiteY58" fmla="*/ 1144137 h 2276195"/>
                    <a:gd name="connsiteX59" fmla="*/ 1494896 w 3180821"/>
                    <a:gd name="connsiteY59" fmla="*/ 1147311 h 2276195"/>
                    <a:gd name="connsiteX60" fmla="*/ 1475317 w 3180821"/>
                    <a:gd name="connsiteY60" fmla="*/ 1150484 h 2276195"/>
                    <a:gd name="connsiteX61" fmla="*/ 1445684 w 3180821"/>
                    <a:gd name="connsiteY61" fmla="*/ 1149426 h 2276195"/>
                    <a:gd name="connsiteX62" fmla="*/ 1426634 w 3180821"/>
                    <a:gd name="connsiteY62" fmla="*/ 1143608 h 2276195"/>
                    <a:gd name="connsiteX63" fmla="*/ 1414992 w 3180821"/>
                    <a:gd name="connsiteY63" fmla="*/ 1132500 h 2276195"/>
                    <a:gd name="connsiteX64" fmla="*/ 1409700 w 3180821"/>
                    <a:gd name="connsiteY64" fmla="*/ 1114515 h 2276195"/>
                    <a:gd name="connsiteX65" fmla="*/ 1412875 w 3180821"/>
                    <a:gd name="connsiteY65" fmla="*/ 1093886 h 2276195"/>
                    <a:gd name="connsiteX66" fmla="*/ 1413405 w 3180821"/>
                    <a:gd name="connsiteY66" fmla="*/ 1091770 h 2276195"/>
                    <a:gd name="connsiteX67" fmla="*/ 1421342 w 3180821"/>
                    <a:gd name="connsiteY67" fmla="*/ 1049453 h 2276195"/>
                    <a:gd name="connsiteX68" fmla="*/ 1429809 w 3180821"/>
                    <a:gd name="connsiteY68" fmla="*/ 975928 h 2276195"/>
                    <a:gd name="connsiteX69" fmla="*/ 1431925 w 3180821"/>
                    <a:gd name="connsiteY69" fmla="*/ 912453 h 2276195"/>
                    <a:gd name="connsiteX70" fmla="*/ 1429809 w 3180821"/>
                    <a:gd name="connsiteY70" fmla="*/ 858499 h 2276195"/>
                    <a:gd name="connsiteX71" fmla="*/ 1422930 w 3180821"/>
                    <a:gd name="connsiteY71" fmla="*/ 813538 h 2276195"/>
                    <a:gd name="connsiteX72" fmla="*/ 1411817 w 3180821"/>
                    <a:gd name="connsiteY72" fmla="*/ 775982 h 2276195"/>
                    <a:gd name="connsiteX73" fmla="*/ 1399117 w 3180821"/>
                    <a:gd name="connsiteY73" fmla="*/ 746360 h 2276195"/>
                    <a:gd name="connsiteX74" fmla="*/ 1383771 w 3180821"/>
                    <a:gd name="connsiteY74" fmla="*/ 723615 h 2276195"/>
                    <a:gd name="connsiteX75" fmla="*/ 1366838 w 3180821"/>
                    <a:gd name="connsiteY75" fmla="*/ 706159 h 2276195"/>
                    <a:gd name="connsiteX76" fmla="*/ 1349375 w 3180821"/>
                    <a:gd name="connsiteY76" fmla="*/ 692935 h 2276195"/>
                    <a:gd name="connsiteX77" fmla="*/ 1323446 w 3180821"/>
                    <a:gd name="connsiteY77" fmla="*/ 681827 h 2276195"/>
                    <a:gd name="connsiteX78" fmla="*/ 1282700 w 3180821"/>
                    <a:gd name="connsiteY78" fmla="*/ 676538 h 2276195"/>
                    <a:gd name="connsiteX79" fmla="*/ 1275821 w 3180821"/>
                    <a:gd name="connsiteY79" fmla="*/ 678125 h 2276195"/>
                    <a:gd name="connsiteX80" fmla="*/ 1264180 w 3180821"/>
                    <a:gd name="connsiteY80" fmla="*/ 681827 h 2276195"/>
                    <a:gd name="connsiteX81" fmla="*/ 1245659 w 3180821"/>
                    <a:gd name="connsiteY81" fmla="*/ 690291 h 2276195"/>
                    <a:gd name="connsiteX82" fmla="*/ 1223963 w 3180821"/>
                    <a:gd name="connsiteY82" fmla="*/ 707746 h 2276195"/>
                    <a:gd name="connsiteX83" fmla="*/ 1206500 w 3180821"/>
                    <a:gd name="connsiteY83" fmla="*/ 735252 h 2276195"/>
                    <a:gd name="connsiteX84" fmla="*/ 1199621 w 3180821"/>
                    <a:gd name="connsiteY84" fmla="*/ 765403 h 2276195"/>
                    <a:gd name="connsiteX85" fmla="*/ 1200680 w 3180821"/>
                    <a:gd name="connsiteY85" fmla="*/ 810364 h 2276195"/>
                    <a:gd name="connsiteX86" fmla="*/ 1212321 w 3180821"/>
                    <a:gd name="connsiteY86" fmla="*/ 852152 h 2276195"/>
                    <a:gd name="connsiteX87" fmla="*/ 1214438 w 3180821"/>
                    <a:gd name="connsiteY87" fmla="*/ 856913 h 2276195"/>
                    <a:gd name="connsiteX88" fmla="*/ 1220788 w 3180821"/>
                    <a:gd name="connsiteY88" fmla="*/ 870665 h 2276195"/>
                    <a:gd name="connsiteX89" fmla="*/ 1231371 w 3180821"/>
                    <a:gd name="connsiteY89" fmla="*/ 905577 h 2276195"/>
                    <a:gd name="connsiteX90" fmla="*/ 1243542 w 3180821"/>
                    <a:gd name="connsiteY90" fmla="*/ 966936 h 2276195"/>
                    <a:gd name="connsiteX91" fmla="*/ 1255184 w 3180821"/>
                    <a:gd name="connsiteY91" fmla="*/ 1083836 h 2276195"/>
                    <a:gd name="connsiteX92" fmla="*/ 1255184 w 3180821"/>
                    <a:gd name="connsiteY92" fmla="*/ 1107110 h 2276195"/>
                    <a:gd name="connsiteX93" fmla="*/ 1238780 w 3180821"/>
                    <a:gd name="connsiteY93" fmla="*/ 1120334 h 2276195"/>
                    <a:gd name="connsiteX94" fmla="*/ 1209146 w 3180821"/>
                    <a:gd name="connsiteY94" fmla="*/ 1140434 h 2276195"/>
                    <a:gd name="connsiteX95" fmla="*/ 1181630 w 3180821"/>
                    <a:gd name="connsiteY95" fmla="*/ 1151542 h 2276195"/>
                    <a:gd name="connsiteX96" fmla="*/ 1157288 w 3180821"/>
                    <a:gd name="connsiteY96" fmla="*/ 1155774 h 2276195"/>
                    <a:gd name="connsiteX97" fmla="*/ 1135592 w 3180821"/>
                    <a:gd name="connsiteY97" fmla="*/ 1152600 h 2276195"/>
                    <a:gd name="connsiteX98" fmla="*/ 1115484 w 3180821"/>
                    <a:gd name="connsiteY98" fmla="*/ 1143608 h 2276195"/>
                    <a:gd name="connsiteX99" fmla="*/ 1089555 w 3180821"/>
                    <a:gd name="connsiteY99" fmla="*/ 1122979 h 2276195"/>
                    <a:gd name="connsiteX100" fmla="*/ 1062038 w 3180821"/>
                    <a:gd name="connsiteY100" fmla="*/ 1084894 h 2276195"/>
                    <a:gd name="connsiteX101" fmla="*/ 1044046 w 3180821"/>
                    <a:gd name="connsiteY101" fmla="*/ 1043635 h 2276195"/>
                    <a:gd name="connsiteX102" fmla="*/ 1027113 w 3180821"/>
                    <a:gd name="connsiteY102" fmla="*/ 992326 h 2276195"/>
                    <a:gd name="connsiteX103" fmla="*/ 1025525 w 3180821"/>
                    <a:gd name="connsiteY103" fmla="*/ 983334 h 2276195"/>
                    <a:gd name="connsiteX104" fmla="*/ 1016000 w 3180821"/>
                    <a:gd name="connsiteY104" fmla="*/ 955828 h 2276195"/>
                    <a:gd name="connsiteX105" fmla="*/ 1001184 w 3180821"/>
                    <a:gd name="connsiteY105" fmla="*/ 882831 h 2276195"/>
                    <a:gd name="connsiteX106" fmla="*/ 992188 w 3180821"/>
                    <a:gd name="connsiteY106" fmla="*/ 796082 h 2276195"/>
                    <a:gd name="connsiteX107" fmla="*/ 987425 w 3180821"/>
                    <a:gd name="connsiteY107" fmla="*/ 704573 h 2276195"/>
                    <a:gd name="connsiteX108" fmla="*/ 987425 w 3180821"/>
                    <a:gd name="connsiteY108" fmla="*/ 488758 h 2276195"/>
                    <a:gd name="connsiteX109" fmla="*/ 990071 w 3180821"/>
                    <a:gd name="connsiteY109" fmla="*/ 437978 h 2276195"/>
                    <a:gd name="connsiteX110" fmla="*/ 981605 w 3180821"/>
                    <a:gd name="connsiteY110" fmla="*/ 415232 h 2276195"/>
                    <a:gd name="connsiteX111" fmla="*/ 964671 w 3180821"/>
                    <a:gd name="connsiteY111" fmla="*/ 378734 h 2276195"/>
                    <a:gd name="connsiteX112" fmla="*/ 947209 w 3180821"/>
                    <a:gd name="connsiteY112" fmla="*/ 352815 h 2276195"/>
                    <a:gd name="connsiteX113" fmla="*/ 931334 w 3180821"/>
                    <a:gd name="connsiteY113" fmla="*/ 335360 h 2276195"/>
                    <a:gd name="connsiteX114" fmla="*/ 914400 w 3180821"/>
                    <a:gd name="connsiteY114" fmla="*/ 325839 h 2276195"/>
                    <a:gd name="connsiteX115" fmla="*/ 899055 w 3180821"/>
                    <a:gd name="connsiteY115" fmla="*/ 323723 h 2276195"/>
                    <a:gd name="connsiteX116" fmla="*/ 884767 w 3180821"/>
                    <a:gd name="connsiteY116" fmla="*/ 326896 h 2276195"/>
                    <a:gd name="connsiteX117" fmla="*/ 869950 w 3180821"/>
                    <a:gd name="connsiteY117" fmla="*/ 334302 h 2276195"/>
                    <a:gd name="connsiteX118" fmla="*/ 850900 w 3180821"/>
                    <a:gd name="connsiteY118" fmla="*/ 352815 h 2276195"/>
                    <a:gd name="connsiteX119" fmla="*/ 829734 w 3180821"/>
                    <a:gd name="connsiteY119" fmla="*/ 382966 h 2276195"/>
                    <a:gd name="connsiteX120" fmla="*/ 809096 w 3180821"/>
                    <a:gd name="connsiteY120" fmla="*/ 424754 h 2276195"/>
                    <a:gd name="connsiteX121" fmla="*/ 805921 w 3180821"/>
                    <a:gd name="connsiteY121" fmla="*/ 433217 h 2276195"/>
                    <a:gd name="connsiteX122" fmla="*/ 800100 w 3180821"/>
                    <a:gd name="connsiteY122" fmla="*/ 459136 h 2276195"/>
                    <a:gd name="connsiteX123" fmla="*/ 796925 w 3180821"/>
                    <a:gd name="connsiteY123" fmla="*/ 514148 h 2276195"/>
                    <a:gd name="connsiteX124" fmla="*/ 804863 w 3180821"/>
                    <a:gd name="connsiteY124" fmla="*/ 569688 h 2276195"/>
                    <a:gd name="connsiteX125" fmla="*/ 819680 w 3180821"/>
                    <a:gd name="connsiteY125" fmla="*/ 624700 h 2276195"/>
                    <a:gd name="connsiteX126" fmla="*/ 849842 w 3180821"/>
                    <a:gd name="connsiteY126" fmla="*/ 701399 h 2276195"/>
                    <a:gd name="connsiteX127" fmla="*/ 892175 w 3180821"/>
                    <a:gd name="connsiteY127" fmla="*/ 783916 h 2276195"/>
                    <a:gd name="connsiteX128" fmla="*/ 906992 w 3180821"/>
                    <a:gd name="connsiteY128" fmla="*/ 811422 h 2276195"/>
                    <a:gd name="connsiteX129" fmla="*/ 918105 w 3180821"/>
                    <a:gd name="connsiteY129" fmla="*/ 835754 h 2276195"/>
                    <a:gd name="connsiteX130" fmla="*/ 932921 w 3180821"/>
                    <a:gd name="connsiteY130" fmla="*/ 891824 h 2276195"/>
                    <a:gd name="connsiteX131" fmla="*/ 942446 w 3180821"/>
                    <a:gd name="connsiteY131" fmla="*/ 966936 h 2276195"/>
                    <a:gd name="connsiteX132" fmla="*/ 943505 w 3180821"/>
                    <a:gd name="connsiteY132" fmla="*/ 979631 h 2276195"/>
                    <a:gd name="connsiteX133" fmla="*/ 938742 w 3180821"/>
                    <a:gd name="connsiteY133" fmla="*/ 982805 h 2276195"/>
                    <a:gd name="connsiteX134" fmla="*/ 929746 w 3180821"/>
                    <a:gd name="connsiteY134" fmla="*/ 984391 h 2276195"/>
                    <a:gd name="connsiteX135" fmla="*/ 914400 w 3180821"/>
                    <a:gd name="connsiteY135" fmla="*/ 979631 h 2276195"/>
                    <a:gd name="connsiteX136" fmla="*/ 892175 w 3180821"/>
                    <a:gd name="connsiteY136" fmla="*/ 961117 h 2276195"/>
                    <a:gd name="connsiteX137" fmla="*/ 869950 w 3180821"/>
                    <a:gd name="connsiteY137" fmla="*/ 934140 h 2276195"/>
                    <a:gd name="connsiteX138" fmla="*/ 821267 w 3180821"/>
                    <a:gd name="connsiteY138" fmla="*/ 853739 h 2276195"/>
                    <a:gd name="connsiteX139" fmla="*/ 810155 w 3180821"/>
                    <a:gd name="connsiteY139" fmla="*/ 830994 h 2276195"/>
                    <a:gd name="connsiteX140" fmla="*/ 790046 w 3180821"/>
                    <a:gd name="connsiteY140" fmla="*/ 802959 h 2276195"/>
                    <a:gd name="connsiteX141" fmla="*/ 757238 w 3180821"/>
                    <a:gd name="connsiteY141" fmla="*/ 768576 h 2276195"/>
                    <a:gd name="connsiteX142" fmla="*/ 738188 w 3180821"/>
                    <a:gd name="connsiteY142" fmla="*/ 756939 h 2276195"/>
                    <a:gd name="connsiteX143" fmla="*/ 728663 w 3180821"/>
                    <a:gd name="connsiteY143" fmla="*/ 754824 h 2276195"/>
                    <a:gd name="connsiteX144" fmla="*/ 716492 w 3180821"/>
                    <a:gd name="connsiteY144" fmla="*/ 758526 h 2276195"/>
                    <a:gd name="connsiteX145" fmla="*/ 706438 w 3180821"/>
                    <a:gd name="connsiteY145" fmla="*/ 773866 h 2276195"/>
                    <a:gd name="connsiteX146" fmla="*/ 703263 w 3180821"/>
                    <a:gd name="connsiteY146" fmla="*/ 796611 h 2276195"/>
                    <a:gd name="connsiteX147" fmla="*/ 705379 w 3180821"/>
                    <a:gd name="connsiteY147" fmla="*/ 820943 h 2276195"/>
                    <a:gd name="connsiteX148" fmla="*/ 713317 w 3180821"/>
                    <a:gd name="connsiteY148" fmla="*/ 843160 h 2276195"/>
                    <a:gd name="connsiteX149" fmla="*/ 718609 w 3180821"/>
                    <a:gd name="connsiteY149" fmla="*/ 851623 h 2276195"/>
                    <a:gd name="connsiteX150" fmla="*/ 733954 w 3180821"/>
                    <a:gd name="connsiteY150" fmla="*/ 873839 h 2276195"/>
                    <a:gd name="connsiteX151" fmla="*/ 784225 w 3180821"/>
                    <a:gd name="connsiteY151" fmla="*/ 963762 h 2276195"/>
                    <a:gd name="connsiteX152" fmla="*/ 865717 w 3180821"/>
                    <a:gd name="connsiteY152" fmla="*/ 1119805 h 2276195"/>
                    <a:gd name="connsiteX153" fmla="*/ 882121 w 3180821"/>
                    <a:gd name="connsiteY153" fmla="*/ 1152600 h 2276195"/>
                    <a:gd name="connsiteX154" fmla="*/ 886355 w 3180821"/>
                    <a:gd name="connsiteY154" fmla="*/ 1171643 h 2276195"/>
                    <a:gd name="connsiteX155" fmla="*/ 886355 w 3180821"/>
                    <a:gd name="connsiteY155" fmla="*/ 1199149 h 2276195"/>
                    <a:gd name="connsiteX156" fmla="*/ 879475 w 3180821"/>
                    <a:gd name="connsiteY156" fmla="*/ 1217133 h 2276195"/>
                    <a:gd name="connsiteX157" fmla="*/ 867834 w 3180821"/>
                    <a:gd name="connsiteY157" fmla="*/ 1228241 h 2276195"/>
                    <a:gd name="connsiteX158" fmla="*/ 847196 w 3180821"/>
                    <a:gd name="connsiteY158" fmla="*/ 1233531 h 2276195"/>
                    <a:gd name="connsiteX159" fmla="*/ 824442 w 3180821"/>
                    <a:gd name="connsiteY159" fmla="*/ 1229299 h 2276195"/>
                    <a:gd name="connsiteX160" fmla="*/ 821267 w 3180821"/>
                    <a:gd name="connsiteY160" fmla="*/ 1228770 h 2276195"/>
                    <a:gd name="connsiteX161" fmla="*/ 637646 w 3180821"/>
                    <a:gd name="connsiteY161" fmla="*/ 807190 h 2276195"/>
                    <a:gd name="connsiteX162" fmla="*/ 515938 w 3180821"/>
                    <a:gd name="connsiteY162" fmla="*/ 524727 h 2276195"/>
                    <a:gd name="connsiteX163" fmla="*/ 488421 w 3180821"/>
                    <a:gd name="connsiteY163" fmla="*/ 459136 h 2276195"/>
                    <a:gd name="connsiteX164" fmla="*/ 436034 w 3180821"/>
                    <a:gd name="connsiteY164" fmla="*/ 345939 h 2276195"/>
                    <a:gd name="connsiteX165" fmla="*/ 385763 w 3180821"/>
                    <a:gd name="connsiteY165" fmla="*/ 251255 h 2276195"/>
                    <a:gd name="connsiteX166" fmla="*/ 337609 w 3180821"/>
                    <a:gd name="connsiteY166" fmla="*/ 175614 h 2276195"/>
                    <a:gd name="connsiteX167" fmla="*/ 291571 w 3180821"/>
                    <a:gd name="connsiteY167" fmla="*/ 115842 h 2276195"/>
                    <a:gd name="connsiteX168" fmla="*/ 248179 w 3180821"/>
                    <a:gd name="connsiteY168" fmla="*/ 70881 h 2276195"/>
                    <a:gd name="connsiteX169" fmla="*/ 207963 w 3180821"/>
                    <a:gd name="connsiteY169" fmla="*/ 38085 h 2276195"/>
                    <a:gd name="connsiteX170" fmla="*/ 171450 w 3180821"/>
                    <a:gd name="connsiteY170" fmla="*/ 16398 h 2276195"/>
                    <a:gd name="connsiteX171" fmla="*/ 137584 w 3180821"/>
                    <a:gd name="connsiteY171" fmla="*/ 4232 h 2276195"/>
                    <a:gd name="connsiteX172" fmla="*/ 107421 w 3180821"/>
                    <a:gd name="connsiteY172" fmla="*/ 0 h 2276195"/>
                    <a:gd name="connsiteX173" fmla="*/ 80434 w 3180821"/>
                    <a:gd name="connsiteY173" fmla="*/ 1587 h 2276195"/>
                    <a:gd name="connsiteX174" fmla="*/ 58738 w 3180821"/>
                    <a:gd name="connsiteY174" fmla="*/ 6877 h 2276195"/>
                    <a:gd name="connsiteX175" fmla="*/ 17463 w 3180821"/>
                    <a:gd name="connsiteY175" fmla="*/ 28035 h 2276195"/>
                    <a:gd name="connsiteX176" fmla="*/ 10584 w 3180821"/>
                    <a:gd name="connsiteY176" fmla="*/ 34911 h 2276195"/>
                    <a:gd name="connsiteX177" fmla="*/ 6879 w 3180821"/>
                    <a:gd name="connsiteY177" fmla="*/ 40201 h 2276195"/>
                    <a:gd name="connsiteX178" fmla="*/ 1588 w 3180821"/>
                    <a:gd name="connsiteY178" fmla="*/ 53425 h 2276195"/>
                    <a:gd name="connsiteX179" fmla="*/ 0 w 3180821"/>
                    <a:gd name="connsiteY179" fmla="*/ 79344 h 2276195"/>
                    <a:gd name="connsiteX180" fmla="*/ 7409 w 3180821"/>
                    <a:gd name="connsiteY180" fmla="*/ 122719 h 2276195"/>
                    <a:gd name="connsiteX181" fmla="*/ 25929 w 3180821"/>
                    <a:gd name="connsiteY181" fmla="*/ 175085 h 2276195"/>
                    <a:gd name="connsiteX182" fmla="*/ 68263 w 3180821"/>
                    <a:gd name="connsiteY182" fmla="*/ 265537 h 2276195"/>
                    <a:gd name="connsiteX183" fmla="*/ 146050 w 3180821"/>
                    <a:gd name="connsiteY183" fmla="*/ 403066 h 2276195"/>
                    <a:gd name="connsiteX184" fmla="*/ 235479 w 3180821"/>
                    <a:gd name="connsiteY184" fmla="*/ 541653 h 2276195"/>
                    <a:gd name="connsiteX185" fmla="*/ 322263 w 3180821"/>
                    <a:gd name="connsiteY185" fmla="*/ 668603 h 2276195"/>
                    <a:gd name="connsiteX186" fmla="*/ 422804 w 3180821"/>
                    <a:gd name="connsiteY186" fmla="*/ 808777 h 2276195"/>
                    <a:gd name="connsiteX187" fmla="*/ 439738 w 3180821"/>
                    <a:gd name="connsiteY187" fmla="*/ 830465 h 2276195"/>
                    <a:gd name="connsiteX188" fmla="*/ 466196 w 3180821"/>
                    <a:gd name="connsiteY188" fmla="*/ 875426 h 2276195"/>
                    <a:gd name="connsiteX189" fmla="*/ 516467 w 3180821"/>
                    <a:gd name="connsiteY189" fmla="*/ 970639 h 2276195"/>
                    <a:gd name="connsiteX190" fmla="*/ 564092 w 3180821"/>
                    <a:gd name="connsiteY190" fmla="*/ 1069554 h 2276195"/>
                    <a:gd name="connsiteX191" fmla="*/ 606425 w 3180821"/>
                    <a:gd name="connsiteY191" fmla="*/ 1172172 h 2276195"/>
                    <a:gd name="connsiteX192" fmla="*/ 664634 w 3180821"/>
                    <a:gd name="connsiteY192" fmla="*/ 1327685 h 2276195"/>
                    <a:gd name="connsiteX193" fmla="*/ 729192 w 3180821"/>
                    <a:gd name="connsiteY193" fmla="*/ 1531863 h 2276195"/>
                    <a:gd name="connsiteX194" fmla="*/ 779463 w 3180821"/>
                    <a:gd name="connsiteY194" fmla="*/ 1720172 h 2276195"/>
                    <a:gd name="connsiteX195" fmla="*/ 815975 w 3180821"/>
                    <a:gd name="connsiteY195" fmla="*/ 1879389 h 2276195"/>
                    <a:gd name="connsiteX196" fmla="*/ 839538 w 3180821"/>
                    <a:gd name="connsiteY196" fmla="*/ 2017748 h 2276195"/>
                    <a:gd name="connsiteX197" fmla="*/ 760040 w 3180821"/>
                    <a:gd name="connsiteY197" fmla="*/ 2097549 h 2276195"/>
                    <a:gd name="connsiteX198" fmla="*/ 661770 w 3180821"/>
                    <a:gd name="connsiteY198" fmla="*/ 2117118 h 2276195"/>
                    <a:gd name="connsiteX199" fmla="*/ 403631 w 3180821"/>
                    <a:gd name="connsiteY199" fmla="*/ 2276195 h 22761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  <a:cxn ang="0">
                      <a:pos x="connsiteX191" y="connsiteY191"/>
                    </a:cxn>
                    <a:cxn ang="0">
                      <a:pos x="connsiteX192" y="connsiteY192"/>
                    </a:cxn>
                    <a:cxn ang="0">
                      <a:pos x="connsiteX193" y="connsiteY193"/>
                    </a:cxn>
                    <a:cxn ang="0">
                      <a:pos x="connsiteX194" y="connsiteY194"/>
                    </a:cxn>
                    <a:cxn ang="0">
                      <a:pos x="connsiteX195" y="connsiteY195"/>
                    </a:cxn>
                    <a:cxn ang="0">
                      <a:pos x="connsiteX196" y="connsiteY196"/>
                    </a:cxn>
                    <a:cxn ang="0">
                      <a:pos x="connsiteX197" y="connsiteY197"/>
                    </a:cxn>
                    <a:cxn ang="0">
                      <a:pos x="connsiteX198" y="connsiteY198"/>
                    </a:cxn>
                    <a:cxn ang="0">
                      <a:pos x="connsiteX199" y="connsiteY199"/>
                    </a:cxn>
                  </a:cxnLst>
                  <a:rect l="l" t="t" r="r" b="b"/>
                  <a:pathLst>
                    <a:path w="3180821" h="2276195">
                      <a:moveTo>
                        <a:pt x="403631" y="2276195"/>
                      </a:moveTo>
                      <a:lnTo>
                        <a:pt x="3085922" y="2109788"/>
                      </a:lnTo>
                      <a:lnTo>
                        <a:pt x="3083984" y="2107899"/>
                      </a:lnTo>
                      <a:lnTo>
                        <a:pt x="3060171" y="2076161"/>
                      </a:lnTo>
                      <a:lnTo>
                        <a:pt x="3042180" y="2031200"/>
                      </a:lnTo>
                      <a:lnTo>
                        <a:pt x="3036888" y="1986767"/>
                      </a:lnTo>
                      <a:lnTo>
                        <a:pt x="3040063" y="1943393"/>
                      </a:lnTo>
                      <a:lnTo>
                        <a:pt x="3048000" y="1902134"/>
                      </a:lnTo>
                      <a:lnTo>
                        <a:pt x="3064404" y="1846593"/>
                      </a:lnTo>
                      <a:lnTo>
                        <a:pt x="3071813" y="1817501"/>
                      </a:lnTo>
                      <a:lnTo>
                        <a:pt x="3076576" y="1803748"/>
                      </a:lnTo>
                      <a:lnTo>
                        <a:pt x="3095626" y="1767250"/>
                      </a:lnTo>
                      <a:lnTo>
                        <a:pt x="3142192" y="1697427"/>
                      </a:lnTo>
                      <a:lnTo>
                        <a:pt x="3180821" y="1644531"/>
                      </a:lnTo>
                      <a:lnTo>
                        <a:pt x="3045354" y="1603802"/>
                      </a:lnTo>
                      <a:lnTo>
                        <a:pt x="2453217" y="1417079"/>
                      </a:lnTo>
                      <a:lnTo>
                        <a:pt x="2216680" y="1336678"/>
                      </a:lnTo>
                      <a:lnTo>
                        <a:pt x="2145242" y="1310230"/>
                      </a:lnTo>
                      <a:lnTo>
                        <a:pt x="2119313" y="1298064"/>
                      </a:lnTo>
                      <a:lnTo>
                        <a:pt x="2116138" y="1294361"/>
                      </a:lnTo>
                      <a:lnTo>
                        <a:pt x="2103438" y="1293303"/>
                      </a:lnTo>
                      <a:lnTo>
                        <a:pt x="2083330" y="1284311"/>
                      </a:lnTo>
                      <a:lnTo>
                        <a:pt x="2064280" y="1265268"/>
                      </a:lnTo>
                      <a:lnTo>
                        <a:pt x="2062163" y="1260508"/>
                      </a:lnTo>
                      <a:lnTo>
                        <a:pt x="2001309" y="1085423"/>
                      </a:lnTo>
                      <a:lnTo>
                        <a:pt x="1991254" y="1038874"/>
                      </a:lnTo>
                      <a:lnTo>
                        <a:pt x="1974321" y="990210"/>
                      </a:lnTo>
                      <a:lnTo>
                        <a:pt x="1963209" y="967994"/>
                      </a:lnTo>
                      <a:lnTo>
                        <a:pt x="1951038" y="952125"/>
                      </a:lnTo>
                      <a:lnTo>
                        <a:pt x="1938867" y="943133"/>
                      </a:lnTo>
                      <a:lnTo>
                        <a:pt x="1927225" y="939430"/>
                      </a:lnTo>
                      <a:lnTo>
                        <a:pt x="1915054" y="939959"/>
                      </a:lnTo>
                      <a:lnTo>
                        <a:pt x="1898121" y="946835"/>
                      </a:lnTo>
                      <a:lnTo>
                        <a:pt x="1879071" y="963762"/>
                      </a:lnTo>
                      <a:lnTo>
                        <a:pt x="1858434" y="991268"/>
                      </a:lnTo>
                      <a:lnTo>
                        <a:pt x="1855788" y="997086"/>
                      </a:lnTo>
                      <a:lnTo>
                        <a:pt x="1846263" y="1025121"/>
                      </a:lnTo>
                      <a:lnTo>
                        <a:pt x="1827213" y="1116102"/>
                      </a:lnTo>
                      <a:lnTo>
                        <a:pt x="1805517" y="1261566"/>
                      </a:lnTo>
                      <a:lnTo>
                        <a:pt x="1802342" y="1290658"/>
                      </a:lnTo>
                      <a:lnTo>
                        <a:pt x="1790700" y="1303353"/>
                      </a:lnTo>
                      <a:lnTo>
                        <a:pt x="1770063" y="1321867"/>
                      </a:lnTo>
                      <a:lnTo>
                        <a:pt x="1751013" y="1331388"/>
                      </a:lnTo>
                      <a:lnTo>
                        <a:pt x="1735138" y="1334562"/>
                      </a:lnTo>
                      <a:lnTo>
                        <a:pt x="1720850" y="1330859"/>
                      </a:lnTo>
                      <a:lnTo>
                        <a:pt x="1708680" y="1321867"/>
                      </a:lnTo>
                      <a:lnTo>
                        <a:pt x="1692275" y="1300180"/>
                      </a:lnTo>
                      <a:lnTo>
                        <a:pt x="1677459" y="1262095"/>
                      </a:lnTo>
                      <a:lnTo>
                        <a:pt x="1667405" y="1221894"/>
                      </a:lnTo>
                      <a:lnTo>
                        <a:pt x="1659467" y="1170585"/>
                      </a:lnTo>
                      <a:cubicBezTo>
                        <a:pt x="1659291" y="1167940"/>
                        <a:pt x="1659114" y="1165295"/>
                        <a:pt x="1658938" y="1162650"/>
                      </a:cubicBezTo>
                      <a:lnTo>
                        <a:pt x="1655234" y="1151542"/>
                      </a:lnTo>
                      <a:lnTo>
                        <a:pt x="1646767" y="1135145"/>
                      </a:lnTo>
                      <a:lnTo>
                        <a:pt x="1636184" y="1121921"/>
                      </a:lnTo>
                      <a:lnTo>
                        <a:pt x="1624542" y="1113457"/>
                      </a:lnTo>
                      <a:lnTo>
                        <a:pt x="1604963" y="1107110"/>
                      </a:lnTo>
                      <a:lnTo>
                        <a:pt x="1577446" y="1107639"/>
                      </a:lnTo>
                      <a:lnTo>
                        <a:pt x="1537230" y="1121392"/>
                      </a:lnTo>
                      <a:lnTo>
                        <a:pt x="1499130" y="1144137"/>
                      </a:lnTo>
                      <a:lnTo>
                        <a:pt x="1494896" y="1147311"/>
                      </a:lnTo>
                      <a:lnTo>
                        <a:pt x="1475317" y="1150484"/>
                      </a:lnTo>
                      <a:lnTo>
                        <a:pt x="1445684" y="1149426"/>
                      </a:lnTo>
                      <a:lnTo>
                        <a:pt x="1426634" y="1143608"/>
                      </a:lnTo>
                      <a:lnTo>
                        <a:pt x="1414992" y="1132500"/>
                      </a:lnTo>
                      <a:lnTo>
                        <a:pt x="1409700" y="1114515"/>
                      </a:lnTo>
                      <a:lnTo>
                        <a:pt x="1412875" y="1093886"/>
                      </a:lnTo>
                      <a:lnTo>
                        <a:pt x="1413405" y="1091770"/>
                      </a:lnTo>
                      <a:lnTo>
                        <a:pt x="1421342" y="1049453"/>
                      </a:lnTo>
                      <a:lnTo>
                        <a:pt x="1429809" y="975928"/>
                      </a:lnTo>
                      <a:cubicBezTo>
                        <a:pt x="1430514" y="954770"/>
                        <a:pt x="1431220" y="933611"/>
                        <a:pt x="1431925" y="912453"/>
                      </a:cubicBezTo>
                      <a:cubicBezTo>
                        <a:pt x="1431220" y="894468"/>
                        <a:pt x="1430514" y="876484"/>
                        <a:pt x="1429809" y="858499"/>
                      </a:cubicBezTo>
                      <a:lnTo>
                        <a:pt x="1422930" y="813538"/>
                      </a:lnTo>
                      <a:lnTo>
                        <a:pt x="1411817" y="775982"/>
                      </a:lnTo>
                      <a:lnTo>
                        <a:pt x="1399117" y="746360"/>
                      </a:lnTo>
                      <a:lnTo>
                        <a:pt x="1383771" y="723615"/>
                      </a:lnTo>
                      <a:lnTo>
                        <a:pt x="1366838" y="706159"/>
                      </a:lnTo>
                      <a:lnTo>
                        <a:pt x="1349375" y="692935"/>
                      </a:lnTo>
                      <a:lnTo>
                        <a:pt x="1323446" y="681827"/>
                      </a:lnTo>
                      <a:lnTo>
                        <a:pt x="1282700" y="676538"/>
                      </a:lnTo>
                      <a:lnTo>
                        <a:pt x="1275821" y="678125"/>
                      </a:lnTo>
                      <a:lnTo>
                        <a:pt x="1264180" y="681827"/>
                      </a:lnTo>
                      <a:lnTo>
                        <a:pt x="1245659" y="690291"/>
                      </a:lnTo>
                      <a:lnTo>
                        <a:pt x="1223963" y="707746"/>
                      </a:lnTo>
                      <a:lnTo>
                        <a:pt x="1206500" y="735252"/>
                      </a:lnTo>
                      <a:lnTo>
                        <a:pt x="1199621" y="765403"/>
                      </a:lnTo>
                      <a:lnTo>
                        <a:pt x="1200680" y="810364"/>
                      </a:lnTo>
                      <a:lnTo>
                        <a:pt x="1212321" y="852152"/>
                      </a:lnTo>
                      <a:lnTo>
                        <a:pt x="1214438" y="856913"/>
                      </a:lnTo>
                      <a:lnTo>
                        <a:pt x="1220788" y="870665"/>
                      </a:lnTo>
                      <a:lnTo>
                        <a:pt x="1231371" y="905577"/>
                      </a:lnTo>
                      <a:lnTo>
                        <a:pt x="1243542" y="966936"/>
                      </a:lnTo>
                      <a:lnTo>
                        <a:pt x="1255184" y="1083836"/>
                      </a:lnTo>
                      <a:lnTo>
                        <a:pt x="1255184" y="1107110"/>
                      </a:lnTo>
                      <a:lnTo>
                        <a:pt x="1238780" y="1120334"/>
                      </a:lnTo>
                      <a:lnTo>
                        <a:pt x="1209146" y="1140434"/>
                      </a:lnTo>
                      <a:lnTo>
                        <a:pt x="1181630" y="1151542"/>
                      </a:lnTo>
                      <a:lnTo>
                        <a:pt x="1157288" y="1155774"/>
                      </a:lnTo>
                      <a:lnTo>
                        <a:pt x="1135592" y="1152600"/>
                      </a:lnTo>
                      <a:lnTo>
                        <a:pt x="1115484" y="1143608"/>
                      </a:lnTo>
                      <a:lnTo>
                        <a:pt x="1089555" y="1122979"/>
                      </a:lnTo>
                      <a:lnTo>
                        <a:pt x="1062038" y="1084894"/>
                      </a:lnTo>
                      <a:lnTo>
                        <a:pt x="1044046" y="1043635"/>
                      </a:lnTo>
                      <a:lnTo>
                        <a:pt x="1027113" y="992326"/>
                      </a:lnTo>
                      <a:lnTo>
                        <a:pt x="1025525" y="983334"/>
                      </a:lnTo>
                      <a:lnTo>
                        <a:pt x="1016000" y="955828"/>
                      </a:lnTo>
                      <a:lnTo>
                        <a:pt x="1001184" y="882831"/>
                      </a:lnTo>
                      <a:lnTo>
                        <a:pt x="992188" y="796082"/>
                      </a:lnTo>
                      <a:lnTo>
                        <a:pt x="987425" y="704573"/>
                      </a:lnTo>
                      <a:lnTo>
                        <a:pt x="987425" y="488758"/>
                      </a:lnTo>
                      <a:lnTo>
                        <a:pt x="990071" y="437978"/>
                      </a:lnTo>
                      <a:lnTo>
                        <a:pt x="981605" y="415232"/>
                      </a:lnTo>
                      <a:lnTo>
                        <a:pt x="964671" y="378734"/>
                      </a:lnTo>
                      <a:lnTo>
                        <a:pt x="947209" y="352815"/>
                      </a:lnTo>
                      <a:lnTo>
                        <a:pt x="931334" y="335360"/>
                      </a:lnTo>
                      <a:lnTo>
                        <a:pt x="914400" y="325839"/>
                      </a:lnTo>
                      <a:lnTo>
                        <a:pt x="899055" y="323723"/>
                      </a:lnTo>
                      <a:lnTo>
                        <a:pt x="884767" y="326896"/>
                      </a:lnTo>
                      <a:lnTo>
                        <a:pt x="869950" y="334302"/>
                      </a:lnTo>
                      <a:lnTo>
                        <a:pt x="850900" y="352815"/>
                      </a:lnTo>
                      <a:lnTo>
                        <a:pt x="829734" y="382966"/>
                      </a:lnTo>
                      <a:lnTo>
                        <a:pt x="809096" y="424754"/>
                      </a:lnTo>
                      <a:lnTo>
                        <a:pt x="805921" y="433217"/>
                      </a:lnTo>
                      <a:lnTo>
                        <a:pt x="800100" y="459136"/>
                      </a:lnTo>
                      <a:lnTo>
                        <a:pt x="796925" y="514148"/>
                      </a:lnTo>
                      <a:lnTo>
                        <a:pt x="804863" y="569688"/>
                      </a:lnTo>
                      <a:lnTo>
                        <a:pt x="819680" y="624700"/>
                      </a:lnTo>
                      <a:lnTo>
                        <a:pt x="849842" y="701399"/>
                      </a:lnTo>
                      <a:lnTo>
                        <a:pt x="892175" y="783916"/>
                      </a:lnTo>
                      <a:lnTo>
                        <a:pt x="906992" y="811422"/>
                      </a:lnTo>
                      <a:lnTo>
                        <a:pt x="918105" y="835754"/>
                      </a:lnTo>
                      <a:lnTo>
                        <a:pt x="932921" y="891824"/>
                      </a:lnTo>
                      <a:lnTo>
                        <a:pt x="942446" y="966936"/>
                      </a:lnTo>
                      <a:lnTo>
                        <a:pt x="943505" y="979631"/>
                      </a:lnTo>
                      <a:lnTo>
                        <a:pt x="938742" y="982805"/>
                      </a:lnTo>
                      <a:lnTo>
                        <a:pt x="929746" y="984391"/>
                      </a:lnTo>
                      <a:lnTo>
                        <a:pt x="914400" y="979631"/>
                      </a:lnTo>
                      <a:lnTo>
                        <a:pt x="892175" y="961117"/>
                      </a:lnTo>
                      <a:lnTo>
                        <a:pt x="869950" y="934140"/>
                      </a:lnTo>
                      <a:lnTo>
                        <a:pt x="821267" y="853739"/>
                      </a:lnTo>
                      <a:lnTo>
                        <a:pt x="810155" y="830994"/>
                      </a:lnTo>
                      <a:lnTo>
                        <a:pt x="790046" y="802959"/>
                      </a:lnTo>
                      <a:lnTo>
                        <a:pt x="757238" y="768576"/>
                      </a:lnTo>
                      <a:lnTo>
                        <a:pt x="738188" y="756939"/>
                      </a:lnTo>
                      <a:lnTo>
                        <a:pt x="728663" y="754824"/>
                      </a:lnTo>
                      <a:lnTo>
                        <a:pt x="716492" y="758526"/>
                      </a:lnTo>
                      <a:lnTo>
                        <a:pt x="706438" y="773866"/>
                      </a:lnTo>
                      <a:lnTo>
                        <a:pt x="703263" y="796611"/>
                      </a:lnTo>
                      <a:lnTo>
                        <a:pt x="705379" y="820943"/>
                      </a:lnTo>
                      <a:lnTo>
                        <a:pt x="713317" y="843160"/>
                      </a:lnTo>
                      <a:lnTo>
                        <a:pt x="718609" y="851623"/>
                      </a:lnTo>
                      <a:lnTo>
                        <a:pt x="733954" y="873839"/>
                      </a:lnTo>
                      <a:lnTo>
                        <a:pt x="784225" y="963762"/>
                      </a:lnTo>
                      <a:lnTo>
                        <a:pt x="865717" y="1119805"/>
                      </a:lnTo>
                      <a:lnTo>
                        <a:pt x="882121" y="1152600"/>
                      </a:lnTo>
                      <a:lnTo>
                        <a:pt x="886355" y="1171643"/>
                      </a:lnTo>
                      <a:lnTo>
                        <a:pt x="886355" y="1199149"/>
                      </a:lnTo>
                      <a:lnTo>
                        <a:pt x="879475" y="1217133"/>
                      </a:lnTo>
                      <a:lnTo>
                        <a:pt x="867834" y="1228241"/>
                      </a:lnTo>
                      <a:lnTo>
                        <a:pt x="847196" y="1233531"/>
                      </a:lnTo>
                      <a:lnTo>
                        <a:pt x="824442" y="1229299"/>
                      </a:lnTo>
                      <a:lnTo>
                        <a:pt x="821267" y="1228770"/>
                      </a:lnTo>
                      <a:lnTo>
                        <a:pt x="637646" y="807190"/>
                      </a:lnTo>
                      <a:lnTo>
                        <a:pt x="515938" y="524727"/>
                      </a:lnTo>
                      <a:lnTo>
                        <a:pt x="488421" y="459136"/>
                      </a:lnTo>
                      <a:lnTo>
                        <a:pt x="436034" y="345939"/>
                      </a:lnTo>
                      <a:lnTo>
                        <a:pt x="385763" y="251255"/>
                      </a:lnTo>
                      <a:lnTo>
                        <a:pt x="337609" y="175614"/>
                      </a:lnTo>
                      <a:lnTo>
                        <a:pt x="291571" y="115842"/>
                      </a:lnTo>
                      <a:lnTo>
                        <a:pt x="248179" y="70881"/>
                      </a:lnTo>
                      <a:lnTo>
                        <a:pt x="207963" y="38085"/>
                      </a:lnTo>
                      <a:lnTo>
                        <a:pt x="171450" y="16398"/>
                      </a:lnTo>
                      <a:lnTo>
                        <a:pt x="137584" y="4232"/>
                      </a:lnTo>
                      <a:lnTo>
                        <a:pt x="107421" y="0"/>
                      </a:lnTo>
                      <a:lnTo>
                        <a:pt x="80434" y="1587"/>
                      </a:lnTo>
                      <a:lnTo>
                        <a:pt x="58738" y="6877"/>
                      </a:lnTo>
                      <a:lnTo>
                        <a:pt x="17463" y="28035"/>
                      </a:lnTo>
                      <a:lnTo>
                        <a:pt x="10584" y="34911"/>
                      </a:lnTo>
                      <a:lnTo>
                        <a:pt x="6879" y="40201"/>
                      </a:lnTo>
                      <a:lnTo>
                        <a:pt x="1588" y="53425"/>
                      </a:lnTo>
                      <a:cubicBezTo>
                        <a:pt x="1059" y="62065"/>
                        <a:pt x="529" y="70704"/>
                        <a:pt x="0" y="79344"/>
                      </a:cubicBezTo>
                      <a:lnTo>
                        <a:pt x="7409" y="122719"/>
                      </a:lnTo>
                      <a:lnTo>
                        <a:pt x="25929" y="175085"/>
                      </a:lnTo>
                      <a:lnTo>
                        <a:pt x="68263" y="265537"/>
                      </a:lnTo>
                      <a:lnTo>
                        <a:pt x="146050" y="403066"/>
                      </a:lnTo>
                      <a:lnTo>
                        <a:pt x="235479" y="541653"/>
                      </a:lnTo>
                      <a:lnTo>
                        <a:pt x="322263" y="668603"/>
                      </a:lnTo>
                      <a:lnTo>
                        <a:pt x="422804" y="808777"/>
                      </a:lnTo>
                      <a:lnTo>
                        <a:pt x="439738" y="830465"/>
                      </a:lnTo>
                      <a:lnTo>
                        <a:pt x="466196" y="875426"/>
                      </a:lnTo>
                      <a:lnTo>
                        <a:pt x="516467" y="970639"/>
                      </a:lnTo>
                      <a:lnTo>
                        <a:pt x="564092" y="1069554"/>
                      </a:lnTo>
                      <a:lnTo>
                        <a:pt x="606425" y="1172172"/>
                      </a:lnTo>
                      <a:lnTo>
                        <a:pt x="664634" y="1327685"/>
                      </a:lnTo>
                      <a:lnTo>
                        <a:pt x="729192" y="1531863"/>
                      </a:lnTo>
                      <a:lnTo>
                        <a:pt x="779463" y="1720172"/>
                      </a:lnTo>
                      <a:lnTo>
                        <a:pt x="815975" y="1879389"/>
                      </a:lnTo>
                      <a:lnTo>
                        <a:pt x="839538" y="2017748"/>
                      </a:lnTo>
                      <a:lnTo>
                        <a:pt x="760040" y="2097549"/>
                      </a:lnTo>
                      <a:lnTo>
                        <a:pt x="661770" y="2117118"/>
                      </a:lnTo>
                      <a:cubicBezTo>
                        <a:pt x="658927" y="2123919"/>
                        <a:pt x="406474" y="2269394"/>
                        <a:pt x="403631" y="227619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5" name="Freeform 10"/>
                <p:cNvSpPr>
                  <a:spLocks/>
                </p:cNvSpPr>
                <p:nvPr/>
              </p:nvSpPr>
              <p:spPr bwMode="auto">
                <a:xfrm rot="10800000" flipH="1">
                  <a:off x="10366148" y="1029154"/>
                  <a:ext cx="1492250" cy="1439863"/>
                </a:xfrm>
                <a:custGeom>
                  <a:avLst/>
                  <a:gdLst>
                    <a:gd name="T0" fmla="*/ 2679 w 2820"/>
                    <a:gd name="T1" fmla="*/ 1395 h 2721"/>
                    <a:gd name="T2" fmla="*/ 2562 w 2820"/>
                    <a:gd name="T3" fmla="*/ 1460 h 2721"/>
                    <a:gd name="T4" fmla="*/ 2327 w 2820"/>
                    <a:gd name="T5" fmla="*/ 1784 h 2721"/>
                    <a:gd name="T6" fmla="*/ 2241 w 2820"/>
                    <a:gd name="T7" fmla="*/ 1877 h 2721"/>
                    <a:gd name="T8" fmla="*/ 2035 w 2820"/>
                    <a:gd name="T9" fmla="*/ 1913 h 2721"/>
                    <a:gd name="T10" fmla="*/ 1924 w 2820"/>
                    <a:gd name="T11" fmla="*/ 1864 h 2721"/>
                    <a:gd name="T12" fmla="*/ 1844 w 2820"/>
                    <a:gd name="T13" fmla="*/ 1681 h 2721"/>
                    <a:gd name="T14" fmla="*/ 1900 w 2820"/>
                    <a:gd name="T15" fmla="*/ 1498 h 2721"/>
                    <a:gd name="T16" fmla="*/ 2012 w 2820"/>
                    <a:gd name="T17" fmla="*/ 1362 h 2721"/>
                    <a:gd name="T18" fmla="*/ 2359 w 2820"/>
                    <a:gd name="T19" fmla="*/ 802 h 2721"/>
                    <a:gd name="T20" fmla="*/ 2590 w 2820"/>
                    <a:gd name="T21" fmla="*/ 294 h 2721"/>
                    <a:gd name="T22" fmla="*/ 2587 w 2820"/>
                    <a:gd name="T23" fmla="*/ 147 h 2721"/>
                    <a:gd name="T24" fmla="*/ 2522 w 2820"/>
                    <a:gd name="T25" fmla="*/ 43 h 2721"/>
                    <a:gd name="T26" fmla="*/ 2320 w 2820"/>
                    <a:gd name="T27" fmla="*/ 4 h 2721"/>
                    <a:gd name="T28" fmla="*/ 2175 w 2820"/>
                    <a:gd name="T29" fmla="*/ 73 h 2721"/>
                    <a:gd name="T30" fmla="*/ 2122 w 2820"/>
                    <a:gd name="T31" fmla="*/ 305 h 2721"/>
                    <a:gd name="T32" fmla="*/ 2104 w 2820"/>
                    <a:gd name="T33" fmla="*/ 753 h 2721"/>
                    <a:gd name="T34" fmla="*/ 2042 w 2820"/>
                    <a:gd name="T35" fmla="*/ 880 h 2721"/>
                    <a:gd name="T36" fmla="*/ 1641 w 2820"/>
                    <a:gd name="T37" fmla="*/ 1400 h 2721"/>
                    <a:gd name="T38" fmla="*/ 1538 w 2820"/>
                    <a:gd name="T39" fmla="*/ 1473 h 2721"/>
                    <a:gd name="T40" fmla="*/ 1419 w 2820"/>
                    <a:gd name="T41" fmla="*/ 1466 h 2721"/>
                    <a:gd name="T42" fmla="*/ 1394 w 2820"/>
                    <a:gd name="T43" fmla="*/ 1416 h 2721"/>
                    <a:gd name="T44" fmla="*/ 1389 w 2820"/>
                    <a:gd name="T45" fmla="*/ 1202 h 2721"/>
                    <a:gd name="T46" fmla="*/ 1337 w 2820"/>
                    <a:gd name="T47" fmla="*/ 1154 h 2721"/>
                    <a:gd name="T48" fmla="*/ 1256 w 2820"/>
                    <a:gd name="T49" fmla="*/ 1207 h 2721"/>
                    <a:gd name="T50" fmla="*/ 1183 w 2820"/>
                    <a:gd name="T51" fmla="*/ 1370 h 2721"/>
                    <a:gd name="T52" fmla="*/ 1037 w 2820"/>
                    <a:gd name="T53" fmla="*/ 1472 h 2721"/>
                    <a:gd name="T54" fmla="*/ 903 w 2820"/>
                    <a:gd name="T55" fmla="*/ 1480 h 2721"/>
                    <a:gd name="T56" fmla="*/ 697 w 2820"/>
                    <a:gd name="T57" fmla="*/ 1478 h 2721"/>
                    <a:gd name="T58" fmla="*/ 408 w 2820"/>
                    <a:gd name="T59" fmla="*/ 1590 h 2721"/>
                    <a:gd name="T60" fmla="*/ 177 w 2820"/>
                    <a:gd name="T61" fmla="*/ 1815 h 2721"/>
                    <a:gd name="T62" fmla="*/ 98 w 2820"/>
                    <a:gd name="T63" fmla="*/ 1920 h 2721"/>
                    <a:gd name="T64" fmla="*/ 0 w 2820"/>
                    <a:gd name="T65" fmla="*/ 1969 h 2721"/>
                    <a:gd name="T66" fmla="*/ 121 w 2820"/>
                    <a:gd name="T67" fmla="*/ 2118 h 2721"/>
                    <a:gd name="T68" fmla="*/ 663 w 2820"/>
                    <a:gd name="T69" fmla="*/ 2493 h 2721"/>
                    <a:gd name="T70" fmla="*/ 1066 w 2820"/>
                    <a:gd name="T71" fmla="*/ 2651 h 2721"/>
                    <a:gd name="T72" fmla="*/ 1452 w 2820"/>
                    <a:gd name="T73" fmla="*/ 2718 h 2721"/>
                    <a:gd name="T74" fmla="*/ 1674 w 2820"/>
                    <a:gd name="T75" fmla="*/ 2715 h 2721"/>
                    <a:gd name="T76" fmla="*/ 2015 w 2820"/>
                    <a:gd name="T77" fmla="*/ 2628 h 2721"/>
                    <a:gd name="T78" fmla="*/ 2368 w 2820"/>
                    <a:gd name="T79" fmla="*/ 2159 h 2721"/>
                    <a:gd name="T80" fmla="*/ 2551 w 2820"/>
                    <a:gd name="T81" fmla="*/ 1787 h 2721"/>
                    <a:gd name="T82" fmla="*/ 2761 w 2820"/>
                    <a:gd name="T83" fmla="*/ 1663 h 2721"/>
                    <a:gd name="T84" fmla="*/ 2817 w 2820"/>
                    <a:gd name="T85" fmla="*/ 1503 h 2721"/>
                    <a:gd name="T86" fmla="*/ 2725 w 2820"/>
                    <a:gd name="T87" fmla="*/ 1404 h 27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2820" h="2721">
                      <a:moveTo>
                        <a:pt x="2725" y="1404"/>
                      </a:moveTo>
                      <a:lnTo>
                        <a:pt x="2711" y="1397"/>
                      </a:lnTo>
                      <a:lnTo>
                        <a:pt x="2679" y="1395"/>
                      </a:lnTo>
                      <a:lnTo>
                        <a:pt x="2647" y="1403"/>
                      </a:lnTo>
                      <a:lnTo>
                        <a:pt x="2614" y="1420"/>
                      </a:lnTo>
                      <a:lnTo>
                        <a:pt x="2562" y="1460"/>
                      </a:lnTo>
                      <a:lnTo>
                        <a:pt x="2496" y="1531"/>
                      </a:lnTo>
                      <a:lnTo>
                        <a:pt x="2405" y="1655"/>
                      </a:lnTo>
                      <a:lnTo>
                        <a:pt x="2327" y="1784"/>
                      </a:lnTo>
                      <a:lnTo>
                        <a:pt x="2320" y="1799"/>
                      </a:lnTo>
                      <a:lnTo>
                        <a:pt x="2296" y="1830"/>
                      </a:lnTo>
                      <a:lnTo>
                        <a:pt x="2241" y="1877"/>
                      </a:lnTo>
                      <a:lnTo>
                        <a:pt x="2181" y="1902"/>
                      </a:lnTo>
                      <a:lnTo>
                        <a:pt x="2120" y="1914"/>
                      </a:lnTo>
                      <a:lnTo>
                        <a:pt x="2035" y="1913"/>
                      </a:lnTo>
                      <a:lnTo>
                        <a:pt x="1956" y="1892"/>
                      </a:lnTo>
                      <a:lnTo>
                        <a:pt x="1944" y="1885"/>
                      </a:lnTo>
                      <a:lnTo>
                        <a:pt x="1924" y="1864"/>
                      </a:lnTo>
                      <a:lnTo>
                        <a:pt x="1893" y="1822"/>
                      </a:lnTo>
                      <a:lnTo>
                        <a:pt x="1859" y="1758"/>
                      </a:lnTo>
                      <a:lnTo>
                        <a:pt x="1844" y="1681"/>
                      </a:lnTo>
                      <a:lnTo>
                        <a:pt x="1851" y="1609"/>
                      </a:lnTo>
                      <a:lnTo>
                        <a:pt x="1872" y="1548"/>
                      </a:lnTo>
                      <a:lnTo>
                        <a:pt x="1900" y="1498"/>
                      </a:lnTo>
                      <a:lnTo>
                        <a:pt x="1937" y="1449"/>
                      </a:lnTo>
                      <a:lnTo>
                        <a:pt x="1944" y="1442"/>
                      </a:lnTo>
                      <a:lnTo>
                        <a:pt x="2012" y="1362"/>
                      </a:lnTo>
                      <a:lnTo>
                        <a:pt x="2140" y="1182"/>
                      </a:lnTo>
                      <a:lnTo>
                        <a:pt x="2257" y="992"/>
                      </a:lnTo>
                      <a:lnTo>
                        <a:pt x="2359" y="802"/>
                      </a:lnTo>
                      <a:lnTo>
                        <a:pt x="2484" y="543"/>
                      </a:lnTo>
                      <a:lnTo>
                        <a:pt x="2581" y="317"/>
                      </a:lnTo>
                      <a:lnTo>
                        <a:pt x="2590" y="294"/>
                      </a:lnTo>
                      <a:lnTo>
                        <a:pt x="2594" y="259"/>
                      </a:lnTo>
                      <a:lnTo>
                        <a:pt x="2594" y="199"/>
                      </a:lnTo>
                      <a:lnTo>
                        <a:pt x="2587" y="147"/>
                      </a:lnTo>
                      <a:lnTo>
                        <a:pt x="2571" y="105"/>
                      </a:lnTo>
                      <a:lnTo>
                        <a:pt x="2549" y="70"/>
                      </a:lnTo>
                      <a:lnTo>
                        <a:pt x="2522" y="43"/>
                      </a:lnTo>
                      <a:lnTo>
                        <a:pt x="2473" y="14"/>
                      </a:lnTo>
                      <a:lnTo>
                        <a:pt x="2398" y="0"/>
                      </a:lnTo>
                      <a:lnTo>
                        <a:pt x="2320" y="4"/>
                      </a:lnTo>
                      <a:lnTo>
                        <a:pt x="2248" y="24"/>
                      </a:lnTo>
                      <a:lnTo>
                        <a:pt x="2194" y="55"/>
                      </a:lnTo>
                      <a:lnTo>
                        <a:pt x="2175" y="73"/>
                      </a:lnTo>
                      <a:lnTo>
                        <a:pt x="2159" y="93"/>
                      </a:lnTo>
                      <a:lnTo>
                        <a:pt x="2137" y="163"/>
                      </a:lnTo>
                      <a:lnTo>
                        <a:pt x="2122" y="305"/>
                      </a:lnTo>
                      <a:lnTo>
                        <a:pt x="2116" y="530"/>
                      </a:lnTo>
                      <a:lnTo>
                        <a:pt x="2111" y="678"/>
                      </a:lnTo>
                      <a:lnTo>
                        <a:pt x="2104" y="753"/>
                      </a:lnTo>
                      <a:lnTo>
                        <a:pt x="2097" y="778"/>
                      </a:lnTo>
                      <a:lnTo>
                        <a:pt x="2087" y="802"/>
                      </a:lnTo>
                      <a:lnTo>
                        <a:pt x="2042" y="880"/>
                      </a:lnTo>
                      <a:lnTo>
                        <a:pt x="1934" y="1035"/>
                      </a:lnTo>
                      <a:lnTo>
                        <a:pt x="1757" y="1266"/>
                      </a:lnTo>
                      <a:lnTo>
                        <a:pt x="1641" y="1400"/>
                      </a:lnTo>
                      <a:lnTo>
                        <a:pt x="1584" y="1453"/>
                      </a:lnTo>
                      <a:lnTo>
                        <a:pt x="1567" y="1463"/>
                      </a:lnTo>
                      <a:lnTo>
                        <a:pt x="1538" y="1473"/>
                      </a:lnTo>
                      <a:lnTo>
                        <a:pt x="1479" y="1482"/>
                      </a:lnTo>
                      <a:lnTo>
                        <a:pt x="1440" y="1476"/>
                      </a:lnTo>
                      <a:lnTo>
                        <a:pt x="1419" y="1466"/>
                      </a:lnTo>
                      <a:lnTo>
                        <a:pt x="1404" y="1450"/>
                      </a:lnTo>
                      <a:lnTo>
                        <a:pt x="1396" y="1429"/>
                      </a:lnTo>
                      <a:lnTo>
                        <a:pt x="1394" y="1416"/>
                      </a:lnTo>
                      <a:lnTo>
                        <a:pt x="1399" y="1345"/>
                      </a:lnTo>
                      <a:lnTo>
                        <a:pt x="1397" y="1238"/>
                      </a:lnTo>
                      <a:lnTo>
                        <a:pt x="1389" y="1202"/>
                      </a:lnTo>
                      <a:lnTo>
                        <a:pt x="1376" y="1175"/>
                      </a:lnTo>
                      <a:lnTo>
                        <a:pt x="1352" y="1156"/>
                      </a:lnTo>
                      <a:lnTo>
                        <a:pt x="1337" y="1154"/>
                      </a:lnTo>
                      <a:lnTo>
                        <a:pt x="1321" y="1154"/>
                      </a:lnTo>
                      <a:lnTo>
                        <a:pt x="1292" y="1166"/>
                      </a:lnTo>
                      <a:lnTo>
                        <a:pt x="1256" y="1207"/>
                      </a:lnTo>
                      <a:lnTo>
                        <a:pt x="1208" y="1312"/>
                      </a:lnTo>
                      <a:lnTo>
                        <a:pt x="1203" y="1336"/>
                      </a:lnTo>
                      <a:lnTo>
                        <a:pt x="1183" y="1370"/>
                      </a:lnTo>
                      <a:lnTo>
                        <a:pt x="1136" y="1419"/>
                      </a:lnTo>
                      <a:lnTo>
                        <a:pt x="1086" y="1452"/>
                      </a:lnTo>
                      <a:lnTo>
                        <a:pt x="1037" y="1472"/>
                      </a:lnTo>
                      <a:lnTo>
                        <a:pt x="969" y="1483"/>
                      </a:lnTo>
                      <a:lnTo>
                        <a:pt x="909" y="1482"/>
                      </a:lnTo>
                      <a:lnTo>
                        <a:pt x="903" y="1480"/>
                      </a:lnTo>
                      <a:lnTo>
                        <a:pt x="860" y="1475"/>
                      </a:lnTo>
                      <a:lnTo>
                        <a:pt x="776" y="1470"/>
                      </a:lnTo>
                      <a:lnTo>
                        <a:pt x="697" y="1478"/>
                      </a:lnTo>
                      <a:lnTo>
                        <a:pt x="624" y="1492"/>
                      </a:lnTo>
                      <a:lnTo>
                        <a:pt x="523" y="1527"/>
                      </a:lnTo>
                      <a:lnTo>
                        <a:pt x="408" y="1590"/>
                      </a:lnTo>
                      <a:lnTo>
                        <a:pt x="314" y="1662"/>
                      </a:lnTo>
                      <a:lnTo>
                        <a:pt x="244" y="1732"/>
                      </a:lnTo>
                      <a:lnTo>
                        <a:pt x="177" y="1815"/>
                      </a:lnTo>
                      <a:lnTo>
                        <a:pt x="170" y="1828"/>
                      </a:lnTo>
                      <a:lnTo>
                        <a:pt x="144" y="1865"/>
                      </a:lnTo>
                      <a:lnTo>
                        <a:pt x="98" y="1920"/>
                      </a:lnTo>
                      <a:lnTo>
                        <a:pt x="56" y="1951"/>
                      </a:lnTo>
                      <a:lnTo>
                        <a:pt x="19" y="1967"/>
                      </a:lnTo>
                      <a:lnTo>
                        <a:pt x="0" y="1969"/>
                      </a:lnTo>
                      <a:lnTo>
                        <a:pt x="23" y="2010"/>
                      </a:lnTo>
                      <a:lnTo>
                        <a:pt x="84" y="2087"/>
                      </a:lnTo>
                      <a:lnTo>
                        <a:pt x="121" y="2118"/>
                      </a:lnTo>
                      <a:lnTo>
                        <a:pt x="270" y="2235"/>
                      </a:lnTo>
                      <a:lnTo>
                        <a:pt x="500" y="2398"/>
                      </a:lnTo>
                      <a:lnTo>
                        <a:pt x="663" y="2493"/>
                      </a:lnTo>
                      <a:lnTo>
                        <a:pt x="748" y="2533"/>
                      </a:lnTo>
                      <a:lnTo>
                        <a:pt x="853" y="2578"/>
                      </a:lnTo>
                      <a:lnTo>
                        <a:pt x="1066" y="2651"/>
                      </a:lnTo>
                      <a:lnTo>
                        <a:pt x="1229" y="2689"/>
                      </a:lnTo>
                      <a:lnTo>
                        <a:pt x="1340" y="2706"/>
                      </a:lnTo>
                      <a:lnTo>
                        <a:pt x="1452" y="2718"/>
                      </a:lnTo>
                      <a:lnTo>
                        <a:pt x="1566" y="2721"/>
                      </a:lnTo>
                      <a:lnTo>
                        <a:pt x="1623" y="2719"/>
                      </a:lnTo>
                      <a:lnTo>
                        <a:pt x="1674" y="2715"/>
                      </a:lnTo>
                      <a:lnTo>
                        <a:pt x="1798" y="2687"/>
                      </a:lnTo>
                      <a:lnTo>
                        <a:pt x="1972" y="2637"/>
                      </a:lnTo>
                      <a:lnTo>
                        <a:pt x="2015" y="2628"/>
                      </a:lnTo>
                      <a:lnTo>
                        <a:pt x="2110" y="2510"/>
                      </a:lnTo>
                      <a:lnTo>
                        <a:pt x="2268" y="2314"/>
                      </a:lnTo>
                      <a:lnTo>
                        <a:pt x="2368" y="2159"/>
                      </a:lnTo>
                      <a:lnTo>
                        <a:pt x="2414" y="2068"/>
                      </a:lnTo>
                      <a:lnTo>
                        <a:pt x="2520" y="1848"/>
                      </a:lnTo>
                      <a:lnTo>
                        <a:pt x="2551" y="1787"/>
                      </a:lnTo>
                      <a:lnTo>
                        <a:pt x="2607" y="1766"/>
                      </a:lnTo>
                      <a:lnTo>
                        <a:pt x="2696" y="1717"/>
                      </a:lnTo>
                      <a:lnTo>
                        <a:pt x="2761" y="1663"/>
                      </a:lnTo>
                      <a:lnTo>
                        <a:pt x="2801" y="1609"/>
                      </a:lnTo>
                      <a:lnTo>
                        <a:pt x="2820" y="1555"/>
                      </a:lnTo>
                      <a:lnTo>
                        <a:pt x="2817" y="1503"/>
                      </a:lnTo>
                      <a:lnTo>
                        <a:pt x="2794" y="1459"/>
                      </a:lnTo>
                      <a:lnTo>
                        <a:pt x="2754" y="1420"/>
                      </a:lnTo>
                      <a:lnTo>
                        <a:pt x="2725" y="140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6" name="Freeform 11"/>
                <p:cNvSpPr>
                  <a:spLocks/>
                </p:cNvSpPr>
                <p:nvPr/>
              </p:nvSpPr>
              <p:spPr bwMode="auto">
                <a:xfrm rot="10800000" flipH="1">
                  <a:off x="9099323" y="2440441"/>
                  <a:ext cx="241300" cy="466725"/>
                </a:xfrm>
                <a:custGeom>
                  <a:avLst/>
                  <a:gdLst>
                    <a:gd name="T0" fmla="*/ 295 w 454"/>
                    <a:gd name="T1" fmla="*/ 881 h 883"/>
                    <a:gd name="T2" fmla="*/ 280 w 454"/>
                    <a:gd name="T3" fmla="*/ 864 h 883"/>
                    <a:gd name="T4" fmla="*/ 186 w 454"/>
                    <a:gd name="T5" fmla="*/ 744 h 883"/>
                    <a:gd name="T6" fmla="*/ 112 w 454"/>
                    <a:gd name="T7" fmla="*/ 629 h 883"/>
                    <a:gd name="T8" fmla="*/ 46 w 454"/>
                    <a:gd name="T9" fmla="*/ 495 h 883"/>
                    <a:gd name="T10" fmla="*/ 13 w 454"/>
                    <a:gd name="T11" fmla="*/ 389 h 883"/>
                    <a:gd name="T12" fmla="*/ 0 w 454"/>
                    <a:gd name="T13" fmla="*/ 315 h 883"/>
                    <a:gd name="T14" fmla="*/ 0 w 454"/>
                    <a:gd name="T15" fmla="*/ 245 h 883"/>
                    <a:gd name="T16" fmla="*/ 12 w 454"/>
                    <a:gd name="T17" fmla="*/ 174 h 883"/>
                    <a:gd name="T18" fmla="*/ 39 w 454"/>
                    <a:gd name="T19" fmla="*/ 106 h 883"/>
                    <a:gd name="T20" fmla="*/ 84 w 454"/>
                    <a:gd name="T21" fmla="*/ 43 h 883"/>
                    <a:gd name="T22" fmla="*/ 114 w 454"/>
                    <a:gd name="T23" fmla="*/ 14 h 883"/>
                    <a:gd name="T24" fmla="*/ 128 w 454"/>
                    <a:gd name="T25" fmla="*/ 10 h 883"/>
                    <a:gd name="T26" fmla="*/ 216 w 454"/>
                    <a:gd name="T27" fmla="*/ 0 h 883"/>
                    <a:gd name="T28" fmla="*/ 288 w 454"/>
                    <a:gd name="T29" fmla="*/ 3 h 883"/>
                    <a:gd name="T30" fmla="*/ 343 w 454"/>
                    <a:gd name="T31" fmla="*/ 17 h 883"/>
                    <a:gd name="T32" fmla="*/ 377 w 454"/>
                    <a:gd name="T33" fmla="*/ 33 h 883"/>
                    <a:gd name="T34" fmla="*/ 406 w 454"/>
                    <a:gd name="T35" fmla="*/ 54 h 883"/>
                    <a:gd name="T36" fmla="*/ 431 w 454"/>
                    <a:gd name="T37" fmla="*/ 85 h 883"/>
                    <a:gd name="T38" fmla="*/ 447 w 454"/>
                    <a:gd name="T39" fmla="*/ 124 h 883"/>
                    <a:gd name="T40" fmla="*/ 454 w 454"/>
                    <a:gd name="T41" fmla="*/ 172 h 883"/>
                    <a:gd name="T42" fmla="*/ 451 w 454"/>
                    <a:gd name="T43" fmla="*/ 232 h 883"/>
                    <a:gd name="T44" fmla="*/ 436 w 454"/>
                    <a:gd name="T45" fmla="*/ 302 h 883"/>
                    <a:gd name="T46" fmla="*/ 422 w 454"/>
                    <a:gd name="T47" fmla="*/ 342 h 883"/>
                    <a:gd name="T48" fmla="*/ 415 w 454"/>
                    <a:gd name="T49" fmla="*/ 361 h 883"/>
                    <a:gd name="T50" fmla="*/ 390 w 454"/>
                    <a:gd name="T51" fmla="*/ 380 h 883"/>
                    <a:gd name="T52" fmla="*/ 362 w 454"/>
                    <a:gd name="T53" fmla="*/ 400 h 883"/>
                    <a:gd name="T54" fmla="*/ 331 w 454"/>
                    <a:gd name="T55" fmla="*/ 445 h 883"/>
                    <a:gd name="T56" fmla="*/ 317 w 454"/>
                    <a:gd name="T57" fmla="*/ 486 h 883"/>
                    <a:gd name="T58" fmla="*/ 328 w 454"/>
                    <a:gd name="T59" fmla="*/ 538 h 883"/>
                    <a:gd name="T60" fmla="*/ 356 w 454"/>
                    <a:gd name="T61" fmla="*/ 728 h 883"/>
                    <a:gd name="T62" fmla="*/ 356 w 454"/>
                    <a:gd name="T63" fmla="*/ 799 h 883"/>
                    <a:gd name="T64" fmla="*/ 344 w 454"/>
                    <a:gd name="T65" fmla="*/ 854 h 883"/>
                    <a:gd name="T66" fmla="*/ 326 w 454"/>
                    <a:gd name="T67" fmla="*/ 877 h 883"/>
                    <a:gd name="T68" fmla="*/ 307 w 454"/>
                    <a:gd name="T69" fmla="*/ 883 h 883"/>
                    <a:gd name="T70" fmla="*/ 295 w 454"/>
                    <a:gd name="T71" fmla="*/ 881 h 8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454" h="883">
                      <a:moveTo>
                        <a:pt x="295" y="881"/>
                      </a:moveTo>
                      <a:lnTo>
                        <a:pt x="280" y="864"/>
                      </a:lnTo>
                      <a:lnTo>
                        <a:pt x="186" y="744"/>
                      </a:lnTo>
                      <a:lnTo>
                        <a:pt x="112" y="629"/>
                      </a:lnTo>
                      <a:lnTo>
                        <a:pt x="46" y="495"/>
                      </a:lnTo>
                      <a:lnTo>
                        <a:pt x="13" y="389"/>
                      </a:lnTo>
                      <a:lnTo>
                        <a:pt x="0" y="315"/>
                      </a:lnTo>
                      <a:lnTo>
                        <a:pt x="0" y="245"/>
                      </a:lnTo>
                      <a:lnTo>
                        <a:pt x="12" y="174"/>
                      </a:lnTo>
                      <a:lnTo>
                        <a:pt x="39" y="106"/>
                      </a:lnTo>
                      <a:lnTo>
                        <a:pt x="84" y="43"/>
                      </a:lnTo>
                      <a:lnTo>
                        <a:pt x="114" y="14"/>
                      </a:lnTo>
                      <a:lnTo>
                        <a:pt x="128" y="10"/>
                      </a:lnTo>
                      <a:lnTo>
                        <a:pt x="216" y="0"/>
                      </a:lnTo>
                      <a:lnTo>
                        <a:pt x="288" y="3"/>
                      </a:lnTo>
                      <a:lnTo>
                        <a:pt x="343" y="17"/>
                      </a:lnTo>
                      <a:lnTo>
                        <a:pt x="377" y="33"/>
                      </a:lnTo>
                      <a:lnTo>
                        <a:pt x="406" y="54"/>
                      </a:lnTo>
                      <a:lnTo>
                        <a:pt x="431" y="85"/>
                      </a:lnTo>
                      <a:lnTo>
                        <a:pt x="447" y="124"/>
                      </a:lnTo>
                      <a:lnTo>
                        <a:pt x="454" y="172"/>
                      </a:lnTo>
                      <a:lnTo>
                        <a:pt x="451" y="232"/>
                      </a:lnTo>
                      <a:lnTo>
                        <a:pt x="436" y="302"/>
                      </a:lnTo>
                      <a:lnTo>
                        <a:pt x="422" y="342"/>
                      </a:lnTo>
                      <a:lnTo>
                        <a:pt x="415" y="361"/>
                      </a:lnTo>
                      <a:lnTo>
                        <a:pt x="390" y="380"/>
                      </a:lnTo>
                      <a:lnTo>
                        <a:pt x="362" y="400"/>
                      </a:lnTo>
                      <a:lnTo>
                        <a:pt x="331" y="445"/>
                      </a:lnTo>
                      <a:lnTo>
                        <a:pt x="317" y="486"/>
                      </a:lnTo>
                      <a:lnTo>
                        <a:pt x="328" y="538"/>
                      </a:lnTo>
                      <a:lnTo>
                        <a:pt x="356" y="728"/>
                      </a:lnTo>
                      <a:lnTo>
                        <a:pt x="356" y="799"/>
                      </a:lnTo>
                      <a:lnTo>
                        <a:pt x="344" y="854"/>
                      </a:lnTo>
                      <a:lnTo>
                        <a:pt x="326" y="877"/>
                      </a:lnTo>
                      <a:lnTo>
                        <a:pt x="307" y="883"/>
                      </a:lnTo>
                      <a:lnTo>
                        <a:pt x="295" y="88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18" name="달 17"/>
              <p:cNvSpPr/>
              <p:nvPr/>
            </p:nvSpPr>
            <p:spPr>
              <a:xfrm rot="8973792">
                <a:off x="9629279" y="254591"/>
                <a:ext cx="774700" cy="722679"/>
              </a:xfrm>
              <a:prstGeom prst="moon">
                <a:avLst>
                  <a:gd name="adj" fmla="val 60264"/>
                </a:avLst>
              </a:prstGeom>
              <a:solidFill>
                <a:srgbClr val="F275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달 18"/>
              <p:cNvSpPr/>
              <p:nvPr/>
            </p:nvSpPr>
            <p:spPr>
              <a:xfrm rot="2079608">
                <a:off x="10625379" y="335362"/>
                <a:ext cx="774700" cy="421688"/>
              </a:xfrm>
              <a:prstGeom prst="moon">
                <a:avLst>
                  <a:gd name="adj" fmla="val 64619"/>
                </a:avLst>
              </a:prstGeom>
              <a:solidFill>
                <a:srgbClr val="F275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20" name="그룹 19"/>
              <p:cNvGrpSpPr/>
              <p:nvPr/>
            </p:nvGrpSpPr>
            <p:grpSpPr>
              <a:xfrm>
                <a:off x="10484758" y="1292723"/>
                <a:ext cx="235349" cy="235349"/>
                <a:chOff x="10484758" y="1292723"/>
                <a:chExt cx="235349" cy="235349"/>
              </a:xfrm>
            </p:grpSpPr>
            <p:sp>
              <p:nvSpPr>
                <p:cNvPr id="21" name="눈물 방울 20"/>
                <p:cNvSpPr/>
                <p:nvPr/>
              </p:nvSpPr>
              <p:spPr>
                <a:xfrm rot="18900000">
                  <a:off x="10484758" y="1292723"/>
                  <a:ext cx="235349" cy="235349"/>
                </a:xfrm>
                <a:prstGeom prst="teardrop">
                  <a:avLst>
                    <a:gd name="adj" fmla="val 180130"/>
                  </a:avLst>
                </a:prstGeom>
                <a:solidFill>
                  <a:srgbClr val="F275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" name="모서리가 둥근 직사각형 21"/>
                <p:cNvSpPr/>
                <p:nvPr/>
              </p:nvSpPr>
              <p:spPr>
                <a:xfrm>
                  <a:off x="10521788" y="1405053"/>
                  <a:ext cx="45719" cy="5377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" name="모서리가 둥근 직사각형 22"/>
                <p:cNvSpPr/>
                <p:nvPr/>
              </p:nvSpPr>
              <p:spPr>
                <a:xfrm>
                  <a:off x="10579572" y="1441890"/>
                  <a:ext cx="45719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E072EADE-495D-4C22-AB65-CD3C6CDCB87E}"/>
              </a:ext>
            </a:extLst>
          </p:cNvPr>
          <p:cNvSpPr txBox="1"/>
          <p:nvPr/>
        </p:nvSpPr>
        <p:spPr>
          <a:xfrm>
            <a:off x="4003829" y="1544715"/>
            <a:ext cx="44967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3ED7C4"/>
                </a:solidFill>
              </a:rPr>
              <a:t>[</a:t>
            </a:r>
            <a:r>
              <a:rPr lang="ko-KR" altLang="en-US" sz="2000" b="1" dirty="0">
                <a:solidFill>
                  <a:srgbClr val="3ED7C4"/>
                </a:solidFill>
              </a:rPr>
              <a:t>소기업 대상 복식 부기 회계 웹 장부</a:t>
            </a:r>
            <a:r>
              <a:rPr lang="en-US" altLang="ko-KR" sz="2000" b="1" dirty="0">
                <a:solidFill>
                  <a:srgbClr val="3ED7C4"/>
                </a:solidFill>
              </a:rPr>
              <a:t>]</a:t>
            </a:r>
            <a:endParaRPr lang="ko-KR" altLang="en-US" sz="2000" b="1" dirty="0">
              <a:solidFill>
                <a:srgbClr val="3ED7C4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36D858-B1E8-471D-BB5F-D5EDEB164BF6}"/>
              </a:ext>
            </a:extLst>
          </p:cNvPr>
          <p:cNvSpPr txBox="1"/>
          <p:nvPr/>
        </p:nvSpPr>
        <p:spPr>
          <a:xfrm>
            <a:off x="4547338" y="1914047"/>
            <a:ext cx="309732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b="1" dirty="0">
                <a:solidFill>
                  <a:srgbClr val="FF0000"/>
                </a:solidFill>
              </a:rPr>
              <a:t>KAIKEI</a:t>
            </a:r>
            <a:endParaRPr lang="ko-KR" altLang="en-US" sz="7200" b="1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D7D6EC-E803-4BFC-96A5-20A2BC8E2DD4}"/>
              </a:ext>
            </a:extLst>
          </p:cNvPr>
          <p:cNvSpPr txBox="1"/>
          <p:nvPr/>
        </p:nvSpPr>
        <p:spPr>
          <a:xfrm>
            <a:off x="9436232" y="4863615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>
                <a:solidFill>
                  <a:srgbClr val="FC6AB0"/>
                </a:solidFill>
              </a:rPr>
              <a:t>일본 협업 프로젝트</a:t>
            </a:r>
            <a:endParaRPr lang="ko-KR" altLang="en-US" b="1" dirty="0">
              <a:solidFill>
                <a:srgbClr val="FC6A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26233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그룹 21">
            <a:extLst>
              <a:ext uri="{FF2B5EF4-FFF2-40B4-BE49-F238E27FC236}">
                <a16:creationId xmlns:a16="http://schemas.microsoft.com/office/drawing/2014/main" id="{8547D95B-7E47-4991-B9CC-2BCB3A8A10DC}"/>
              </a:ext>
            </a:extLst>
          </p:cNvPr>
          <p:cNvGrpSpPr/>
          <p:nvPr/>
        </p:nvGrpSpPr>
        <p:grpSpPr>
          <a:xfrm>
            <a:off x="0" y="0"/>
            <a:ext cx="12192000" cy="828132"/>
            <a:chOff x="0" y="0"/>
            <a:chExt cx="12192000" cy="828132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D1F3EAEC-F221-4E0D-993F-C3420D574F63}"/>
                </a:ext>
              </a:extLst>
            </p:cNvPr>
            <p:cNvSpPr/>
            <p:nvPr/>
          </p:nvSpPr>
          <p:spPr>
            <a:xfrm>
              <a:off x="0" y="0"/>
              <a:ext cx="12192000" cy="828132"/>
            </a:xfrm>
            <a:prstGeom prst="rect">
              <a:avLst/>
            </a:prstGeom>
            <a:solidFill>
              <a:srgbClr val="4DA7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BD100C1-7C84-4C05-A695-CD41DD952749}"/>
                </a:ext>
              </a:extLst>
            </p:cNvPr>
            <p:cNvSpPr txBox="1"/>
            <p:nvPr/>
          </p:nvSpPr>
          <p:spPr>
            <a:xfrm>
              <a:off x="207474" y="138485"/>
              <a:ext cx="15662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600" b="1" dirty="0">
                  <a:solidFill>
                    <a:schemeClr val="bg1"/>
                  </a:solidFill>
                </a:rPr>
                <a:t>개요</a:t>
              </a: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50D33169-3089-4DC3-9CBF-57C682D6474A}"/>
              </a:ext>
            </a:extLst>
          </p:cNvPr>
          <p:cNvSpPr txBox="1"/>
          <p:nvPr/>
        </p:nvSpPr>
        <p:spPr>
          <a:xfrm>
            <a:off x="1186151" y="1037809"/>
            <a:ext cx="59618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국내 소기업 대상 회계프로그램 시장 현황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203A9A1-857F-4767-8D14-FC3ED3B02B2F}"/>
              </a:ext>
            </a:extLst>
          </p:cNvPr>
          <p:cNvSpPr/>
          <p:nvPr/>
        </p:nvSpPr>
        <p:spPr>
          <a:xfrm>
            <a:off x="10484325" y="0"/>
            <a:ext cx="859412" cy="828132"/>
          </a:xfrm>
          <a:prstGeom prst="rect">
            <a:avLst/>
          </a:prstGeom>
          <a:solidFill>
            <a:srgbClr val="3ED7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EF2DC9DD-BFC6-482C-97F4-CBCB1CBCB562}"/>
              </a:ext>
            </a:extLst>
          </p:cNvPr>
          <p:cNvSpPr/>
          <p:nvPr/>
        </p:nvSpPr>
        <p:spPr>
          <a:xfrm>
            <a:off x="11338163" y="-9129"/>
            <a:ext cx="859412" cy="828132"/>
          </a:xfrm>
          <a:prstGeom prst="rect">
            <a:avLst/>
          </a:prstGeom>
          <a:solidFill>
            <a:srgbClr val="F275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id="{DA4CF544-EDE8-4DC5-842D-06B2BB7C88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862516"/>
              </p:ext>
            </p:extLst>
          </p:nvPr>
        </p:nvGraphicFramePr>
        <p:xfrm>
          <a:off x="907972" y="1629297"/>
          <a:ext cx="10580875" cy="2776395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116175">
                  <a:extLst>
                    <a:ext uri="{9D8B030D-6E8A-4147-A177-3AD203B41FA5}">
                      <a16:colId xmlns:a16="http://schemas.microsoft.com/office/drawing/2014/main" val="1584228183"/>
                    </a:ext>
                  </a:extLst>
                </a:gridCol>
                <a:gridCol w="2116175">
                  <a:extLst>
                    <a:ext uri="{9D8B030D-6E8A-4147-A177-3AD203B41FA5}">
                      <a16:colId xmlns:a16="http://schemas.microsoft.com/office/drawing/2014/main" val="1806700591"/>
                    </a:ext>
                  </a:extLst>
                </a:gridCol>
                <a:gridCol w="2116175">
                  <a:extLst>
                    <a:ext uri="{9D8B030D-6E8A-4147-A177-3AD203B41FA5}">
                      <a16:colId xmlns:a16="http://schemas.microsoft.com/office/drawing/2014/main" val="1267894640"/>
                    </a:ext>
                  </a:extLst>
                </a:gridCol>
                <a:gridCol w="2116175">
                  <a:extLst>
                    <a:ext uri="{9D8B030D-6E8A-4147-A177-3AD203B41FA5}">
                      <a16:colId xmlns:a16="http://schemas.microsoft.com/office/drawing/2014/main" val="2342087096"/>
                    </a:ext>
                  </a:extLst>
                </a:gridCol>
                <a:gridCol w="2116175">
                  <a:extLst>
                    <a:ext uri="{9D8B030D-6E8A-4147-A177-3AD203B41FA5}">
                      <a16:colId xmlns:a16="http://schemas.microsoft.com/office/drawing/2014/main" val="214217477"/>
                    </a:ext>
                  </a:extLst>
                </a:gridCol>
              </a:tblGrid>
              <a:tr h="55527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회계프로그램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장표입력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보고서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복식부기 지원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접근성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5131818"/>
                  </a:ext>
                </a:extLst>
              </a:tr>
              <a:tr h="5552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M</a:t>
                      </a:r>
                      <a:r>
                        <a:rPr lang="ko-KR" altLang="en-US" b="1" dirty="0"/>
                        <a:t>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설치형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8425598"/>
                  </a:ext>
                </a:extLst>
              </a:tr>
              <a:tr h="5552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Q</a:t>
                      </a:r>
                      <a:r>
                        <a:rPr lang="ko-KR" altLang="en-US" b="1" dirty="0"/>
                        <a:t>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설치형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0691020"/>
                  </a:ext>
                </a:extLst>
              </a:tr>
              <a:tr h="5552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I</a:t>
                      </a:r>
                      <a:r>
                        <a:rPr lang="ko-KR" altLang="en-US" b="1" dirty="0"/>
                        <a:t>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설치형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3036487"/>
                  </a:ext>
                </a:extLst>
              </a:tr>
              <a:tr h="5552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S</a:t>
                      </a:r>
                      <a:r>
                        <a:rPr lang="ko-KR" altLang="en-US" b="1" dirty="0"/>
                        <a:t>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웹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68676180"/>
                  </a:ext>
                </a:extLst>
              </a:tr>
            </a:tbl>
          </a:graphicData>
        </a:graphic>
      </p:graphicFrame>
      <p:grpSp>
        <p:nvGrpSpPr>
          <p:cNvPr id="25" name="그룹 24">
            <a:extLst>
              <a:ext uri="{FF2B5EF4-FFF2-40B4-BE49-F238E27FC236}">
                <a16:creationId xmlns:a16="http://schemas.microsoft.com/office/drawing/2014/main" id="{19184C69-3238-422E-8221-4F34E9792C4E}"/>
              </a:ext>
            </a:extLst>
          </p:cNvPr>
          <p:cNvGrpSpPr/>
          <p:nvPr/>
        </p:nvGrpSpPr>
        <p:grpSpPr>
          <a:xfrm>
            <a:off x="0" y="6133217"/>
            <a:ext cx="12192000" cy="728854"/>
            <a:chOff x="0" y="6133217"/>
            <a:chExt cx="12192000" cy="728854"/>
          </a:xfrm>
        </p:grpSpPr>
        <p:sp>
          <p:nvSpPr>
            <p:cNvPr id="26" name="자유형 14">
              <a:extLst>
                <a:ext uri="{FF2B5EF4-FFF2-40B4-BE49-F238E27FC236}">
                  <a16:creationId xmlns:a16="http://schemas.microsoft.com/office/drawing/2014/main" id="{504A11E9-FDB6-4F94-8B66-1EA92CEA7223}"/>
                </a:ext>
              </a:extLst>
            </p:cNvPr>
            <p:cNvSpPr/>
            <p:nvPr/>
          </p:nvSpPr>
          <p:spPr>
            <a:xfrm flipV="1">
              <a:off x="0" y="6413809"/>
              <a:ext cx="12192000" cy="448262"/>
            </a:xfrm>
            <a:custGeom>
              <a:avLst/>
              <a:gdLst>
                <a:gd name="connsiteX0" fmla="*/ 0 w 12192000"/>
                <a:gd name="connsiteY0" fmla="*/ 0 h 1133913"/>
                <a:gd name="connsiteX1" fmla="*/ 12192000 w 12192000"/>
                <a:gd name="connsiteY1" fmla="*/ 0 h 1133913"/>
                <a:gd name="connsiteX2" fmla="*/ 12192000 w 12192000"/>
                <a:gd name="connsiteY2" fmla="*/ 1133913 h 1133913"/>
                <a:gd name="connsiteX3" fmla="*/ 12149251 w 12192000"/>
                <a:gd name="connsiteY3" fmla="*/ 1100931 h 1133913"/>
                <a:gd name="connsiteX4" fmla="*/ 11945257 w 12192000"/>
                <a:gd name="connsiteY4" fmla="*/ 957943 h 1133913"/>
                <a:gd name="connsiteX5" fmla="*/ 11625943 w 12192000"/>
                <a:gd name="connsiteY5" fmla="*/ 769257 h 1133913"/>
                <a:gd name="connsiteX6" fmla="*/ 11074400 w 12192000"/>
                <a:gd name="connsiteY6" fmla="*/ 638629 h 1133913"/>
                <a:gd name="connsiteX7" fmla="*/ 10784114 w 12192000"/>
                <a:gd name="connsiteY7" fmla="*/ 638629 h 1133913"/>
                <a:gd name="connsiteX8" fmla="*/ 10014857 w 12192000"/>
                <a:gd name="connsiteY8" fmla="*/ 638629 h 1133913"/>
                <a:gd name="connsiteX9" fmla="*/ 8098971 w 12192000"/>
                <a:gd name="connsiteY9" fmla="*/ 638629 h 1133913"/>
                <a:gd name="connsiteX10" fmla="*/ 3236686 w 12192000"/>
                <a:gd name="connsiteY10" fmla="*/ 1088571 h 1133913"/>
                <a:gd name="connsiteX11" fmla="*/ 214540 w 12192000"/>
                <a:gd name="connsiteY11" fmla="*/ 687841 h 1133913"/>
                <a:gd name="connsiteX12" fmla="*/ 0 w 12192000"/>
                <a:gd name="connsiteY12" fmla="*/ 644314 h 1133913"/>
                <a:gd name="connsiteX0" fmla="*/ 0 w 12192000"/>
                <a:gd name="connsiteY0" fmla="*/ 0 h 1133913"/>
                <a:gd name="connsiteX1" fmla="*/ 12192000 w 12192000"/>
                <a:gd name="connsiteY1" fmla="*/ 0 h 1133913"/>
                <a:gd name="connsiteX2" fmla="*/ 12192000 w 12192000"/>
                <a:gd name="connsiteY2" fmla="*/ 1133913 h 1133913"/>
                <a:gd name="connsiteX3" fmla="*/ 12149251 w 12192000"/>
                <a:gd name="connsiteY3" fmla="*/ 1100931 h 1133913"/>
                <a:gd name="connsiteX4" fmla="*/ 11945257 w 12192000"/>
                <a:gd name="connsiteY4" fmla="*/ 957943 h 1133913"/>
                <a:gd name="connsiteX5" fmla="*/ 11625943 w 12192000"/>
                <a:gd name="connsiteY5" fmla="*/ 769257 h 1133913"/>
                <a:gd name="connsiteX6" fmla="*/ 11074400 w 12192000"/>
                <a:gd name="connsiteY6" fmla="*/ 638629 h 1133913"/>
                <a:gd name="connsiteX7" fmla="*/ 10784114 w 12192000"/>
                <a:gd name="connsiteY7" fmla="*/ 638629 h 1133913"/>
                <a:gd name="connsiteX8" fmla="*/ 10014857 w 12192000"/>
                <a:gd name="connsiteY8" fmla="*/ 638629 h 1133913"/>
                <a:gd name="connsiteX9" fmla="*/ 8098971 w 12192000"/>
                <a:gd name="connsiteY9" fmla="*/ 638629 h 1133913"/>
                <a:gd name="connsiteX10" fmla="*/ 3236686 w 12192000"/>
                <a:gd name="connsiteY10" fmla="*/ 1088571 h 1133913"/>
                <a:gd name="connsiteX11" fmla="*/ 214540 w 12192000"/>
                <a:gd name="connsiteY11" fmla="*/ 687841 h 1133913"/>
                <a:gd name="connsiteX12" fmla="*/ 0 w 12192000"/>
                <a:gd name="connsiteY12" fmla="*/ 992191 h 1133913"/>
                <a:gd name="connsiteX13" fmla="*/ 0 w 12192000"/>
                <a:gd name="connsiteY13" fmla="*/ 0 h 1133913"/>
                <a:gd name="connsiteX0" fmla="*/ 0 w 12192000"/>
                <a:gd name="connsiteY0" fmla="*/ 0 h 1133913"/>
                <a:gd name="connsiteX1" fmla="*/ 12192000 w 12192000"/>
                <a:gd name="connsiteY1" fmla="*/ 0 h 1133913"/>
                <a:gd name="connsiteX2" fmla="*/ 12192000 w 12192000"/>
                <a:gd name="connsiteY2" fmla="*/ 1133913 h 1133913"/>
                <a:gd name="connsiteX3" fmla="*/ 12149251 w 12192000"/>
                <a:gd name="connsiteY3" fmla="*/ 1100931 h 1133913"/>
                <a:gd name="connsiteX4" fmla="*/ 11945257 w 12192000"/>
                <a:gd name="connsiteY4" fmla="*/ 957943 h 1133913"/>
                <a:gd name="connsiteX5" fmla="*/ 11625943 w 12192000"/>
                <a:gd name="connsiteY5" fmla="*/ 769257 h 1133913"/>
                <a:gd name="connsiteX6" fmla="*/ 11074400 w 12192000"/>
                <a:gd name="connsiteY6" fmla="*/ 638629 h 1133913"/>
                <a:gd name="connsiteX7" fmla="*/ 10784114 w 12192000"/>
                <a:gd name="connsiteY7" fmla="*/ 638629 h 1133913"/>
                <a:gd name="connsiteX8" fmla="*/ 10014857 w 12192000"/>
                <a:gd name="connsiteY8" fmla="*/ 638629 h 1133913"/>
                <a:gd name="connsiteX9" fmla="*/ 8098971 w 12192000"/>
                <a:gd name="connsiteY9" fmla="*/ 638629 h 1133913"/>
                <a:gd name="connsiteX10" fmla="*/ 3236686 w 12192000"/>
                <a:gd name="connsiteY10" fmla="*/ 1088571 h 1133913"/>
                <a:gd name="connsiteX11" fmla="*/ 725286 w 12192000"/>
                <a:gd name="connsiteY11" fmla="*/ 1035719 h 1133913"/>
                <a:gd name="connsiteX12" fmla="*/ 0 w 12192000"/>
                <a:gd name="connsiteY12" fmla="*/ 992191 h 1133913"/>
                <a:gd name="connsiteX13" fmla="*/ 0 w 12192000"/>
                <a:gd name="connsiteY13" fmla="*/ 0 h 1133913"/>
                <a:gd name="connsiteX0" fmla="*/ 0 w 12192000"/>
                <a:gd name="connsiteY0" fmla="*/ 0 h 1133913"/>
                <a:gd name="connsiteX1" fmla="*/ 12192000 w 12192000"/>
                <a:gd name="connsiteY1" fmla="*/ 0 h 1133913"/>
                <a:gd name="connsiteX2" fmla="*/ 12192000 w 12192000"/>
                <a:gd name="connsiteY2" fmla="*/ 1133913 h 1133913"/>
                <a:gd name="connsiteX3" fmla="*/ 12149251 w 12192000"/>
                <a:gd name="connsiteY3" fmla="*/ 1100931 h 1133913"/>
                <a:gd name="connsiteX4" fmla="*/ 11945257 w 12192000"/>
                <a:gd name="connsiteY4" fmla="*/ 957943 h 1133913"/>
                <a:gd name="connsiteX5" fmla="*/ 11625943 w 12192000"/>
                <a:gd name="connsiteY5" fmla="*/ 769257 h 1133913"/>
                <a:gd name="connsiteX6" fmla="*/ 11074400 w 12192000"/>
                <a:gd name="connsiteY6" fmla="*/ 638629 h 1133913"/>
                <a:gd name="connsiteX7" fmla="*/ 10784114 w 12192000"/>
                <a:gd name="connsiteY7" fmla="*/ 638629 h 1133913"/>
                <a:gd name="connsiteX8" fmla="*/ 10014857 w 12192000"/>
                <a:gd name="connsiteY8" fmla="*/ 638629 h 1133913"/>
                <a:gd name="connsiteX9" fmla="*/ 8098971 w 12192000"/>
                <a:gd name="connsiteY9" fmla="*/ 638629 h 1133913"/>
                <a:gd name="connsiteX10" fmla="*/ 3236686 w 12192000"/>
                <a:gd name="connsiteY10" fmla="*/ 1088571 h 1133913"/>
                <a:gd name="connsiteX11" fmla="*/ 725286 w 12192000"/>
                <a:gd name="connsiteY11" fmla="*/ 1035719 h 1133913"/>
                <a:gd name="connsiteX12" fmla="*/ 0 w 12192000"/>
                <a:gd name="connsiteY12" fmla="*/ 992191 h 1133913"/>
                <a:gd name="connsiteX13" fmla="*/ 0 w 12192000"/>
                <a:gd name="connsiteY13" fmla="*/ 0 h 1133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192000" h="1133913">
                  <a:moveTo>
                    <a:pt x="0" y="0"/>
                  </a:moveTo>
                  <a:lnTo>
                    <a:pt x="12192000" y="0"/>
                  </a:lnTo>
                  <a:lnTo>
                    <a:pt x="12192000" y="1133913"/>
                  </a:lnTo>
                  <a:lnTo>
                    <a:pt x="12149251" y="1100931"/>
                  </a:lnTo>
                  <a:cubicBezTo>
                    <a:pt x="12067419" y="1037620"/>
                    <a:pt x="11995452" y="983343"/>
                    <a:pt x="11945257" y="957943"/>
                  </a:cubicBezTo>
                  <a:cubicBezTo>
                    <a:pt x="11744476" y="856343"/>
                    <a:pt x="11771086" y="822476"/>
                    <a:pt x="11625943" y="769257"/>
                  </a:cubicBezTo>
                  <a:cubicBezTo>
                    <a:pt x="11480800" y="716038"/>
                    <a:pt x="11214705" y="660400"/>
                    <a:pt x="11074400" y="638629"/>
                  </a:cubicBezTo>
                  <a:cubicBezTo>
                    <a:pt x="10934095" y="616858"/>
                    <a:pt x="10960704" y="638629"/>
                    <a:pt x="10784114" y="638629"/>
                  </a:cubicBezTo>
                  <a:lnTo>
                    <a:pt x="10014857" y="638629"/>
                  </a:lnTo>
                  <a:cubicBezTo>
                    <a:pt x="10014857" y="638629"/>
                    <a:pt x="9228666" y="563639"/>
                    <a:pt x="8098971" y="638629"/>
                  </a:cubicBezTo>
                  <a:cubicBezTo>
                    <a:pt x="6969276" y="713619"/>
                    <a:pt x="4654249" y="1100666"/>
                    <a:pt x="3236686" y="1088571"/>
                  </a:cubicBezTo>
                  <a:cubicBezTo>
                    <a:pt x="2173515" y="1079500"/>
                    <a:pt x="1608439" y="1094396"/>
                    <a:pt x="725286" y="1035719"/>
                  </a:cubicBezTo>
                  <a:lnTo>
                    <a:pt x="0" y="9921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75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05F4E009-17F2-421C-850C-CFE8AA3F9019}"/>
                </a:ext>
              </a:extLst>
            </p:cNvPr>
            <p:cNvGrpSpPr/>
            <p:nvPr/>
          </p:nvGrpSpPr>
          <p:grpSpPr>
            <a:xfrm flipV="1">
              <a:off x="9629279" y="6133217"/>
              <a:ext cx="1770800" cy="607421"/>
              <a:chOff x="9629279" y="254591"/>
              <a:chExt cx="1770800" cy="1273481"/>
            </a:xfrm>
          </p:grpSpPr>
          <p:grpSp>
            <p:nvGrpSpPr>
              <p:cNvPr id="45" name="그룹 44">
                <a:extLst>
                  <a:ext uri="{FF2B5EF4-FFF2-40B4-BE49-F238E27FC236}">
                    <a16:creationId xmlns:a16="http://schemas.microsoft.com/office/drawing/2014/main" id="{C4C704E6-5659-4AE8-861A-5B3CF71DE2BC}"/>
                  </a:ext>
                </a:extLst>
              </p:cNvPr>
              <p:cNvGrpSpPr/>
              <p:nvPr/>
            </p:nvGrpSpPr>
            <p:grpSpPr>
              <a:xfrm>
                <a:off x="9733643" y="453116"/>
                <a:ext cx="1467758" cy="1001218"/>
                <a:chOff x="8251598" y="446819"/>
                <a:chExt cx="3606800" cy="2460347"/>
              </a:xfrm>
              <a:solidFill>
                <a:srgbClr val="F27579"/>
              </a:solidFill>
            </p:grpSpPr>
            <p:sp>
              <p:nvSpPr>
                <p:cNvPr id="52" name="자유형 23">
                  <a:extLst>
                    <a:ext uri="{FF2B5EF4-FFF2-40B4-BE49-F238E27FC236}">
                      <a16:creationId xmlns:a16="http://schemas.microsoft.com/office/drawing/2014/main" id="{2C8CA850-12A7-4EC6-8EEF-FF17F9473AD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10800000" flipH="1">
                  <a:off x="8251598" y="446819"/>
                  <a:ext cx="3180822" cy="2276194"/>
                </a:xfrm>
                <a:custGeom>
                  <a:avLst/>
                  <a:gdLst>
                    <a:gd name="connsiteX0" fmla="*/ 838137 w 3180821"/>
                    <a:gd name="connsiteY0" fmla="*/ 2109788 h 2109788"/>
                    <a:gd name="connsiteX1" fmla="*/ 3085922 w 3180821"/>
                    <a:gd name="connsiteY1" fmla="*/ 2109788 h 2109788"/>
                    <a:gd name="connsiteX2" fmla="*/ 3083984 w 3180821"/>
                    <a:gd name="connsiteY2" fmla="*/ 2107899 h 2109788"/>
                    <a:gd name="connsiteX3" fmla="*/ 3060171 w 3180821"/>
                    <a:gd name="connsiteY3" fmla="*/ 2076161 h 2109788"/>
                    <a:gd name="connsiteX4" fmla="*/ 3042180 w 3180821"/>
                    <a:gd name="connsiteY4" fmla="*/ 2031200 h 2109788"/>
                    <a:gd name="connsiteX5" fmla="*/ 3036888 w 3180821"/>
                    <a:gd name="connsiteY5" fmla="*/ 1986767 h 2109788"/>
                    <a:gd name="connsiteX6" fmla="*/ 3040063 w 3180821"/>
                    <a:gd name="connsiteY6" fmla="*/ 1943393 h 2109788"/>
                    <a:gd name="connsiteX7" fmla="*/ 3048000 w 3180821"/>
                    <a:gd name="connsiteY7" fmla="*/ 1902134 h 2109788"/>
                    <a:gd name="connsiteX8" fmla="*/ 3064404 w 3180821"/>
                    <a:gd name="connsiteY8" fmla="*/ 1846593 h 2109788"/>
                    <a:gd name="connsiteX9" fmla="*/ 3071813 w 3180821"/>
                    <a:gd name="connsiteY9" fmla="*/ 1817501 h 2109788"/>
                    <a:gd name="connsiteX10" fmla="*/ 3076576 w 3180821"/>
                    <a:gd name="connsiteY10" fmla="*/ 1803748 h 2109788"/>
                    <a:gd name="connsiteX11" fmla="*/ 3095626 w 3180821"/>
                    <a:gd name="connsiteY11" fmla="*/ 1767250 h 2109788"/>
                    <a:gd name="connsiteX12" fmla="*/ 3142192 w 3180821"/>
                    <a:gd name="connsiteY12" fmla="*/ 1697427 h 2109788"/>
                    <a:gd name="connsiteX13" fmla="*/ 3180821 w 3180821"/>
                    <a:gd name="connsiteY13" fmla="*/ 1644531 h 2109788"/>
                    <a:gd name="connsiteX14" fmla="*/ 3045354 w 3180821"/>
                    <a:gd name="connsiteY14" fmla="*/ 1603802 h 2109788"/>
                    <a:gd name="connsiteX15" fmla="*/ 2453217 w 3180821"/>
                    <a:gd name="connsiteY15" fmla="*/ 1417079 h 2109788"/>
                    <a:gd name="connsiteX16" fmla="*/ 2216680 w 3180821"/>
                    <a:gd name="connsiteY16" fmla="*/ 1336678 h 2109788"/>
                    <a:gd name="connsiteX17" fmla="*/ 2145242 w 3180821"/>
                    <a:gd name="connsiteY17" fmla="*/ 1310230 h 2109788"/>
                    <a:gd name="connsiteX18" fmla="*/ 2119313 w 3180821"/>
                    <a:gd name="connsiteY18" fmla="*/ 1298064 h 2109788"/>
                    <a:gd name="connsiteX19" fmla="*/ 2116138 w 3180821"/>
                    <a:gd name="connsiteY19" fmla="*/ 1294361 h 2109788"/>
                    <a:gd name="connsiteX20" fmla="*/ 2103438 w 3180821"/>
                    <a:gd name="connsiteY20" fmla="*/ 1293303 h 2109788"/>
                    <a:gd name="connsiteX21" fmla="*/ 2083330 w 3180821"/>
                    <a:gd name="connsiteY21" fmla="*/ 1284311 h 2109788"/>
                    <a:gd name="connsiteX22" fmla="*/ 2064280 w 3180821"/>
                    <a:gd name="connsiteY22" fmla="*/ 1265268 h 2109788"/>
                    <a:gd name="connsiteX23" fmla="*/ 2062163 w 3180821"/>
                    <a:gd name="connsiteY23" fmla="*/ 1260508 h 2109788"/>
                    <a:gd name="connsiteX24" fmla="*/ 2001309 w 3180821"/>
                    <a:gd name="connsiteY24" fmla="*/ 1085423 h 2109788"/>
                    <a:gd name="connsiteX25" fmla="*/ 1991254 w 3180821"/>
                    <a:gd name="connsiteY25" fmla="*/ 1038874 h 2109788"/>
                    <a:gd name="connsiteX26" fmla="*/ 1974321 w 3180821"/>
                    <a:gd name="connsiteY26" fmla="*/ 990210 h 2109788"/>
                    <a:gd name="connsiteX27" fmla="*/ 1963209 w 3180821"/>
                    <a:gd name="connsiteY27" fmla="*/ 967994 h 2109788"/>
                    <a:gd name="connsiteX28" fmla="*/ 1951038 w 3180821"/>
                    <a:gd name="connsiteY28" fmla="*/ 952125 h 2109788"/>
                    <a:gd name="connsiteX29" fmla="*/ 1938867 w 3180821"/>
                    <a:gd name="connsiteY29" fmla="*/ 943133 h 2109788"/>
                    <a:gd name="connsiteX30" fmla="*/ 1927225 w 3180821"/>
                    <a:gd name="connsiteY30" fmla="*/ 939430 h 2109788"/>
                    <a:gd name="connsiteX31" fmla="*/ 1915054 w 3180821"/>
                    <a:gd name="connsiteY31" fmla="*/ 939959 h 2109788"/>
                    <a:gd name="connsiteX32" fmla="*/ 1898121 w 3180821"/>
                    <a:gd name="connsiteY32" fmla="*/ 946835 h 2109788"/>
                    <a:gd name="connsiteX33" fmla="*/ 1879071 w 3180821"/>
                    <a:gd name="connsiteY33" fmla="*/ 963762 h 2109788"/>
                    <a:gd name="connsiteX34" fmla="*/ 1858434 w 3180821"/>
                    <a:gd name="connsiteY34" fmla="*/ 991268 h 2109788"/>
                    <a:gd name="connsiteX35" fmla="*/ 1855788 w 3180821"/>
                    <a:gd name="connsiteY35" fmla="*/ 997086 h 2109788"/>
                    <a:gd name="connsiteX36" fmla="*/ 1846263 w 3180821"/>
                    <a:gd name="connsiteY36" fmla="*/ 1025121 h 2109788"/>
                    <a:gd name="connsiteX37" fmla="*/ 1827213 w 3180821"/>
                    <a:gd name="connsiteY37" fmla="*/ 1116102 h 2109788"/>
                    <a:gd name="connsiteX38" fmla="*/ 1805517 w 3180821"/>
                    <a:gd name="connsiteY38" fmla="*/ 1261566 h 2109788"/>
                    <a:gd name="connsiteX39" fmla="*/ 1802342 w 3180821"/>
                    <a:gd name="connsiteY39" fmla="*/ 1290658 h 2109788"/>
                    <a:gd name="connsiteX40" fmla="*/ 1790700 w 3180821"/>
                    <a:gd name="connsiteY40" fmla="*/ 1303353 h 2109788"/>
                    <a:gd name="connsiteX41" fmla="*/ 1770063 w 3180821"/>
                    <a:gd name="connsiteY41" fmla="*/ 1321867 h 2109788"/>
                    <a:gd name="connsiteX42" fmla="*/ 1751013 w 3180821"/>
                    <a:gd name="connsiteY42" fmla="*/ 1331388 h 2109788"/>
                    <a:gd name="connsiteX43" fmla="*/ 1735138 w 3180821"/>
                    <a:gd name="connsiteY43" fmla="*/ 1334562 h 2109788"/>
                    <a:gd name="connsiteX44" fmla="*/ 1720850 w 3180821"/>
                    <a:gd name="connsiteY44" fmla="*/ 1330859 h 2109788"/>
                    <a:gd name="connsiteX45" fmla="*/ 1708680 w 3180821"/>
                    <a:gd name="connsiteY45" fmla="*/ 1321867 h 2109788"/>
                    <a:gd name="connsiteX46" fmla="*/ 1692275 w 3180821"/>
                    <a:gd name="connsiteY46" fmla="*/ 1300180 h 2109788"/>
                    <a:gd name="connsiteX47" fmla="*/ 1677459 w 3180821"/>
                    <a:gd name="connsiteY47" fmla="*/ 1262095 h 2109788"/>
                    <a:gd name="connsiteX48" fmla="*/ 1667405 w 3180821"/>
                    <a:gd name="connsiteY48" fmla="*/ 1221894 h 2109788"/>
                    <a:gd name="connsiteX49" fmla="*/ 1659467 w 3180821"/>
                    <a:gd name="connsiteY49" fmla="*/ 1170585 h 2109788"/>
                    <a:gd name="connsiteX50" fmla="*/ 1658938 w 3180821"/>
                    <a:gd name="connsiteY50" fmla="*/ 1162650 h 2109788"/>
                    <a:gd name="connsiteX51" fmla="*/ 1655234 w 3180821"/>
                    <a:gd name="connsiteY51" fmla="*/ 1151542 h 2109788"/>
                    <a:gd name="connsiteX52" fmla="*/ 1646767 w 3180821"/>
                    <a:gd name="connsiteY52" fmla="*/ 1135145 h 2109788"/>
                    <a:gd name="connsiteX53" fmla="*/ 1636184 w 3180821"/>
                    <a:gd name="connsiteY53" fmla="*/ 1121921 h 2109788"/>
                    <a:gd name="connsiteX54" fmla="*/ 1624542 w 3180821"/>
                    <a:gd name="connsiteY54" fmla="*/ 1113457 h 2109788"/>
                    <a:gd name="connsiteX55" fmla="*/ 1604963 w 3180821"/>
                    <a:gd name="connsiteY55" fmla="*/ 1107110 h 2109788"/>
                    <a:gd name="connsiteX56" fmla="*/ 1577446 w 3180821"/>
                    <a:gd name="connsiteY56" fmla="*/ 1107639 h 2109788"/>
                    <a:gd name="connsiteX57" fmla="*/ 1537230 w 3180821"/>
                    <a:gd name="connsiteY57" fmla="*/ 1121392 h 2109788"/>
                    <a:gd name="connsiteX58" fmla="*/ 1499130 w 3180821"/>
                    <a:gd name="connsiteY58" fmla="*/ 1144137 h 2109788"/>
                    <a:gd name="connsiteX59" fmla="*/ 1494896 w 3180821"/>
                    <a:gd name="connsiteY59" fmla="*/ 1147311 h 2109788"/>
                    <a:gd name="connsiteX60" fmla="*/ 1475317 w 3180821"/>
                    <a:gd name="connsiteY60" fmla="*/ 1150484 h 2109788"/>
                    <a:gd name="connsiteX61" fmla="*/ 1445684 w 3180821"/>
                    <a:gd name="connsiteY61" fmla="*/ 1149426 h 2109788"/>
                    <a:gd name="connsiteX62" fmla="*/ 1426634 w 3180821"/>
                    <a:gd name="connsiteY62" fmla="*/ 1143608 h 2109788"/>
                    <a:gd name="connsiteX63" fmla="*/ 1414992 w 3180821"/>
                    <a:gd name="connsiteY63" fmla="*/ 1132500 h 2109788"/>
                    <a:gd name="connsiteX64" fmla="*/ 1409700 w 3180821"/>
                    <a:gd name="connsiteY64" fmla="*/ 1114515 h 2109788"/>
                    <a:gd name="connsiteX65" fmla="*/ 1412875 w 3180821"/>
                    <a:gd name="connsiteY65" fmla="*/ 1093886 h 2109788"/>
                    <a:gd name="connsiteX66" fmla="*/ 1413405 w 3180821"/>
                    <a:gd name="connsiteY66" fmla="*/ 1091770 h 2109788"/>
                    <a:gd name="connsiteX67" fmla="*/ 1421342 w 3180821"/>
                    <a:gd name="connsiteY67" fmla="*/ 1049453 h 2109788"/>
                    <a:gd name="connsiteX68" fmla="*/ 1429809 w 3180821"/>
                    <a:gd name="connsiteY68" fmla="*/ 975928 h 2109788"/>
                    <a:gd name="connsiteX69" fmla="*/ 1431925 w 3180821"/>
                    <a:gd name="connsiteY69" fmla="*/ 912453 h 2109788"/>
                    <a:gd name="connsiteX70" fmla="*/ 1429809 w 3180821"/>
                    <a:gd name="connsiteY70" fmla="*/ 858499 h 2109788"/>
                    <a:gd name="connsiteX71" fmla="*/ 1422930 w 3180821"/>
                    <a:gd name="connsiteY71" fmla="*/ 813538 h 2109788"/>
                    <a:gd name="connsiteX72" fmla="*/ 1411817 w 3180821"/>
                    <a:gd name="connsiteY72" fmla="*/ 775982 h 2109788"/>
                    <a:gd name="connsiteX73" fmla="*/ 1399117 w 3180821"/>
                    <a:gd name="connsiteY73" fmla="*/ 746360 h 2109788"/>
                    <a:gd name="connsiteX74" fmla="*/ 1383771 w 3180821"/>
                    <a:gd name="connsiteY74" fmla="*/ 723615 h 2109788"/>
                    <a:gd name="connsiteX75" fmla="*/ 1366838 w 3180821"/>
                    <a:gd name="connsiteY75" fmla="*/ 706159 h 2109788"/>
                    <a:gd name="connsiteX76" fmla="*/ 1349375 w 3180821"/>
                    <a:gd name="connsiteY76" fmla="*/ 692935 h 2109788"/>
                    <a:gd name="connsiteX77" fmla="*/ 1323446 w 3180821"/>
                    <a:gd name="connsiteY77" fmla="*/ 681827 h 2109788"/>
                    <a:gd name="connsiteX78" fmla="*/ 1282700 w 3180821"/>
                    <a:gd name="connsiteY78" fmla="*/ 676538 h 2109788"/>
                    <a:gd name="connsiteX79" fmla="*/ 1275821 w 3180821"/>
                    <a:gd name="connsiteY79" fmla="*/ 678125 h 2109788"/>
                    <a:gd name="connsiteX80" fmla="*/ 1264180 w 3180821"/>
                    <a:gd name="connsiteY80" fmla="*/ 681827 h 2109788"/>
                    <a:gd name="connsiteX81" fmla="*/ 1245659 w 3180821"/>
                    <a:gd name="connsiteY81" fmla="*/ 690291 h 2109788"/>
                    <a:gd name="connsiteX82" fmla="*/ 1223963 w 3180821"/>
                    <a:gd name="connsiteY82" fmla="*/ 707746 h 2109788"/>
                    <a:gd name="connsiteX83" fmla="*/ 1206500 w 3180821"/>
                    <a:gd name="connsiteY83" fmla="*/ 735252 h 2109788"/>
                    <a:gd name="connsiteX84" fmla="*/ 1199621 w 3180821"/>
                    <a:gd name="connsiteY84" fmla="*/ 765403 h 2109788"/>
                    <a:gd name="connsiteX85" fmla="*/ 1200680 w 3180821"/>
                    <a:gd name="connsiteY85" fmla="*/ 810364 h 2109788"/>
                    <a:gd name="connsiteX86" fmla="*/ 1212321 w 3180821"/>
                    <a:gd name="connsiteY86" fmla="*/ 852152 h 2109788"/>
                    <a:gd name="connsiteX87" fmla="*/ 1214438 w 3180821"/>
                    <a:gd name="connsiteY87" fmla="*/ 856913 h 2109788"/>
                    <a:gd name="connsiteX88" fmla="*/ 1220788 w 3180821"/>
                    <a:gd name="connsiteY88" fmla="*/ 870665 h 2109788"/>
                    <a:gd name="connsiteX89" fmla="*/ 1231371 w 3180821"/>
                    <a:gd name="connsiteY89" fmla="*/ 905577 h 2109788"/>
                    <a:gd name="connsiteX90" fmla="*/ 1243542 w 3180821"/>
                    <a:gd name="connsiteY90" fmla="*/ 966936 h 2109788"/>
                    <a:gd name="connsiteX91" fmla="*/ 1255184 w 3180821"/>
                    <a:gd name="connsiteY91" fmla="*/ 1083836 h 2109788"/>
                    <a:gd name="connsiteX92" fmla="*/ 1255184 w 3180821"/>
                    <a:gd name="connsiteY92" fmla="*/ 1107110 h 2109788"/>
                    <a:gd name="connsiteX93" fmla="*/ 1238780 w 3180821"/>
                    <a:gd name="connsiteY93" fmla="*/ 1120334 h 2109788"/>
                    <a:gd name="connsiteX94" fmla="*/ 1209146 w 3180821"/>
                    <a:gd name="connsiteY94" fmla="*/ 1140434 h 2109788"/>
                    <a:gd name="connsiteX95" fmla="*/ 1181630 w 3180821"/>
                    <a:gd name="connsiteY95" fmla="*/ 1151542 h 2109788"/>
                    <a:gd name="connsiteX96" fmla="*/ 1157288 w 3180821"/>
                    <a:gd name="connsiteY96" fmla="*/ 1155774 h 2109788"/>
                    <a:gd name="connsiteX97" fmla="*/ 1135592 w 3180821"/>
                    <a:gd name="connsiteY97" fmla="*/ 1152600 h 2109788"/>
                    <a:gd name="connsiteX98" fmla="*/ 1115484 w 3180821"/>
                    <a:gd name="connsiteY98" fmla="*/ 1143608 h 2109788"/>
                    <a:gd name="connsiteX99" fmla="*/ 1089555 w 3180821"/>
                    <a:gd name="connsiteY99" fmla="*/ 1122979 h 2109788"/>
                    <a:gd name="connsiteX100" fmla="*/ 1062038 w 3180821"/>
                    <a:gd name="connsiteY100" fmla="*/ 1084894 h 2109788"/>
                    <a:gd name="connsiteX101" fmla="*/ 1044046 w 3180821"/>
                    <a:gd name="connsiteY101" fmla="*/ 1043635 h 2109788"/>
                    <a:gd name="connsiteX102" fmla="*/ 1027113 w 3180821"/>
                    <a:gd name="connsiteY102" fmla="*/ 992326 h 2109788"/>
                    <a:gd name="connsiteX103" fmla="*/ 1025525 w 3180821"/>
                    <a:gd name="connsiteY103" fmla="*/ 983334 h 2109788"/>
                    <a:gd name="connsiteX104" fmla="*/ 1016000 w 3180821"/>
                    <a:gd name="connsiteY104" fmla="*/ 955828 h 2109788"/>
                    <a:gd name="connsiteX105" fmla="*/ 1001184 w 3180821"/>
                    <a:gd name="connsiteY105" fmla="*/ 882831 h 2109788"/>
                    <a:gd name="connsiteX106" fmla="*/ 992188 w 3180821"/>
                    <a:gd name="connsiteY106" fmla="*/ 796082 h 2109788"/>
                    <a:gd name="connsiteX107" fmla="*/ 987425 w 3180821"/>
                    <a:gd name="connsiteY107" fmla="*/ 704573 h 2109788"/>
                    <a:gd name="connsiteX108" fmla="*/ 987425 w 3180821"/>
                    <a:gd name="connsiteY108" fmla="*/ 488758 h 2109788"/>
                    <a:gd name="connsiteX109" fmla="*/ 990071 w 3180821"/>
                    <a:gd name="connsiteY109" fmla="*/ 437978 h 2109788"/>
                    <a:gd name="connsiteX110" fmla="*/ 981605 w 3180821"/>
                    <a:gd name="connsiteY110" fmla="*/ 415232 h 2109788"/>
                    <a:gd name="connsiteX111" fmla="*/ 964671 w 3180821"/>
                    <a:gd name="connsiteY111" fmla="*/ 378734 h 2109788"/>
                    <a:gd name="connsiteX112" fmla="*/ 947209 w 3180821"/>
                    <a:gd name="connsiteY112" fmla="*/ 352815 h 2109788"/>
                    <a:gd name="connsiteX113" fmla="*/ 931334 w 3180821"/>
                    <a:gd name="connsiteY113" fmla="*/ 335360 h 2109788"/>
                    <a:gd name="connsiteX114" fmla="*/ 914400 w 3180821"/>
                    <a:gd name="connsiteY114" fmla="*/ 325839 h 2109788"/>
                    <a:gd name="connsiteX115" fmla="*/ 899055 w 3180821"/>
                    <a:gd name="connsiteY115" fmla="*/ 323723 h 2109788"/>
                    <a:gd name="connsiteX116" fmla="*/ 884767 w 3180821"/>
                    <a:gd name="connsiteY116" fmla="*/ 326896 h 2109788"/>
                    <a:gd name="connsiteX117" fmla="*/ 869950 w 3180821"/>
                    <a:gd name="connsiteY117" fmla="*/ 334302 h 2109788"/>
                    <a:gd name="connsiteX118" fmla="*/ 850900 w 3180821"/>
                    <a:gd name="connsiteY118" fmla="*/ 352815 h 2109788"/>
                    <a:gd name="connsiteX119" fmla="*/ 829734 w 3180821"/>
                    <a:gd name="connsiteY119" fmla="*/ 382966 h 2109788"/>
                    <a:gd name="connsiteX120" fmla="*/ 809096 w 3180821"/>
                    <a:gd name="connsiteY120" fmla="*/ 424754 h 2109788"/>
                    <a:gd name="connsiteX121" fmla="*/ 805921 w 3180821"/>
                    <a:gd name="connsiteY121" fmla="*/ 433217 h 2109788"/>
                    <a:gd name="connsiteX122" fmla="*/ 800100 w 3180821"/>
                    <a:gd name="connsiteY122" fmla="*/ 459136 h 2109788"/>
                    <a:gd name="connsiteX123" fmla="*/ 796925 w 3180821"/>
                    <a:gd name="connsiteY123" fmla="*/ 514148 h 2109788"/>
                    <a:gd name="connsiteX124" fmla="*/ 804863 w 3180821"/>
                    <a:gd name="connsiteY124" fmla="*/ 569688 h 2109788"/>
                    <a:gd name="connsiteX125" fmla="*/ 819680 w 3180821"/>
                    <a:gd name="connsiteY125" fmla="*/ 624700 h 2109788"/>
                    <a:gd name="connsiteX126" fmla="*/ 849842 w 3180821"/>
                    <a:gd name="connsiteY126" fmla="*/ 701399 h 2109788"/>
                    <a:gd name="connsiteX127" fmla="*/ 892175 w 3180821"/>
                    <a:gd name="connsiteY127" fmla="*/ 783916 h 2109788"/>
                    <a:gd name="connsiteX128" fmla="*/ 906992 w 3180821"/>
                    <a:gd name="connsiteY128" fmla="*/ 811422 h 2109788"/>
                    <a:gd name="connsiteX129" fmla="*/ 918105 w 3180821"/>
                    <a:gd name="connsiteY129" fmla="*/ 835754 h 2109788"/>
                    <a:gd name="connsiteX130" fmla="*/ 932921 w 3180821"/>
                    <a:gd name="connsiteY130" fmla="*/ 891824 h 2109788"/>
                    <a:gd name="connsiteX131" fmla="*/ 942446 w 3180821"/>
                    <a:gd name="connsiteY131" fmla="*/ 966936 h 2109788"/>
                    <a:gd name="connsiteX132" fmla="*/ 943505 w 3180821"/>
                    <a:gd name="connsiteY132" fmla="*/ 979631 h 2109788"/>
                    <a:gd name="connsiteX133" fmla="*/ 938742 w 3180821"/>
                    <a:gd name="connsiteY133" fmla="*/ 982805 h 2109788"/>
                    <a:gd name="connsiteX134" fmla="*/ 929746 w 3180821"/>
                    <a:gd name="connsiteY134" fmla="*/ 984391 h 2109788"/>
                    <a:gd name="connsiteX135" fmla="*/ 914400 w 3180821"/>
                    <a:gd name="connsiteY135" fmla="*/ 979631 h 2109788"/>
                    <a:gd name="connsiteX136" fmla="*/ 892175 w 3180821"/>
                    <a:gd name="connsiteY136" fmla="*/ 961117 h 2109788"/>
                    <a:gd name="connsiteX137" fmla="*/ 869950 w 3180821"/>
                    <a:gd name="connsiteY137" fmla="*/ 934140 h 2109788"/>
                    <a:gd name="connsiteX138" fmla="*/ 821267 w 3180821"/>
                    <a:gd name="connsiteY138" fmla="*/ 853739 h 2109788"/>
                    <a:gd name="connsiteX139" fmla="*/ 810155 w 3180821"/>
                    <a:gd name="connsiteY139" fmla="*/ 830994 h 2109788"/>
                    <a:gd name="connsiteX140" fmla="*/ 790046 w 3180821"/>
                    <a:gd name="connsiteY140" fmla="*/ 802959 h 2109788"/>
                    <a:gd name="connsiteX141" fmla="*/ 757238 w 3180821"/>
                    <a:gd name="connsiteY141" fmla="*/ 768576 h 2109788"/>
                    <a:gd name="connsiteX142" fmla="*/ 738188 w 3180821"/>
                    <a:gd name="connsiteY142" fmla="*/ 756939 h 2109788"/>
                    <a:gd name="connsiteX143" fmla="*/ 728663 w 3180821"/>
                    <a:gd name="connsiteY143" fmla="*/ 754824 h 2109788"/>
                    <a:gd name="connsiteX144" fmla="*/ 716492 w 3180821"/>
                    <a:gd name="connsiteY144" fmla="*/ 758526 h 2109788"/>
                    <a:gd name="connsiteX145" fmla="*/ 706438 w 3180821"/>
                    <a:gd name="connsiteY145" fmla="*/ 773866 h 2109788"/>
                    <a:gd name="connsiteX146" fmla="*/ 703263 w 3180821"/>
                    <a:gd name="connsiteY146" fmla="*/ 796611 h 2109788"/>
                    <a:gd name="connsiteX147" fmla="*/ 705379 w 3180821"/>
                    <a:gd name="connsiteY147" fmla="*/ 820943 h 2109788"/>
                    <a:gd name="connsiteX148" fmla="*/ 713317 w 3180821"/>
                    <a:gd name="connsiteY148" fmla="*/ 843160 h 2109788"/>
                    <a:gd name="connsiteX149" fmla="*/ 718609 w 3180821"/>
                    <a:gd name="connsiteY149" fmla="*/ 851623 h 2109788"/>
                    <a:gd name="connsiteX150" fmla="*/ 733954 w 3180821"/>
                    <a:gd name="connsiteY150" fmla="*/ 873839 h 2109788"/>
                    <a:gd name="connsiteX151" fmla="*/ 784225 w 3180821"/>
                    <a:gd name="connsiteY151" fmla="*/ 963762 h 2109788"/>
                    <a:gd name="connsiteX152" fmla="*/ 865717 w 3180821"/>
                    <a:gd name="connsiteY152" fmla="*/ 1119805 h 2109788"/>
                    <a:gd name="connsiteX153" fmla="*/ 882121 w 3180821"/>
                    <a:gd name="connsiteY153" fmla="*/ 1152600 h 2109788"/>
                    <a:gd name="connsiteX154" fmla="*/ 886355 w 3180821"/>
                    <a:gd name="connsiteY154" fmla="*/ 1171643 h 2109788"/>
                    <a:gd name="connsiteX155" fmla="*/ 886355 w 3180821"/>
                    <a:gd name="connsiteY155" fmla="*/ 1199149 h 2109788"/>
                    <a:gd name="connsiteX156" fmla="*/ 879475 w 3180821"/>
                    <a:gd name="connsiteY156" fmla="*/ 1217133 h 2109788"/>
                    <a:gd name="connsiteX157" fmla="*/ 867834 w 3180821"/>
                    <a:gd name="connsiteY157" fmla="*/ 1228241 h 2109788"/>
                    <a:gd name="connsiteX158" fmla="*/ 847196 w 3180821"/>
                    <a:gd name="connsiteY158" fmla="*/ 1233531 h 2109788"/>
                    <a:gd name="connsiteX159" fmla="*/ 824442 w 3180821"/>
                    <a:gd name="connsiteY159" fmla="*/ 1229299 h 2109788"/>
                    <a:gd name="connsiteX160" fmla="*/ 821267 w 3180821"/>
                    <a:gd name="connsiteY160" fmla="*/ 1228770 h 2109788"/>
                    <a:gd name="connsiteX161" fmla="*/ 637646 w 3180821"/>
                    <a:gd name="connsiteY161" fmla="*/ 807190 h 2109788"/>
                    <a:gd name="connsiteX162" fmla="*/ 515938 w 3180821"/>
                    <a:gd name="connsiteY162" fmla="*/ 524727 h 2109788"/>
                    <a:gd name="connsiteX163" fmla="*/ 488421 w 3180821"/>
                    <a:gd name="connsiteY163" fmla="*/ 459136 h 2109788"/>
                    <a:gd name="connsiteX164" fmla="*/ 436034 w 3180821"/>
                    <a:gd name="connsiteY164" fmla="*/ 345939 h 2109788"/>
                    <a:gd name="connsiteX165" fmla="*/ 385763 w 3180821"/>
                    <a:gd name="connsiteY165" fmla="*/ 251255 h 2109788"/>
                    <a:gd name="connsiteX166" fmla="*/ 337609 w 3180821"/>
                    <a:gd name="connsiteY166" fmla="*/ 175614 h 2109788"/>
                    <a:gd name="connsiteX167" fmla="*/ 291571 w 3180821"/>
                    <a:gd name="connsiteY167" fmla="*/ 115842 h 2109788"/>
                    <a:gd name="connsiteX168" fmla="*/ 248179 w 3180821"/>
                    <a:gd name="connsiteY168" fmla="*/ 70881 h 2109788"/>
                    <a:gd name="connsiteX169" fmla="*/ 207963 w 3180821"/>
                    <a:gd name="connsiteY169" fmla="*/ 38085 h 2109788"/>
                    <a:gd name="connsiteX170" fmla="*/ 171450 w 3180821"/>
                    <a:gd name="connsiteY170" fmla="*/ 16398 h 2109788"/>
                    <a:gd name="connsiteX171" fmla="*/ 137584 w 3180821"/>
                    <a:gd name="connsiteY171" fmla="*/ 4232 h 2109788"/>
                    <a:gd name="connsiteX172" fmla="*/ 107421 w 3180821"/>
                    <a:gd name="connsiteY172" fmla="*/ 0 h 2109788"/>
                    <a:gd name="connsiteX173" fmla="*/ 80434 w 3180821"/>
                    <a:gd name="connsiteY173" fmla="*/ 1587 h 2109788"/>
                    <a:gd name="connsiteX174" fmla="*/ 58738 w 3180821"/>
                    <a:gd name="connsiteY174" fmla="*/ 6877 h 2109788"/>
                    <a:gd name="connsiteX175" fmla="*/ 17463 w 3180821"/>
                    <a:gd name="connsiteY175" fmla="*/ 28035 h 2109788"/>
                    <a:gd name="connsiteX176" fmla="*/ 10584 w 3180821"/>
                    <a:gd name="connsiteY176" fmla="*/ 34911 h 2109788"/>
                    <a:gd name="connsiteX177" fmla="*/ 6879 w 3180821"/>
                    <a:gd name="connsiteY177" fmla="*/ 40201 h 2109788"/>
                    <a:gd name="connsiteX178" fmla="*/ 1588 w 3180821"/>
                    <a:gd name="connsiteY178" fmla="*/ 53425 h 2109788"/>
                    <a:gd name="connsiteX179" fmla="*/ 0 w 3180821"/>
                    <a:gd name="connsiteY179" fmla="*/ 79344 h 2109788"/>
                    <a:gd name="connsiteX180" fmla="*/ 7409 w 3180821"/>
                    <a:gd name="connsiteY180" fmla="*/ 122719 h 2109788"/>
                    <a:gd name="connsiteX181" fmla="*/ 25929 w 3180821"/>
                    <a:gd name="connsiteY181" fmla="*/ 175085 h 2109788"/>
                    <a:gd name="connsiteX182" fmla="*/ 68263 w 3180821"/>
                    <a:gd name="connsiteY182" fmla="*/ 265537 h 2109788"/>
                    <a:gd name="connsiteX183" fmla="*/ 146050 w 3180821"/>
                    <a:gd name="connsiteY183" fmla="*/ 403066 h 2109788"/>
                    <a:gd name="connsiteX184" fmla="*/ 235479 w 3180821"/>
                    <a:gd name="connsiteY184" fmla="*/ 541653 h 2109788"/>
                    <a:gd name="connsiteX185" fmla="*/ 322263 w 3180821"/>
                    <a:gd name="connsiteY185" fmla="*/ 668603 h 2109788"/>
                    <a:gd name="connsiteX186" fmla="*/ 422804 w 3180821"/>
                    <a:gd name="connsiteY186" fmla="*/ 808777 h 2109788"/>
                    <a:gd name="connsiteX187" fmla="*/ 439738 w 3180821"/>
                    <a:gd name="connsiteY187" fmla="*/ 830465 h 2109788"/>
                    <a:gd name="connsiteX188" fmla="*/ 466196 w 3180821"/>
                    <a:gd name="connsiteY188" fmla="*/ 875426 h 2109788"/>
                    <a:gd name="connsiteX189" fmla="*/ 516467 w 3180821"/>
                    <a:gd name="connsiteY189" fmla="*/ 970639 h 2109788"/>
                    <a:gd name="connsiteX190" fmla="*/ 564092 w 3180821"/>
                    <a:gd name="connsiteY190" fmla="*/ 1069554 h 2109788"/>
                    <a:gd name="connsiteX191" fmla="*/ 606425 w 3180821"/>
                    <a:gd name="connsiteY191" fmla="*/ 1172172 h 2109788"/>
                    <a:gd name="connsiteX192" fmla="*/ 664634 w 3180821"/>
                    <a:gd name="connsiteY192" fmla="*/ 1327685 h 2109788"/>
                    <a:gd name="connsiteX193" fmla="*/ 729192 w 3180821"/>
                    <a:gd name="connsiteY193" fmla="*/ 1531863 h 2109788"/>
                    <a:gd name="connsiteX194" fmla="*/ 779463 w 3180821"/>
                    <a:gd name="connsiteY194" fmla="*/ 1720172 h 2109788"/>
                    <a:gd name="connsiteX195" fmla="*/ 815975 w 3180821"/>
                    <a:gd name="connsiteY195" fmla="*/ 1879389 h 2109788"/>
                    <a:gd name="connsiteX196" fmla="*/ 848784 w 3180821"/>
                    <a:gd name="connsiteY196" fmla="*/ 2045482 h 2109788"/>
                    <a:gd name="connsiteX197" fmla="*/ 852488 w 3180821"/>
                    <a:gd name="connsiteY197" fmla="*/ 2069814 h 2109788"/>
                    <a:gd name="connsiteX198" fmla="*/ 846667 w 3180821"/>
                    <a:gd name="connsiteY198" fmla="*/ 2089385 h 2109788"/>
                    <a:gd name="connsiteX0" fmla="*/ 403631 w 3180821"/>
                    <a:gd name="connsiteY0" fmla="*/ 2276195 h 2276195"/>
                    <a:gd name="connsiteX1" fmla="*/ 3085922 w 3180821"/>
                    <a:gd name="connsiteY1" fmla="*/ 2109788 h 2276195"/>
                    <a:gd name="connsiteX2" fmla="*/ 3083984 w 3180821"/>
                    <a:gd name="connsiteY2" fmla="*/ 2107899 h 2276195"/>
                    <a:gd name="connsiteX3" fmla="*/ 3060171 w 3180821"/>
                    <a:gd name="connsiteY3" fmla="*/ 2076161 h 2276195"/>
                    <a:gd name="connsiteX4" fmla="*/ 3042180 w 3180821"/>
                    <a:gd name="connsiteY4" fmla="*/ 2031200 h 2276195"/>
                    <a:gd name="connsiteX5" fmla="*/ 3036888 w 3180821"/>
                    <a:gd name="connsiteY5" fmla="*/ 1986767 h 2276195"/>
                    <a:gd name="connsiteX6" fmla="*/ 3040063 w 3180821"/>
                    <a:gd name="connsiteY6" fmla="*/ 1943393 h 2276195"/>
                    <a:gd name="connsiteX7" fmla="*/ 3048000 w 3180821"/>
                    <a:gd name="connsiteY7" fmla="*/ 1902134 h 2276195"/>
                    <a:gd name="connsiteX8" fmla="*/ 3064404 w 3180821"/>
                    <a:gd name="connsiteY8" fmla="*/ 1846593 h 2276195"/>
                    <a:gd name="connsiteX9" fmla="*/ 3071813 w 3180821"/>
                    <a:gd name="connsiteY9" fmla="*/ 1817501 h 2276195"/>
                    <a:gd name="connsiteX10" fmla="*/ 3076576 w 3180821"/>
                    <a:gd name="connsiteY10" fmla="*/ 1803748 h 2276195"/>
                    <a:gd name="connsiteX11" fmla="*/ 3095626 w 3180821"/>
                    <a:gd name="connsiteY11" fmla="*/ 1767250 h 2276195"/>
                    <a:gd name="connsiteX12" fmla="*/ 3142192 w 3180821"/>
                    <a:gd name="connsiteY12" fmla="*/ 1697427 h 2276195"/>
                    <a:gd name="connsiteX13" fmla="*/ 3180821 w 3180821"/>
                    <a:gd name="connsiteY13" fmla="*/ 1644531 h 2276195"/>
                    <a:gd name="connsiteX14" fmla="*/ 3045354 w 3180821"/>
                    <a:gd name="connsiteY14" fmla="*/ 1603802 h 2276195"/>
                    <a:gd name="connsiteX15" fmla="*/ 2453217 w 3180821"/>
                    <a:gd name="connsiteY15" fmla="*/ 1417079 h 2276195"/>
                    <a:gd name="connsiteX16" fmla="*/ 2216680 w 3180821"/>
                    <a:gd name="connsiteY16" fmla="*/ 1336678 h 2276195"/>
                    <a:gd name="connsiteX17" fmla="*/ 2145242 w 3180821"/>
                    <a:gd name="connsiteY17" fmla="*/ 1310230 h 2276195"/>
                    <a:gd name="connsiteX18" fmla="*/ 2119313 w 3180821"/>
                    <a:gd name="connsiteY18" fmla="*/ 1298064 h 2276195"/>
                    <a:gd name="connsiteX19" fmla="*/ 2116138 w 3180821"/>
                    <a:gd name="connsiteY19" fmla="*/ 1294361 h 2276195"/>
                    <a:gd name="connsiteX20" fmla="*/ 2103438 w 3180821"/>
                    <a:gd name="connsiteY20" fmla="*/ 1293303 h 2276195"/>
                    <a:gd name="connsiteX21" fmla="*/ 2083330 w 3180821"/>
                    <a:gd name="connsiteY21" fmla="*/ 1284311 h 2276195"/>
                    <a:gd name="connsiteX22" fmla="*/ 2064280 w 3180821"/>
                    <a:gd name="connsiteY22" fmla="*/ 1265268 h 2276195"/>
                    <a:gd name="connsiteX23" fmla="*/ 2062163 w 3180821"/>
                    <a:gd name="connsiteY23" fmla="*/ 1260508 h 2276195"/>
                    <a:gd name="connsiteX24" fmla="*/ 2001309 w 3180821"/>
                    <a:gd name="connsiteY24" fmla="*/ 1085423 h 2276195"/>
                    <a:gd name="connsiteX25" fmla="*/ 1991254 w 3180821"/>
                    <a:gd name="connsiteY25" fmla="*/ 1038874 h 2276195"/>
                    <a:gd name="connsiteX26" fmla="*/ 1974321 w 3180821"/>
                    <a:gd name="connsiteY26" fmla="*/ 990210 h 2276195"/>
                    <a:gd name="connsiteX27" fmla="*/ 1963209 w 3180821"/>
                    <a:gd name="connsiteY27" fmla="*/ 967994 h 2276195"/>
                    <a:gd name="connsiteX28" fmla="*/ 1951038 w 3180821"/>
                    <a:gd name="connsiteY28" fmla="*/ 952125 h 2276195"/>
                    <a:gd name="connsiteX29" fmla="*/ 1938867 w 3180821"/>
                    <a:gd name="connsiteY29" fmla="*/ 943133 h 2276195"/>
                    <a:gd name="connsiteX30" fmla="*/ 1927225 w 3180821"/>
                    <a:gd name="connsiteY30" fmla="*/ 939430 h 2276195"/>
                    <a:gd name="connsiteX31" fmla="*/ 1915054 w 3180821"/>
                    <a:gd name="connsiteY31" fmla="*/ 939959 h 2276195"/>
                    <a:gd name="connsiteX32" fmla="*/ 1898121 w 3180821"/>
                    <a:gd name="connsiteY32" fmla="*/ 946835 h 2276195"/>
                    <a:gd name="connsiteX33" fmla="*/ 1879071 w 3180821"/>
                    <a:gd name="connsiteY33" fmla="*/ 963762 h 2276195"/>
                    <a:gd name="connsiteX34" fmla="*/ 1858434 w 3180821"/>
                    <a:gd name="connsiteY34" fmla="*/ 991268 h 2276195"/>
                    <a:gd name="connsiteX35" fmla="*/ 1855788 w 3180821"/>
                    <a:gd name="connsiteY35" fmla="*/ 997086 h 2276195"/>
                    <a:gd name="connsiteX36" fmla="*/ 1846263 w 3180821"/>
                    <a:gd name="connsiteY36" fmla="*/ 1025121 h 2276195"/>
                    <a:gd name="connsiteX37" fmla="*/ 1827213 w 3180821"/>
                    <a:gd name="connsiteY37" fmla="*/ 1116102 h 2276195"/>
                    <a:gd name="connsiteX38" fmla="*/ 1805517 w 3180821"/>
                    <a:gd name="connsiteY38" fmla="*/ 1261566 h 2276195"/>
                    <a:gd name="connsiteX39" fmla="*/ 1802342 w 3180821"/>
                    <a:gd name="connsiteY39" fmla="*/ 1290658 h 2276195"/>
                    <a:gd name="connsiteX40" fmla="*/ 1790700 w 3180821"/>
                    <a:gd name="connsiteY40" fmla="*/ 1303353 h 2276195"/>
                    <a:gd name="connsiteX41" fmla="*/ 1770063 w 3180821"/>
                    <a:gd name="connsiteY41" fmla="*/ 1321867 h 2276195"/>
                    <a:gd name="connsiteX42" fmla="*/ 1751013 w 3180821"/>
                    <a:gd name="connsiteY42" fmla="*/ 1331388 h 2276195"/>
                    <a:gd name="connsiteX43" fmla="*/ 1735138 w 3180821"/>
                    <a:gd name="connsiteY43" fmla="*/ 1334562 h 2276195"/>
                    <a:gd name="connsiteX44" fmla="*/ 1720850 w 3180821"/>
                    <a:gd name="connsiteY44" fmla="*/ 1330859 h 2276195"/>
                    <a:gd name="connsiteX45" fmla="*/ 1708680 w 3180821"/>
                    <a:gd name="connsiteY45" fmla="*/ 1321867 h 2276195"/>
                    <a:gd name="connsiteX46" fmla="*/ 1692275 w 3180821"/>
                    <a:gd name="connsiteY46" fmla="*/ 1300180 h 2276195"/>
                    <a:gd name="connsiteX47" fmla="*/ 1677459 w 3180821"/>
                    <a:gd name="connsiteY47" fmla="*/ 1262095 h 2276195"/>
                    <a:gd name="connsiteX48" fmla="*/ 1667405 w 3180821"/>
                    <a:gd name="connsiteY48" fmla="*/ 1221894 h 2276195"/>
                    <a:gd name="connsiteX49" fmla="*/ 1659467 w 3180821"/>
                    <a:gd name="connsiteY49" fmla="*/ 1170585 h 2276195"/>
                    <a:gd name="connsiteX50" fmla="*/ 1658938 w 3180821"/>
                    <a:gd name="connsiteY50" fmla="*/ 1162650 h 2276195"/>
                    <a:gd name="connsiteX51" fmla="*/ 1655234 w 3180821"/>
                    <a:gd name="connsiteY51" fmla="*/ 1151542 h 2276195"/>
                    <a:gd name="connsiteX52" fmla="*/ 1646767 w 3180821"/>
                    <a:gd name="connsiteY52" fmla="*/ 1135145 h 2276195"/>
                    <a:gd name="connsiteX53" fmla="*/ 1636184 w 3180821"/>
                    <a:gd name="connsiteY53" fmla="*/ 1121921 h 2276195"/>
                    <a:gd name="connsiteX54" fmla="*/ 1624542 w 3180821"/>
                    <a:gd name="connsiteY54" fmla="*/ 1113457 h 2276195"/>
                    <a:gd name="connsiteX55" fmla="*/ 1604963 w 3180821"/>
                    <a:gd name="connsiteY55" fmla="*/ 1107110 h 2276195"/>
                    <a:gd name="connsiteX56" fmla="*/ 1577446 w 3180821"/>
                    <a:gd name="connsiteY56" fmla="*/ 1107639 h 2276195"/>
                    <a:gd name="connsiteX57" fmla="*/ 1537230 w 3180821"/>
                    <a:gd name="connsiteY57" fmla="*/ 1121392 h 2276195"/>
                    <a:gd name="connsiteX58" fmla="*/ 1499130 w 3180821"/>
                    <a:gd name="connsiteY58" fmla="*/ 1144137 h 2276195"/>
                    <a:gd name="connsiteX59" fmla="*/ 1494896 w 3180821"/>
                    <a:gd name="connsiteY59" fmla="*/ 1147311 h 2276195"/>
                    <a:gd name="connsiteX60" fmla="*/ 1475317 w 3180821"/>
                    <a:gd name="connsiteY60" fmla="*/ 1150484 h 2276195"/>
                    <a:gd name="connsiteX61" fmla="*/ 1445684 w 3180821"/>
                    <a:gd name="connsiteY61" fmla="*/ 1149426 h 2276195"/>
                    <a:gd name="connsiteX62" fmla="*/ 1426634 w 3180821"/>
                    <a:gd name="connsiteY62" fmla="*/ 1143608 h 2276195"/>
                    <a:gd name="connsiteX63" fmla="*/ 1414992 w 3180821"/>
                    <a:gd name="connsiteY63" fmla="*/ 1132500 h 2276195"/>
                    <a:gd name="connsiteX64" fmla="*/ 1409700 w 3180821"/>
                    <a:gd name="connsiteY64" fmla="*/ 1114515 h 2276195"/>
                    <a:gd name="connsiteX65" fmla="*/ 1412875 w 3180821"/>
                    <a:gd name="connsiteY65" fmla="*/ 1093886 h 2276195"/>
                    <a:gd name="connsiteX66" fmla="*/ 1413405 w 3180821"/>
                    <a:gd name="connsiteY66" fmla="*/ 1091770 h 2276195"/>
                    <a:gd name="connsiteX67" fmla="*/ 1421342 w 3180821"/>
                    <a:gd name="connsiteY67" fmla="*/ 1049453 h 2276195"/>
                    <a:gd name="connsiteX68" fmla="*/ 1429809 w 3180821"/>
                    <a:gd name="connsiteY68" fmla="*/ 975928 h 2276195"/>
                    <a:gd name="connsiteX69" fmla="*/ 1431925 w 3180821"/>
                    <a:gd name="connsiteY69" fmla="*/ 912453 h 2276195"/>
                    <a:gd name="connsiteX70" fmla="*/ 1429809 w 3180821"/>
                    <a:gd name="connsiteY70" fmla="*/ 858499 h 2276195"/>
                    <a:gd name="connsiteX71" fmla="*/ 1422930 w 3180821"/>
                    <a:gd name="connsiteY71" fmla="*/ 813538 h 2276195"/>
                    <a:gd name="connsiteX72" fmla="*/ 1411817 w 3180821"/>
                    <a:gd name="connsiteY72" fmla="*/ 775982 h 2276195"/>
                    <a:gd name="connsiteX73" fmla="*/ 1399117 w 3180821"/>
                    <a:gd name="connsiteY73" fmla="*/ 746360 h 2276195"/>
                    <a:gd name="connsiteX74" fmla="*/ 1383771 w 3180821"/>
                    <a:gd name="connsiteY74" fmla="*/ 723615 h 2276195"/>
                    <a:gd name="connsiteX75" fmla="*/ 1366838 w 3180821"/>
                    <a:gd name="connsiteY75" fmla="*/ 706159 h 2276195"/>
                    <a:gd name="connsiteX76" fmla="*/ 1349375 w 3180821"/>
                    <a:gd name="connsiteY76" fmla="*/ 692935 h 2276195"/>
                    <a:gd name="connsiteX77" fmla="*/ 1323446 w 3180821"/>
                    <a:gd name="connsiteY77" fmla="*/ 681827 h 2276195"/>
                    <a:gd name="connsiteX78" fmla="*/ 1282700 w 3180821"/>
                    <a:gd name="connsiteY78" fmla="*/ 676538 h 2276195"/>
                    <a:gd name="connsiteX79" fmla="*/ 1275821 w 3180821"/>
                    <a:gd name="connsiteY79" fmla="*/ 678125 h 2276195"/>
                    <a:gd name="connsiteX80" fmla="*/ 1264180 w 3180821"/>
                    <a:gd name="connsiteY80" fmla="*/ 681827 h 2276195"/>
                    <a:gd name="connsiteX81" fmla="*/ 1245659 w 3180821"/>
                    <a:gd name="connsiteY81" fmla="*/ 690291 h 2276195"/>
                    <a:gd name="connsiteX82" fmla="*/ 1223963 w 3180821"/>
                    <a:gd name="connsiteY82" fmla="*/ 707746 h 2276195"/>
                    <a:gd name="connsiteX83" fmla="*/ 1206500 w 3180821"/>
                    <a:gd name="connsiteY83" fmla="*/ 735252 h 2276195"/>
                    <a:gd name="connsiteX84" fmla="*/ 1199621 w 3180821"/>
                    <a:gd name="connsiteY84" fmla="*/ 765403 h 2276195"/>
                    <a:gd name="connsiteX85" fmla="*/ 1200680 w 3180821"/>
                    <a:gd name="connsiteY85" fmla="*/ 810364 h 2276195"/>
                    <a:gd name="connsiteX86" fmla="*/ 1212321 w 3180821"/>
                    <a:gd name="connsiteY86" fmla="*/ 852152 h 2276195"/>
                    <a:gd name="connsiteX87" fmla="*/ 1214438 w 3180821"/>
                    <a:gd name="connsiteY87" fmla="*/ 856913 h 2276195"/>
                    <a:gd name="connsiteX88" fmla="*/ 1220788 w 3180821"/>
                    <a:gd name="connsiteY88" fmla="*/ 870665 h 2276195"/>
                    <a:gd name="connsiteX89" fmla="*/ 1231371 w 3180821"/>
                    <a:gd name="connsiteY89" fmla="*/ 905577 h 2276195"/>
                    <a:gd name="connsiteX90" fmla="*/ 1243542 w 3180821"/>
                    <a:gd name="connsiteY90" fmla="*/ 966936 h 2276195"/>
                    <a:gd name="connsiteX91" fmla="*/ 1255184 w 3180821"/>
                    <a:gd name="connsiteY91" fmla="*/ 1083836 h 2276195"/>
                    <a:gd name="connsiteX92" fmla="*/ 1255184 w 3180821"/>
                    <a:gd name="connsiteY92" fmla="*/ 1107110 h 2276195"/>
                    <a:gd name="connsiteX93" fmla="*/ 1238780 w 3180821"/>
                    <a:gd name="connsiteY93" fmla="*/ 1120334 h 2276195"/>
                    <a:gd name="connsiteX94" fmla="*/ 1209146 w 3180821"/>
                    <a:gd name="connsiteY94" fmla="*/ 1140434 h 2276195"/>
                    <a:gd name="connsiteX95" fmla="*/ 1181630 w 3180821"/>
                    <a:gd name="connsiteY95" fmla="*/ 1151542 h 2276195"/>
                    <a:gd name="connsiteX96" fmla="*/ 1157288 w 3180821"/>
                    <a:gd name="connsiteY96" fmla="*/ 1155774 h 2276195"/>
                    <a:gd name="connsiteX97" fmla="*/ 1135592 w 3180821"/>
                    <a:gd name="connsiteY97" fmla="*/ 1152600 h 2276195"/>
                    <a:gd name="connsiteX98" fmla="*/ 1115484 w 3180821"/>
                    <a:gd name="connsiteY98" fmla="*/ 1143608 h 2276195"/>
                    <a:gd name="connsiteX99" fmla="*/ 1089555 w 3180821"/>
                    <a:gd name="connsiteY99" fmla="*/ 1122979 h 2276195"/>
                    <a:gd name="connsiteX100" fmla="*/ 1062038 w 3180821"/>
                    <a:gd name="connsiteY100" fmla="*/ 1084894 h 2276195"/>
                    <a:gd name="connsiteX101" fmla="*/ 1044046 w 3180821"/>
                    <a:gd name="connsiteY101" fmla="*/ 1043635 h 2276195"/>
                    <a:gd name="connsiteX102" fmla="*/ 1027113 w 3180821"/>
                    <a:gd name="connsiteY102" fmla="*/ 992326 h 2276195"/>
                    <a:gd name="connsiteX103" fmla="*/ 1025525 w 3180821"/>
                    <a:gd name="connsiteY103" fmla="*/ 983334 h 2276195"/>
                    <a:gd name="connsiteX104" fmla="*/ 1016000 w 3180821"/>
                    <a:gd name="connsiteY104" fmla="*/ 955828 h 2276195"/>
                    <a:gd name="connsiteX105" fmla="*/ 1001184 w 3180821"/>
                    <a:gd name="connsiteY105" fmla="*/ 882831 h 2276195"/>
                    <a:gd name="connsiteX106" fmla="*/ 992188 w 3180821"/>
                    <a:gd name="connsiteY106" fmla="*/ 796082 h 2276195"/>
                    <a:gd name="connsiteX107" fmla="*/ 987425 w 3180821"/>
                    <a:gd name="connsiteY107" fmla="*/ 704573 h 2276195"/>
                    <a:gd name="connsiteX108" fmla="*/ 987425 w 3180821"/>
                    <a:gd name="connsiteY108" fmla="*/ 488758 h 2276195"/>
                    <a:gd name="connsiteX109" fmla="*/ 990071 w 3180821"/>
                    <a:gd name="connsiteY109" fmla="*/ 437978 h 2276195"/>
                    <a:gd name="connsiteX110" fmla="*/ 981605 w 3180821"/>
                    <a:gd name="connsiteY110" fmla="*/ 415232 h 2276195"/>
                    <a:gd name="connsiteX111" fmla="*/ 964671 w 3180821"/>
                    <a:gd name="connsiteY111" fmla="*/ 378734 h 2276195"/>
                    <a:gd name="connsiteX112" fmla="*/ 947209 w 3180821"/>
                    <a:gd name="connsiteY112" fmla="*/ 352815 h 2276195"/>
                    <a:gd name="connsiteX113" fmla="*/ 931334 w 3180821"/>
                    <a:gd name="connsiteY113" fmla="*/ 335360 h 2276195"/>
                    <a:gd name="connsiteX114" fmla="*/ 914400 w 3180821"/>
                    <a:gd name="connsiteY114" fmla="*/ 325839 h 2276195"/>
                    <a:gd name="connsiteX115" fmla="*/ 899055 w 3180821"/>
                    <a:gd name="connsiteY115" fmla="*/ 323723 h 2276195"/>
                    <a:gd name="connsiteX116" fmla="*/ 884767 w 3180821"/>
                    <a:gd name="connsiteY116" fmla="*/ 326896 h 2276195"/>
                    <a:gd name="connsiteX117" fmla="*/ 869950 w 3180821"/>
                    <a:gd name="connsiteY117" fmla="*/ 334302 h 2276195"/>
                    <a:gd name="connsiteX118" fmla="*/ 850900 w 3180821"/>
                    <a:gd name="connsiteY118" fmla="*/ 352815 h 2276195"/>
                    <a:gd name="connsiteX119" fmla="*/ 829734 w 3180821"/>
                    <a:gd name="connsiteY119" fmla="*/ 382966 h 2276195"/>
                    <a:gd name="connsiteX120" fmla="*/ 809096 w 3180821"/>
                    <a:gd name="connsiteY120" fmla="*/ 424754 h 2276195"/>
                    <a:gd name="connsiteX121" fmla="*/ 805921 w 3180821"/>
                    <a:gd name="connsiteY121" fmla="*/ 433217 h 2276195"/>
                    <a:gd name="connsiteX122" fmla="*/ 800100 w 3180821"/>
                    <a:gd name="connsiteY122" fmla="*/ 459136 h 2276195"/>
                    <a:gd name="connsiteX123" fmla="*/ 796925 w 3180821"/>
                    <a:gd name="connsiteY123" fmla="*/ 514148 h 2276195"/>
                    <a:gd name="connsiteX124" fmla="*/ 804863 w 3180821"/>
                    <a:gd name="connsiteY124" fmla="*/ 569688 h 2276195"/>
                    <a:gd name="connsiteX125" fmla="*/ 819680 w 3180821"/>
                    <a:gd name="connsiteY125" fmla="*/ 624700 h 2276195"/>
                    <a:gd name="connsiteX126" fmla="*/ 849842 w 3180821"/>
                    <a:gd name="connsiteY126" fmla="*/ 701399 h 2276195"/>
                    <a:gd name="connsiteX127" fmla="*/ 892175 w 3180821"/>
                    <a:gd name="connsiteY127" fmla="*/ 783916 h 2276195"/>
                    <a:gd name="connsiteX128" fmla="*/ 906992 w 3180821"/>
                    <a:gd name="connsiteY128" fmla="*/ 811422 h 2276195"/>
                    <a:gd name="connsiteX129" fmla="*/ 918105 w 3180821"/>
                    <a:gd name="connsiteY129" fmla="*/ 835754 h 2276195"/>
                    <a:gd name="connsiteX130" fmla="*/ 932921 w 3180821"/>
                    <a:gd name="connsiteY130" fmla="*/ 891824 h 2276195"/>
                    <a:gd name="connsiteX131" fmla="*/ 942446 w 3180821"/>
                    <a:gd name="connsiteY131" fmla="*/ 966936 h 2276195"/>
                    <a:gd name="connsiteX132" fmla="*/ 943505 w 3180821"/>
                    <a:gd name="connsiteY132" fmla="*/ 979631 h 2276195"/>
                    <a:gd name="connsiteX133" fmla="*/ 938742 w 3180821"/>
                    <a:gd name="connsiteY133" fmla="*/ 982805 h 2276195"/>
                    <a:gd name="connsiteX134" fmla="*/ 929746 w 3180821"/>
                    <a:gd name="connsiteY134" fmla="*/ 984391 h 2276195"/>
                    <a:gd name="connsiteX135" fmla="*/ 914400 w 3180821"/>
                    <a:gd name="connsiteY135" fmla="*/ 979631 h 2276195"/>
                    <a:gd name="connsiteX136" fmla="*/ 892175 w 3180821"/>
                    <a:gd name="connsiteY136" fmla="*/ 961117 h 2276195"/>
                    <a:gd name="connsiteX137" fmla="*/ 869950 w 3180821"/>
                    <a:gd name="connsiteY137" fmla="*/ 934140 h 2276195"/>
                    <a:gd name="connsiteX138" fmla="*/ 821267 w 3180821"/>
                    <a:gd name="connsiteY138" fmla="*/ 853739 h 2276195"/>
                    <a:gd name="connsiteX139" fmla="*/ 810155 w 3180821"/>
                    <a:gd name="connsiteY139" fmla="*/ 830994 h 2276195"/>
                    <a:gd name="connsiteX140" fmla="*/ 790046 w 3180821"/>
                    <a:gd name="connsiteY140" fmla="*/ 802959 h 2276195"/>
                    <a:gd name="connsiteX141" fmla="*/ 757238 w 3180821"/>
                    <a:gd name="connsiteY141" fmla="*/ 768576 h 2276195"/>
                    <a:gd name="connsiteX142" fmla="*/ 738188 w 3180821"/>
                    <a:gd name="connsiteY142" fmla="*/ 756939 h 2276195"/>
                    <a:gd name="connsiteX143" fmla="*/ 728663 w 3180821"/>
                    <a:gd name="connsiteY143" fmla="*/ 754824 h 2276195"/>
                    <a:gd name="connsiteX144" fmla="*/ 716492 w 3180821"/>
                    <a:gd name="connsiteY144" fmla="*/ 758526 h 2276195"/>
                    <a:gd name="connsiteX145" fmla="*/ 706438 w 3180821"/>
                    <a:gd name="connsiteY145" fmla="*/ 773866 h 2276195"/>
                    <a:gd name="connsiteX146" fmla="*/ 703263 w 3180821"/>
                    <a:gd name="connsiteY146" fmla="*/ 796611 h 2276195"/>
                    <a:gd name="connsiteX147" fmla="*/ 705379 w 3180821"/>
                    <a:gd name="connsiteY147" fmla="*/ 820943 h 2276195"/>
                    <a:gd name="connsiteX148" fmla="*/ 713317 w 3180821"/>
                    <a:gd name="connsiteY148" fmla="*/ 843160 h 2276195"/>
                    <a:gd name="connsiteX149" fmla="*/ 718609 w 3180821"/>
                    <a:gd name="connsiteY149" fmla="*/ 851623 h 2276195"/>
                    <a:gd name="connsiteX150" fmla="*/ 733954 w 3180821"/>
                    <a:gd name="connsiteY150" fmla="*/ 873839 h 2276195"/>
                    <a:gd name="connsiteX151" fmla="*/ 784225 w 3180821"/>
                    <a:gd name="connsiteY151" fmla="*/ 963762 h 2276195"/>
                    <a:gd name="connsiteX152" fmla="*/ 865717 w 3180821"/>
                    <a:gd name="connsiteY152" fmla="*/ 1119805 h 2276195"/>
                    <a:gd name="connsiteX153" fmla="*/ 882121 w 3180821"/>
                    <a:gd name="connsiteY153" fmla="*/ 1152600 h 2276195"/>
                    <a:gd name="connsiteX154" fmla="*/ 886355 w 3180821"/>
                    <a:gd name="connsiteY154" fmla="*/ 1171643 h 2276195"/>
                    <a:gd name="connsiteX155" fmla="*/ 886355 w 3180821"/>
                    <a:gd name="connsiteY155" fmla="*/ 1199149 h 2276195"/>
                    <a:gd name="connsiteX156" fmla="*/ 879475 w 3180821"/>
                    <a:gd name="connsiteY156" fmla="*/ 1217133 h 2276195"/>
                    <a:gd name="connsiteX157" fmla="*/ 867834 w 3180821"/>
                    <a:gd name="connsiteY157" fmla="*/ 1228241 h 2276195"/>
                    <a:gd name="connsiteX158" fmla="*/ 847196 w 3180821"/>
                    <a:gd name="connsiteY158" fmla="*/ 1233531 h 2276195"/>
                    <a:gd name="connsiteX159" fmla="*/ 824442 w 3180821"/>
                    <a:gd name="connsiteY159" fmla="*/ 1229299 h 2276195"/>
                    <a:gd name="connsiteX160" fmla="*/ 821267 w 3180821"/>
                    <a:gd name="connsiteY160" fmla="*/ 1228770 h 2276195"/>
                    <a:gd name="connsiteX161" fmla="*/ 637646 w 3180821"/>
                    <a:gd name="connsiteY161" fmla="*/ 807190 h 2276195"/>
                    <a:gd name="connsiteX162" fmla="*/ 515938 w 3180821"/>
                    <a:gd name="connsiteY162" fmla="*/ 524727 h 2276195"/>
                    <a:gd name="connsiteX163" fmla="*/ 488421 w 3180821"/>
                    <a:gd name="connsiteY163" fmla="*/ 459136 h 2276195"/>
                    <a:gd name="connsiteX164" fmla="*/ 436034 w 3180821"/>
                    <a:gd name="connsiteY164" fmla="*/ 345939 h 2276195"/>
                    <a:gd name="connsiteX165" fmla="*/ 385763 w 3180821"/>
                    <a:gd name="connsiteY165" fmla="*/ 251255 h 2276195"/>
                    <a:gd name="connsiteX166" fmla="*/ 337609 w 3180821"/>
                    <a:gd name="connsiteY166" fmla="*/ 175614 h 2276195"/>
                    <a:gd name="connsiteX167" fmla="*/ 291571 w 3180821"/>
                    <a:gd name="connsiteY167" fmla="*/ 115842 h 2276195"/>
                    <a:gd name="connsiteX168" fmla="*/ 248179 w 3180821"/>
                    <a:gd name="connsiteY168" fmla="*/ 70881 h 2276195"/>
                    <a:gd name="connsiteX169" fmla="*/ 207963 w 3180821"/>
                    <a:gd name="connsiteY169" fmla="*/ 38085 h 2276195"/>
                    <a:gd name="connsiteX170" fmla="*/ 171450 w 3180821"/>
                    <a:gd name="connsiteY170" fmla="*/ 16398 h 2276195"/>
                    <a:gd name="connsiteX171" fmla="*/ 137584 w 3180821"/>
                    <a:gd name="connsiteY171" fmla="*/ 4232 h 2276195"/>
                    <a:gd name="connsiteX172" fmla="*/ 107421 w 3180821"/>
                    <a:gd name="connsiteY172" fmla="*/ 0 h 2276195"/>
                    <a:gd name="connsiteX173" fmla="*/ 80434 w 3180821"/>
                    <a:gd name="connsiteY173" fmla="*/ 1587 h 2276195"/>
                    <a:gd name="connsiteX174" fmla="*/ 58738 w 3180821"/>
                    <a:gd name="connsiteY174" fmla="*/ 6877 h 2276195"/>
                    <a:gd name="connsiteX175" fmla="*/ 17463 w 3180821"/>
                    <a:gd name="connsiteY175" fmla="*/ 28035 h 2276195"/>
                    <a:gd name="connsiteX176" fmla="*/ 10584 w 3180821"/>
                    <a:gd name="connsiteY176" fmla="*/ 34911 h 2276195"/>
                    <a:gd name="connsiteX177" fmla="*/ 6879 w 3180821"/>
                    <a:gd name="connsiteY177" fmla="*/ 40201 h 2276195"/>
                    <a:gd name="connsiteX178" fmla="*/ 1588 w 3180821"/>
                    <a:gd name="connsiteY178" fmla="*/ 53425 h 2276195"/>
                    <a:gd name="connsiteX179" fmla="*/ 0 w 3180821"/>
                    <a:gd name="connsiteY179" fmla="*/ 79344 h 2276195"/>
                    <a:gd name="connsiteX180" fmla="*/ 7409 w 3180821"/>
                    <a:gd name="connsiteY180" fmla="*/ 122719 h 2276195"/>
                    <a:gd name="connsiteX181" fmla="*/ 25929 w 3180821"/>
                    <a:gd name="connsiteY181" fmla="*/ 175085 h 2276195"/>
                    <a:gd name="connsiteX182" fmla="*/ 68263 w 3180821"/>
                    <a:gd name="connsiteY182" fmla="*/ 265537 h 2276195"/>
                    <a:gd name="connsiteX183" fmla="*/ 146050 w 3180821"/>
                    <a:gd name="connsiteY183" fmla="*/ 403066 h 2276195"/>
                    <a:gd name="connsiteX184" fmla="*/ 235479 w 3180821"/>
                    <a:gd name="connsiteY184" fmla="*/ 541653 h 2276195"/>
                    <a:gd name="connsiteX185" fmla="*/ 322263 w 3180821"/>
                    <a:gd name="connsiteY185" fmla="*/ 668603 h 2276195"/>
                    <a:gd name="connsiteX186" fmla="*/ 422804 w 3180821"/>
                    <a:gd name="connsiteY186" fmla="*/ 808777 h 2276195"/>
                    <a:gd name="connsiteX187" fmla="*/ 439738 w 3180821"/>
                    <a:gd name="connsiteY187" fmla="*/ 830465 h 2276195"/>
                    <a:gd name="connsiteX188" fmla="*/ 466196 w 3180821"/>
                    <a:gd name="connsiteY188" fmla="*/ 875426 h 2276195"/>
                    <a:gd name="connsiteX189" fmla="*/ 516467 w 3180821"/>
                    <a:gd name="connsiteY189" fmla="*/ 970639 h 2276195"/>
                    <a:gd name="connsiteX190" fmla="*/ 564092 w 3180821"/>
                    <a:gd name="connsiteY190" fmla="*/ 1069554 h 2276195"/>
                    <a:gd name="connsiteX191" fmla="*/ 606425 w 3180821"/>
                    <a:gd name="connsiteY191" fmla="*/ 1172172 h 2276195"/>
                    <a:gd name="connsiteX192" fmla="*/ 664634 w 3180821"/>
                    <a:gd name="connsiteY192" fmla="*/ 1327685 h 2276195"/>
                    <a:gd name="connsiteX193" fmla="*/ 729192 w 3180821"/>
                    <a:gd name="connsiteY193" fmla="*/ 1531863 h 2276195"/>
                    <a:gd name="connsiteX194" fmla="*/ 779463 w 3180821"/>
                    <a:gd name="connsiteY194" fmla="*/ 1720172 h 2276195"/>
                    <a:gd name="connsiteX195" fmla="*/ 815975 w 3180821"/>
                    <a:gd name="connsiteY195" fmla="*/ 1879389 h 2276195"/>
                    <a:gd name="connsiteX196" fmla="*/ 848784 w 3180821"/>
                    <a:gd name="connsiteY196" fmla="*/ 2045482 h 2276195"/>
                    <a:gd name="connsiteX197" fmla="*/ 852488 w 3180821"/>
                    <a:gd name="connsiteY197" fmla="*/ 2069814 h 2276195"/>
                    <a:gd name="connsiteX198" fmla="*/ 846667 w 3180821"/>
                    <a:gd name="connsiteY198" fmla="*/ 2089385 h 2276195"/>
                    <a:gd name="connsiteX199" fmla="*/ 403631 w 3180821"/>
                    <a:gd name="connsiteY199" fmla="*/ 2276195 h 2276195"/>
                    <a:gd name="connsiteX0" fmla="*/ 403631 w 3180821"/>
                    <a:gd name="connsiteY0" fmla="*/ 2276195 h 2276195"/>
                    <a:gd name="connsiteX1" fmla="*/ 3085922 w 3180821"/>
                    <a:gd name="connsiteY1" fmla="*/ 2109788 h 2276195"/>
                    <a:gd name="connsiteX2" fmla="*/ 3083984 w 3180821"/>
                    <a:gd name="connsiteY2" fmla="*/ 2107899 h 2276195"/>
                    <a:gd name="connsiteX3" fmla="*/ 3060171 w 3180821"/>
                    <a:gd name="connsiteY3" fmla="*/ 2076161 h 2276195"/>
                    <a:gd name="connsiteX4" fmla="*/ 3042180 w 3180821"/>
                    <a:gd name="connsiteY4" fmla="*/ 2031200 h 2276195"/>
                    <a:gd name="connsiteX5" fmla="*/ 3036888 w 3180821"/>
                    <a:gd name="connsiteY5" fmla="*/ 1986767 h 2276195"/>
                    <a:gd name="connsiteX6" fmla="*/ 3040063 w 3180821"/>
                    <a:gd name="connsiteY6" fmla="*/ 1943393 h 2276195"/>
                    <a:gd name="connsiteX7" fmla="*/ 3048000 w 3180821"/>
                    <a:gd name="connsiteY7" fmla="*/ 1902134 h 2276195"/>
                    <a:gd name="connsiteX8" fmla="*/ 3064404 w 3180821"/>
                    <a:gd name="connsiteY8" fmla="*/ 1846593 h 2276195"/>
                    <a:gd name="connsiteX9" fmla="*/ 3071813 w 3180821"/>
                    <a:gd name="connsiteY9" fmla="*/ 1817501 h 2276195"/>
                    <a:gd name="connsiteX10" fmla="*/ 3076576 w 3180821"/>
                    <a:gd name="connsiteY10" fmla="*/ 1803748 h 2276195"/>
                    <a:gd name="connsiteX11" fmla="*/ 3095626 w 3180821"/>
                    <a:gd name="connsiteY11" fmla="*/ 1767250 h 2276195"/>
                    <a:gd name="connsiteX12" fmla="*/ 3142192 w 3180821"/>
                    <a:gd name="connsiteY12" fmla="*/ 1697427 h 2276195"/>
                    <a:gd name="connsiteX13" fmla="*/ 3180821 w 3180821"/>
                    <a:gd name="connsiteY13" fmla="*/ 1644531 h 2276195"/>
                    <a:gd name="connsiteX14" fmla="*/ 3045354 w 3180821"/>
                    <a:gd name="connsiteY14" fmla="*/ 1603802 h 2276195"/>
                    <a:gd name="connsiteX15" fmla="*/ 2453217 w 3180821"/>
                    <a:gd name="connsiteY15" fmla="*/ 1417079 h 2276195"/>
                    <a:gd name="connsiteX16" fmla="*/ 2216680 w 3180821"/>
                    <a:gd name="connsiteY16" fmla="*/ 1336678 h 2276195"/>
                    <a:gd name="connsiteX17" fmla="*/ 2145242 w 3180821"/>
                    <a:gd name="connsiteY17" fmla="*/ 1310230 h 2276195"/>
                    <a:gd name="connsiteX18" fmla="*/ 2119313 w 3180821"/>
                    <a:gd name="connsiteY18" fmla="*/ 1298064 h 2276195"/>
                    <a:gd name="connsiteX19" fmla="*/ 2116138 w 3180821"/>
                    <a:gd name="connsiteY19" fmla="*/ 1294361 h 2276195"/>
                    <a:gd name="connsiteX20" fmla="*/ 2103438 w 3180821"/>
                    <a:gd name="connsiteY20" fmla="*/ 1293303 h 2276195"/>
                    <a:gd name="connsiteX21" fmla="*/ 2083330 w 3180821"/>
                    <a:gd name="connsiteY21" fmla="*/ 1284311 h 2276195"/>
                    <a:gd name="connsiteX22" fmla="*/ 2064280 w 3180821"/>
                    <a:gd name="connsiteY22" fmla="*/ 1265268 h 2276195"/>
                    <a:gd name="connsiteX23" fmla="*/ 2062163 w 3180821"/>
                    <a:gd name="connsiteY23" fmla="*/ 1260508 h 2276195"/>
                    <a:gd name="connsiteX24" fmla="*/ 2001309 w 3180821"/>
                    <a:gd name="connsiteY24" fmla="*/ 1085423 h 2276195"/>
                    <a:gd name="connsiteX25" fmla="*/ 1991254 w 3180821"/>
                    <a:gd name="connsiteY25" fmla="*/ 1038874 h 2276195"/>
                    <a:gd name="connsiteX26" fmla="*/ 1974321 w 3180821"/>
                    <a:gd name="connsiteY26" fmla="*/ 990210 h 2276195"/>
                    <a:gd name="connsiteX27" fmla="*/ 1963209 w 3180821"/>
                    <a:gd name="connsiteY27" fmla="*/ 967994 h 2276195"/>
                    <a:gd name="connsiteX28" fmla="*/ 1951038 w 3180821"/>
                    <a:gd name="connsiteY28" fmla="*/ 952125 h 2276195"/>
                    <a:gd name="connsiteX29" fmla="*/ 1938867 w 3180821"/>
                    <a:gd name="connsiteY29" fmla="*/ 943133 h 2276195"/>
                    <a:gd name="connsiteX30" fmla="*/ 1927225 w 3180821"/>
                    <a:gd name="connsiteY30" fmla="*/ 939430 h 2276195"/>
                    <a:gd name="connsiteX31" fmla="*/ 1915054 w 3180821"/>
                    <a:gd name="connsiteY31" fmla="*/ 939959 h 2276195"/>
                    <a:gd name="connsiteX32" fmla="*/ 1898121 w 3180821"/>
                    <a:gd name="connsiteY32" fmla="*/ 946835 h 2276195"/>
                    <a:gd name="connsiteX33" fmla="*/ 1879071 w 3180821"/>
                    <a:gd name="connsiteY33" fmla="*/ 963762 h 2276195"/>
                    <a:gd name="connsiteX34" fmla="*/ 1858434 w 3180821"/>
                    <a:gd name="connsiteY34" fmla="*/ 991268 h 2276195"/>
                    <a:gd name="connsiteX35" fmla="*/ 1855788 w 3180821"/>
                    <a:gd name="connsiteY35" fmla="*/ 997086 h 2276195"/>
                    <a:gd name="connsiteX36" fmla="*/ 1846263 w 3180821"/>
                    <a:gd name="connsiteY36" fmla="*/ 1025121 h 2276195"/>
                    <a:gd name="connsiteX37" fmla="*/ 1827213 w 3180821"/>
                    <a:gd name="connsiteY37" fmla="*/ 1116102 h 2276195"/>
                    <a:gd name="connsiteX38" fmla="*/ 1805517 w 3180821"/>
                    <a:gd name="connsiteY38" fmla="*/ 1261566 h 2276195"/>
                    <a:gd name="connsiteX39" fmla="*/ 1802342 w 3180821"/>
                    <a:gd name="connsiteY39" fmla="*/ 1290658 h 2276195"/>
                    <a:gd name="connsiteX40" fmla="*/ 1790700 w 3180821"/>
                    <a:gd name="connsiteY40" fmla="*/ 1303353 h 2276195"/>
                    <a:gd name="connsiteX41" fmla="*/ 1770063 w 3180821"/>
                    <a:gd name="connsiteY41" fmla="*/ 1321867 h 2276195"/>
                    <a:gd name="connsiteX42" fmla="*/ 1751013 w 3180821"/>
                    <a:gd name="connsiteY42" fmla="*/ 1331388 h 2276195"/>
                    <a:gd name="connsiteX43" fmla="*/ 1735138 w 3180821"/>
                    <a:gd name="connsiteY43" fmla="*/ 1334562 h 2276195"/>
                    <a:gd name="connsiteX44" fmla="*/ 1720850 w 3180821"/>
                    <a:gd name="connsiteY44" fmla="*/ 1330859 h 2276195"/>
                    <a:gd name="connsiteX45" fmla="*/ 1708680 w 3180821"/>
                    <a:gd name="connsiteY45" fmla="*/ 1321867 h 2276195"/>
                    <a:gd name="connsiteX46" fmla="*/ 1692275 w 3180821"/>
                    <a:gd name="connsiteY46" fmla="*/ 1300180 h 2276195"/>
                    <a:gd name="connsiteX47" fmla="*/ 1677459 w 3180821"/>
                    <a:gd name="connsiteY47" fmla="*/ 1262095 h 2276195"/>
                    <a:gd name="connsiteX48" fmla="*/ 1667405 w 3180821"/>
                    <a:gd name="connsiteY48" fmla="*/ 1221894 h 2276195"/>
                    <a:gd name="connsiteX49" fmla="*/ 1659467 w 3180821"/>
                    <a:gd name="connsiteY49" fmla="*/ 1170585 h 2276195"/>
                    <a:gd name="connsiteX50" fmla="*/ 1658938 w 3180821"/>
                    <a:gd name="connsiteY50" fmla="*/ 1162650 h 2276195"/>
                    <a:gd name="connsiteX51" fmla="*/ 1655234 w 3180821"/>
                    <a:gd name="connsiteY51" fmla="*/ 1151542 h 2276195"/>
                    <a:gd name="connsiteX52" fmla="*/ 1646767 w 3180821"/>
                    <a:gd name="connsiteY52" fmla="*/ 1135145 h 2276195"/>
                    <a:gd name="connsiteX53" fmla="*/ 1636184 w 3180821"/>
                    <a:gd name="connsiteY53" fmla="*/ 1121921 h 2276195"/>
                    <a:gd name="connsiteX54" fmla="*/ 1624542 w 3180821"/>
                    <a:gd name="connsiteY54" fmla="*/ 1113457 h 2276195"/>
                    <a:gd name="connsiteX55" fmla="*/ 1604963 w 3180821"/>
                    <a:gd name="connsiteY55" fmla="*/ 1107110 h 2276195"/>
                    <a:gd name="connsiteX56" fmla="*/ 1577446 w 3180821"/>
                    <a:gd name="connsiteY56" fmla="*/ 1107639 h 2276195"/>
                    <a:gd name="connsiteX57" fmla="*/ 1537230 w 3180821"/>
                    <a:gd name="connsiteY57" fmla="*/ 1121392 h 2276195"/>
                    <a:gd name="connsiteX58" fmla="*/ 1499130 w 3180821"/>
                    <a:gd name="connsiteY58" fmla="*/ 1144137 h 2276195"/>
                    <a:gd name="connsiteX59" fmla="*/ 1494896 w 3180821"/>
                    <a:gd name="connsiteY59" fmla="*/ 1147311 h 2276195"/>
                    <a:gd name="connsiteX60" fmla="*/ 1475317 w 3180821"/>
                    <a:gd name="connsiteY60" fmla="*/ 1150484 h 2276195"/>
                    <a:gd name="connsiteX61" fmla="*/ 1445684 w 3180821"/>
                    <a:gd name="connsiteY61" fmla="*/ 1149426 h 2276195"/>
                    <a:gd name="connsiteX62" fmla="*/ 1426634 w 3180821"/>
                    <a:gd name="connsiteY62" fmla="*/ 1143608 h 2276195"/>
                    <a:gd name="connsiteX63" fmla="*/ 1414992 w 3180821"/>
                    <a:gd name="connsiteY63" fmla="*/ 1132500 h 2276195"/>
                    <a:gd name="connsiteX64" fmla="*/ 1409700 w 3180821"/>
                    <a:gd name="connsiteY64" fmla="*/ 1114515 h 2276195"/>
                    <a:gd name="connsiteX65" fmla="*/ 1412875 w 3180821"/>
                    <a:gd name="connsiteY65" fmla="*/ 1093886 h 2276195"/>
                    <a:gd name="connsiteX66" fmla="*/ 1413405 w 3180821"/>
                    <a:gd name="connsiteY66" fmla="*/ 1091770 h 2276195"/>
                    <a:gd name="connsiteX67" fmla="*/ 1421342 w 3180821"/>
                    <a:gd name="connsiteY67" fmla="*/ 1049453 h 2276195"/>
                    <a:gd name="connsiteX68" fmla="*/ 1429809 w 3180821"/>
                    <a:gd name="connsiteY68" fmla="*/ 975928 h 2276195"/>
                    <a:gd name="connsiteX69" fmla="*/ 1431925 w 3180821"/>
                    <a:gd name="connsiteY69" fmla="*/ 912453 h 2276195"/>
                    <a:gd name="connsiteX70" fmla="*/ 1429809 w 3180821"/>
                    <a:gd name="connsiteY70" fmla="*/ 858499 h 2276195"/>
                    <a:gd name="connsiteX71" fmla="*/ 1422930 w 3180821"/>
                    <a:gd name="connsiteY71" fmla="*/ 813538 h 2276195"/>
                    <a:gd name="connsiteX72" fmla="*/ 1411817 w 3180821"/>
                    <a:gd name="connsiteY72" fmla="*/ 775982 h 2276195"/>
                    <a:gd name="connsiteX73" fmla="*/ 1399117 w 3180821"/>
                    <a:gd name="connsiteY73" fmla="*/ 746360 h 2276195"/>
                    <a:gd name="connsiteX74" fmla="*/ 1383771 w 3180821"/>
                    <a:gd name="connsiteY74" fmla="*/ 723615 h 2276195"/>
                    <a:gd name="connsiteX75" fmla="*/ 1366838 w 3180821"/>
                    <a:gd name="connsiteY75" fmla="*/ 706159 h 2276195"/>
                    <a:gd name="connsiteX76" fmla="*/ 1349375 w 3180821"/>
                    <a:gd name="connsiteY76" fmla="*/ 692935 h 2276195"/>
                    <a:gd name="connsiteX77" fmla="*/ 1323446 w 3180821"/>
                    <a:gd name="connsiteY77" fmla="*/ 681827 h 2276195"/>
                    <a:gd name="connsiteX78" fmla="*/ 1282700 w 3180821"/>
                    <a:gd name="connsiteY78" fmla="*/ 676538 h 2276195"/>
                    <a:gd name="connsiteX79" fmla="*/ 1275821 w 3180821"/>
                    <a:gd name="connsiteY79" fmla="*/ 678125 h 2276195"/>
                    <a:gd name="connsiteX80" fmla="*/ 1264180 w 3180821"/>
                    <a:gd name="connsiteY80" fmla="*/ 681827 h 2276195"/>
                    <a:gd name="connsiteX81" fmla="*/ 1245659 w 3180821"/>
                    <a:gd name="connsiteY81" fmla="*/ 690291 h 2276195"/>
                    <a:gd name="connsiteX82" fmla="*/ 1223963 w 3180821"/>
                    <a:gd name="connsiteY82" fmla="*/ 707746 h 2276195"/>
                    <a:gd name="connsiteX83" fmla="*/ 1206500 w 3180821"/>
                    <a:gd name="connsiteY83" fmla="*/ 735252 h 2276195"/>
                    <a:gd name="connsiteX84" fmla="*/ 1199621 w 3180821"/>
                    <a:gd name="connsiteY84" fmla="*/ 765403 h 2276195"/>
                    <a:gd name="connsiteX85" fmla="*/ 1200680 w 3180821"/>
                    <a:gd name="connsiteY85" fmla="*/ 810364 h 2276195"/>
                    <a:gd name="connsiteX86" fmla="*/ 1212321 w 3180821"/>
                    <a:gd name="connsiteY86" fmla="*/ 852152 h 2276195"/>
                    <a:gd name="connsiteX87" fmla="*/ 1214438 w 3180821"/>
                    <a:gd name="connsiteY87" fmla="*/ 856913 h 2276195"/>
                    <a:gd name="connsiteX88" fmla="*/ 1220788 w 3180821"/>
                    <a:gd name="connsiteY88" fmla="*/ 870665 h 2276195"/>
                    <a:gd name="connsiteX89" fmla="*/ 1231371 w 3180821"/>
                    <a:gd name="connsiteY89" fmla="*/ 905577 h 2276195"/>
                    <a:gd name="connsiteX90" fmla="*/ 1243542 w 3180821"/>
                    <a:gd name="connsiteY90" fmla="*/ 966936 h 2276195"/>
                    <a:gd name="connsiteX91" fmla="*/ 1255184 w 3180821"/>
                    <a:gd name="connsiteY91" fmla="*/ 1083836 h 2276195"/>
                    <a:gd name="connsiteX92" fmla="*/ 1255184 w 3180821"/>
                    <a:gd name="connsiteY92" fmla="*/ 1107110 h 2276195"/>
                    <a:gd name="connsiteX93" fmla="*/ 1238780 w 3180821"/>
                    <a:gd name="connsiteY93" fmla="*/ 1120334 h 2276195"/>
                    <a:gd name="connsiteX94" fmla="*/ 1209146 w 3180821"/>
                    <a:gd name="connsiteY94" fmla="*/ 1140434 h 2276195"/>
                    <a:gd name="connsiteX95" fmla="*/ 1181630 w 3180821"/>
                    <a:gd name="connsiteY95" fmla="*/ 1151542 h 2276195"/>
                    <a:gd name="connsiteX96" fmla="*/ 1157288 w 3180821"/>
                    <a:gd name="connsiteY96" fmla="*/ 1155774 h 2276195"/>
                    <a:gd name="connsiteX97" fmla="*/ 1135592 w 3180821"/>
                    <a:gd name="connsiteY97" fmla="*/ 1152600 h 2276195"/>
                    <a:gd name="connsiteX98" fmla="*/ 1115484 w 3180821"/>
                    <a:gd name="connsiteY98" fmla="*/ 1143608 h 2276195"/>
                    <a:gd name="connsiteX99" fmla="*/ 1089555 w 3180821"/>
                    <a:gd name="connsiteY99" fmla="*/ 1122979 h 2276195"/>
                    <a:gd name="connsiteX100" fmla="*/ 1062038 w 3180821"/>
                    <a:gd name="connsiteY100" fmla="*/ 1084894 h 2276195"/>
                    <a:gd name="connsiteX101" fmla="*/ 1044046 w 3180821"/>
                    <a:gd name="connsiteY101" fmla="*/ 1043635 h 2276195"/>
                    <a:gd name="connsiteX102" fmla="*/ 1027113 w 3180821"/>
                    <a:gd name="connsiteY102" fmla="*/ 992326 h 2276195"/>
                    <a:gd name="connsiteX103" fmla="*/ 1025525 w 3180821"/>
                    <a:gd name="connsiteY103" fmla="*/ 983334 h 2276195"/>
                    <a:gd name="connsiteX104" fmla="*/ 1016000 w 3180821"/>
                    <a:gd name="connsiteY104" fmla="*/ 955828 h 2276195"/>
                    <a:gd name="connsiteX105" fmla="*/ 1001184 w 3180821"/>
                    <a:gd name="connsiteY105" fmla="*/ 882831 h 2276195"/>
                    <a:gd name="connsiteX106" fmla="*/ 992188 w 3180821"/>
                    <a:gd name="connsiteY106" fmla="*/ 796082 h 2276195"/>
                    <a:gd name="connsiteX107" fmla="*/ 987425 w 3180821"/>
                    <a:gd name="connsiteY107" fmla="*/ 704573 h 2276195"/>
                    <a:gd name="connsiteX108" fmla="*/ 987425 w 3180821"/>
                    <a:gd name="connsiteY108" fmla="*/ 488758 h 2276195"/>
                    <a:gd name="connsiteX109" fmla="*/ 990071 w 3180821"/>
                    <a:gd name="connsiteY109" fmla="*/ 437978 h 2276195"/>
                    <a:gd name="connsiteX110" fmla="*/ 981605 w 3180821"/>
                    <a:gd name="connsiteY110" fmla="*/ 415232 h 2276195"/>
                    <a:gd name="connsiteX111" fmla="*/ 964671 w 3180821"/>
                    <a:gd name="connsiteY111" fmla="*/ 378734 h 2276195"/>
                    <a:gd name="connsiteX112" fmla="*/ 947209 w 3180821"/>
                    <a:gd name="connsiteY112" fmla="*/ 352815 h 2276195"/>
                    <a:gd name="connsiteX113" fmla="*/ 931334 w 3180821"/>
                    <a:gd name="connsiteY113" fmla="*/ 335360 h 2276195"/>
                    <a:gd name="connsiteX114" fmla="*/ 914400 w 3180821"/>
                    <a:gd name="connsiteY114" fmla="*/ 325839 h 2276195"/>
                    <a:gd name="connsiteX115" fmla="*/ 899055 w 3180821"/>
                    <a:gd name="connsiteY115" fmla="*/ 323723 h 2276195"/>
                    <a:gd name="connsiteX116" fmla="*/ 884767 w 3180821"/>
                    <a:gd name="connsiteY116" fmla="*/ 326896 h 2276195"/>
                    <a:gd name="connsiteX117" fmla="*/ 869950 w 3180821"/>
                    <a:gd name="connsiteY117" fmla="*/ 334302 h 2276195"/>
                    <a:gd name="connsiteX118" fmla="*/ 850900 w 3180821"/>
                    <a:gd name="connsiteY118" fmla="*/ 352815 h 2276195"/>
                    <a:gd name="connsiteX119" fmla="*/ 829734 w 3180821"/>
                    <a:gd name="connsiteY119" fmla="*/ 382966 h 2276195"/>
                    <a:gd name="connsiteX120" fmla="*/ 809096 w 3180821"/>
                    <a:gd name="connsiteY120" fmla="*/ 424754 h 2276195"/>
                    <a:gd name="connsiteX121" fmla="*/ 805921 w 3180821"/>
                    <a:gd name="connsiteY121" fmla="*/ 433217 h 2276195"/>
                    <a:gd name="connsiteX122" fmla="*/ 800100 w 3180821"/>
                    <a:gd name="connsiteY122" fmla="*/ 459136 h 2276195"/>
                    <a:gd name="connsiteX123" fmla="*/ 796925 w 3180821"/>
                    <a:gd name="connsiteY123" fmla="*/ 514148 h 2276195"/>
                    <a:gd name="connsiteX124" fmla="*/ 804863 w 3180821"/>
                    <a:gd name="connsiteY124" fmla="*/ 569688 h 2276195"/>
                    <a:gd name="connsiteX125" fmla="*/ 819680 w 3180821"/>
                    <a:gd name="connsiteY125" fmla="*/ 624700 h 2276195"/>
                    <a:gd name="connsiteX126" fmla="*/ 849842 w 3180821"/>
                    <a:gd name="connsiteY126" fmla="*/ 701399 h 2276195"/>
                    <a:gd name="connsiteX127" fmla="*/ 892175 w 3180821"/>
                    <a:gd name="connsiteY127" fmla="*/ 783916 h 2276195"/>
                    <a:gd name="connsiteX128" fmla="*/ 906992 w 3180821"/>
                    <a:gd name="connsiteY128" fmla="*/ 811422 h 2276195"/>
                    <a:gd name="connsiteX129" fmla="*/ 918105 w 3180821"/>
                    <a:gd name="connsiteY129" fmla="*/ 835754 h 2276195"/>
                    <a:gd name="connsiteX130" fmla="*/ 932921 w 3180821"/>
                    <a:gd name="connsiteY130" fmla="*/ 891824 h 2276195"/>
                    <a:gd name="connsiteX131" fmla="*/ 942446 w 3180821"/>
                    <a:gd name="connsiteY131" fmla="*/ 966936 h 2276195"/>
                    <a:gd name="connsiteX132" fmla="*/ 943505 w 3180821"/>
                    <a:gd name="connsiteY132" fmla="*/ 979631 h 2276195"/>
                    <a:gd name="connsiteX133" fmla="*/ 938742 w 3180821"/>
                    <a:gd name="connsiteY133" fmla="*/ 982805 h 2276195"/>
                    <a:gd name="connsiteX134" fmla="*/ 929746 w 3180821"/>
                    <a:gd name="connsiteY134" fmla="*/ 984391 h 2276195"/>
                    <a:gd name="connsiteX135" fmla="*/ 914400 w 3180821"/>
                    <a:gd name="connsiteY135" fmla="*/ 979631 h 2276195"/>
                    <a:gd name="connsiteX136" fmla="*/ 892175 w 3180821"/>
                    <a:gd name="connsiteY136" fmla="*/ 961117 h 2276195"/>
                    <a:gd name="connsiteX137" fmla="*/ 869950 w 3180821"/>
                    <a:gd name="connsiteY137" fmla="*/ 934140 h 2276195"/>
                    <a:gd name="connsiteX138" fmla="*/ 821267 w 3180821"/>
                    <a:gd name="connsiteY138" fmla="*/ 853739 h 2276195"/>
                    <a:gd name="connsiteX139" fmla="*/ 810155 w 3180821"/>
                    <a:gd name="connsiteY139" fmla="*/ 830994 h 2276195"/>
                    <a:gd name="connsiteX140" fmla="*/ 790046 w 3180821"/>
                    <a:gd name="connsiteY140" fmla="*/ 802959 h 2276195"/>
                    <a:gd name="connsiteX141" fmla="*/ 757238 w 3180821"/>
                    <a:gd name="connsiteY141" fmla="*/ 768576 h 2276195"/>
                    <a:gd name="connsiteX142" fmla="*/ 738188 w 3180821"/>
                    <a:gd name="connsiteY142" fmla="*/ 756939 h 2276195"/>
                    <a:gd name="connsiteX143" fmla="*/ 728663 w 3180821"/>
                    <a:gd name="connsiteY143" fmla="*/ 754824 h 2276195"/>
                    <a:gd name="connsiteX144" fmla="*/ 716492 w 3180821"/>
                    <a:gd name="connsiteY144" fmla="*/ 758526 h 2276195"/>
                    <a:gd name="connsiteX145" fmla="*/ 706438 w 3180821"/>
                    <a:gd name="connsiteY145" fmla="*/ 773866 h 2276195"/>
                    <a:gd name="connsiteX146" fmla="*/ 703263 w 3180821"/>
                    <a:gd name="connsiteY146" fmla="*/ 796611 h 2276195"/>
                    <a:gd name="connsiteX147" fmla="*/ 705379 w 3180821"/>
                    <a:gd name="connsiteY147" fmla="*/ 820943 h 2276195"/>
                    <a:gd name="connsiteX148" fmla="*/ 713317 w 3180821"/>
                    <a:gd name="connsiteY148" fmla="*/ 843160 h 2276195"/>
                    <a:gd name="connsiteX149" fmla="*/ 718609 w 3180821"/>
                    <a:gd name="connsiteY149" fmla="*/ 851623 h 2276195"/>
                    <a:gd name="connsiteX150" fmla="*/ 733954 w 3180821"/>
                    <a:gd name="connsiteY150" fmla="*/ 873839 h 2276195"/>
                    <a:gd name="connsiteX151" fmla="*/ 784225 w 3180821"/>
                    <a:gd name="connsiteY151" fmla="*/ 963762 h 2276195"/>
                    <a:gd name="connsiteX152" fmla="*/ 865717 w 3180821"/>
                    <a:gd name="connsiteY152" fmla="*/ 1119805 h 2276195"/>
                    <a:gd name="connsiteX153" fmla="*/ 882121 w 3180821"/>
                    <a:gd name="connsiteY153" fmla="*/ 1152600 h 2276195"/>
                    <a:gd name="connsiteX154" fmla="*/ 886355 w 3180821"/>
                    <a:gd name="connsiteY154" fmla="*/ 1171643 h 2276195"/>
                    <a:gd name="connsiteX155" fmla="*/ 886355 w 3180821"/>
                    <a:gd name="connsiteY155" fmla="*/ 1199149 h 2276195"/>
                    <a:gd name="connsiteX156" fmla="*/ 879475 w 3180821"/>
                    <a:gd name="connsiteY156" fmla="*/ 1217133 h 2276195"/>
                    <a:gd name="connsiteX157" fmla="*/ 867834 w 3180821"/>
                    <a:gd name="connsiteY157" fmla="*/ 1228241 h 2276195"/>
                    <a:gd name="connsiteX158" fmla="*/ 847196 w 3180821"/>
                    <a:gd name="connsiteY158" fmla="*/ 1233531 h 2276195"/>
                    <a:gd name="connsiteX159" fmla="*/ 824442 w 3180821"/>
                    <a:gd name="connsiteY159" fmla="*/ 1229299 h 2276195"/>
                    <a:gd name="connsiteX160" fmla="*/ 821267 w 3180821"/>
                    <a:gd name="connsiteY160" fmla="*/ 1228770 h 2276195"/>
                    <a:gd name="connsiteX161" fmla="*/ 637646 w 3180821"/>
                    <a:gd name="connsiteY161" fmla="*/ 807190 h 2276195"/>
                    <a:gd name="connsiteX162" fmla="*/ 515938 w 3180821"/>
                    <a:gd name="connsiteY162" fmla="*/ 524727 h 2276195"/>
                    <a:gd name="connsiteX163" fmla="*/ 488421 w 3180821"/>
                    <a:gd name="connsiteY163" fmla="*/ 459136 h 2276195"/>
                    <a:gd name="connsiteX164" fmla="*/ 436034 w 3180821"/>
                    <a:gd name="connsiteY164" fmla="*/ 345939 h 2276195"/>
                    <a:gd name="connsiteX165" fmla="*/ 385763 w 3180821"/>
                    <a:gd name="connsiteY165" fmla="*/ 251255 h 2276195"/>
                    <a:gd name="connsiteX166" fmla="*/ 337609 w 3180821"/>
                    <a:gd name="connsiteY166" fmla="*/ 175614 h 2276195"/>
                    <a:gd name="connsiteX167" fmla="*/ 291571 w 3180821"/>
                    <a:gd name="connsiteY167" fmla="*/ 115842 h 2276195"/>
                    <a:gd name="connsiteX168" fmla="*/ 248179 w 3180821"/>
                    <a:gd name="connsiteY168" fmla="*/ 70881 h 2276195"/>
                    <a:gd name="connsiteX169" fmla="*/ 207963 w 3180821"/>
                    <a:gd name="connsiteY169" fmla="*/ 38085 h 2276195"/>
                    <a:gd name="connsiteX170" fmla="*/ 171450 w 3180821"/>
                    <a:gd name="connsiteY170" fmla="*/ 16398 h 2276195"/>
                    <a:gd name="connsiteX171" fmla="*/ 137584 w 3180821"/>
                    <a:gd name="connsiteY171" fmla="*/ 4232 h 2276195"/>
                    <a:gd name="connsiteX172" fmla="*/ 107421 w 3180821"/>
                    <a:gd name="connsiteY172" fmla="*/ 0 h 2276195"/>
                    <a:gd name="connsiteX173" fmla="*/ 80434 w 3180821"/>
                    <a:gd name="connsiteY173" fmla="*/ 1587 h 2276195"/>
                    <a:gd name="connsiteX174" fmla="*/ 58738 w 3180821"/>
                    <a:gd name="connsiteY174" fmla="*/ 6877 h 2276195"/>
                    <a:gd name="connsiteX175" fmla="*/ 17463 w 3180821"/>
                    <a:gd name="connsiteY175" fmla="*/ 28035 h 2276195"/>
                    <a:gd name="connsiteX176" fmla="*/ 10584 w 3180821"/>
                    <a:gd name="connsiteY176" fmla="*/ 34911 h 2276195"/>
                    <a:gd name="connsiteX177" fmla="*/ 6879 w 3180821"/>
                    <a:gd name="connsiteY177" fmla="*/ 40201 h 2276195"/>
                    <a:gd name="connsiteX178" fmla="*/ 1588 w 3180821"/>
                    <a:gd name="connsiteY178" fmla="*/ 53425 h 2276195"/>
                    <a:gd name="connsiteX179" fmla="*/ 0 w 3180821"/>
                    <a:gd name="connsiteY179" fmla="*/ 79344 h 2276195"/>
                    <a:gd name="connsiteX180" fmla="*/ 7409 w 3180821"/>
                    <a:gd name="connsiteY180" fmla="*/ 122719 h 2276195"/>
                    <a:gd name="connsiteX181" fmla="*/ 25929 w 3180821"/>
                    <a:gd name="connsiteY181" fmla="*/ 175085 h 2276195"/>
                    <a:gd name="connsiteX182" fmla="*/ 68263 w 3180821"/>
                    <a:gd name="connsiteY182" fmla="*/ 265537 h 2276195"/>
                    <a:gd name="connsiteX183" fmla="*/ 146050 w 3180821"/>
                    <a:gd name="connsiteY183" fmla="*/ 403066 h 2276195"/>
                    <a:gd name="connsiteX184" fmla="*/ 235479 w 3180821"/>
                    <a:gd name="connsiteY184" fmla="*/ 541653 h 2276195"/>
                    <a:gd name="connsiteX185" fmla="*/ 322263 w 3180821"/>
                    <a:gd name="connsiteY185" fmla="*/ 668603 h 2276195"/>
                    <a:gd name="connsiteX186" fmla="*/ 422804 w 3180821"/>
                    <a:gd name="connsiteY186" fmla="*/ 808777 h 2276195"/>
                    <a:gd name="connsiteX187" fmla="*/ 439738 w 3180821"/>
                    <a:gd name="connsiteY187" fmla="*/ 830465 h 2276195"/>
                    <a:gd name="connsiteX188" fmla="*/ 466196 w 3180821"/>
                    <a:gd name="connsiteY188" fmla="*/ 875426 h 2276195"/>
                    <a:gd name="connsiteX189" fmla="*/ 516467 w 3180821"/>
                    <a:gd name="connsiteY189" fmla="*/ 970639 h 2276195"/>
                    <a:gd name="connsiteX190" fmla="*/ 564092 w 3180821"/>
                    <a:gd name="connsiteY190" fmla="*/ 1069554 h 2276195"/>
                    <a:gd name="connsiteX191" fmla="*/ 606425 w 3180821"/>
                    <a:gd name="connsiteY191" fmla="*/ 1172172 h 2276195"/>
                    <a:gd name="connsiteX192" fmla="*/ 664634 w 3180821"/>
                    <a:gd name="connsiteY192" fmla="*/ 1327685 h 2276195"/>
                    <a:gd name="connsiteX193" fmla="*/ 729192 w 3180821"/>
                    <a:gd name="connsiteY193" fmla="*/ 1531863 h 2276195"/>
                    <a:gd name="connsiteX194" fmla="*/ 779463 w 3180821"/>
                    <a:gd name="connsiteY194" fmla="*/ 1720172 h 2276195"/>
                    <a:gd name="connsiteX195" fmla="*/ 815975 w 3180821"/>
                    <a:gd name="connsiteY195" fmla="*/ 1879389 h 2276195"/>
                    <a:gd name="connsiteX196" fmla="*/ 848784 w 3180821"/>
                    <a:gd name="connsiteY196" fmla="*/ 2045482 h 2276195"/>
                    <a:gd name="connsiteX197" fmla="*/ 852488 w 3180821"/>
                    <a:gd name="connsiteY197" fmla="*/ 2069814 h 2276195"/>
                    <a:gd name="connsiteX198" fmla="*/ 661770 w 3180821"/>
                    <a:gd name="connsiteY198" fmla="*/ 2117118 h 2276195"/>
                    <a:gd name="connsiteX199" fmla="*/ 403631 w 3180821"/>
                    <a:gd name="connsiteY199" fmla="*/ 2276195 h 2276195"/>
                    <a:gd name="connsiteX0" fmla="*/ 403631 w 3180821"/>
                    <a:gd name="connsiteY0" fmla="*/ 2276195 h 2276195"/>
                    <a:gd name="connsiteX1" fmla="*/ 3085922 w 3180821"/>
                    <a:gd name="connsiteY1" fmla="*/ 2109788 h 2276195"/>
                    <a:gd name="connsiteX2" fmla="*/ 3083984 w 3180821"/>
                    <a:gd name="connsiteY2" fmla="*/ 2107899 h 2276195"/>
                    <a:gd name="connsiteX3" fmla="*/ 3060171 w 3180821"/>
                    <a:gd name="connsiteY3" fmla="*/ 2076161 h 2276195"/>
                    <a:gd name="connsiteX4" fmla="*/ 3042180 w 3180821"/>
                    <a:gd name="connsiteY4" fmla="*/ 2031200 h 2276195"/>
                    <a:gd name="connsiteX5" fmla="*/ 3036888 w 3180821"/>
                    <a:gd name="connsiteY5" fmla="*/ 1986767 h 2276195"/>
                    <a:gd name="connsiteX6" fmla="*/ 3040063 w 3180821"/>
                    <a:gd name="connsiteY6" fmla="*/ 1943393 h 2276195"/>
                    <a:gd name="connsiteX7" fmla="*/ 3048000 w 3180821"/>
                    <a:gd name="connsiteY7" fmla="*/ 1902134 h 2276195"/>
                    <a:gd name="connsiteX8" fmla="*/ 3064404 w 3180821"/>
                    <a:gd name="connsiteY8" fmla="*/ 1846593 h 2276195"/>
                    <a:gd name="connsiteX9" fmla="*/ 3071813 w 3180821"/>
                    <a:gd name="connsiteY9" fmla="*/ 1817501 h 2276195"/>
                    <a:gd name="connsiteX10" fmla="*/ 3076576 w 3180821"/>
                    <a:gd name="connsiteY10" fmla="*/ 1803748 h 2276195"/>
                    <a:gd name="connsiteX11" fmla="*/ 3095626 w 3180821"/>
                    <a:gd name="connsiteY11" fmla="*/ 1767250 h 2276195"/>
                    <a:gd name="connsiteX12" fmla="*/ 3142192 w 3180821"/>
                    <a:gd name="connsiteY12" fmla="*/ 1697427 h 2276195"/>
                    <a:gd name="connsiteX13" fmla="*/ 3180821 w 3180821"/>
                    <a:gd name="connsiteY13" fmla="*/ 1644531 h 2276195"/>
                    <a:gd name="connsiteX14" fmla="*/ 3045354 w 3180821"/>
                    <a:gd name="connsiteY14" fmla="*/ 1603802 h 2276195"/>
                    <a:gd name="connsiteX15" fmla="*/ 2453217 w 3180821"/>
                    <a:gd name="connsiteY15" fmla="*/ 1417079 h 2276195"/>
                    <a:gd name="connsiteX16" fmla="*/ 2216680 w 3180821"/>
                    <a:gd name="connsiteY16" fmla="*/ 1336678 h 2276195"/>
                    <a:gd name="connsiteX17" fmla="*/ 2145242 w 3180821"/>
                    <a:gd name="connsiteY17" fmla="*/ 1310230 h 2276195"/>
                    <a:gd name="connsiteX18" fmla="*/ 2119313 w 3180821"/>
                    <a:gd name="connsiteY18" fmla="*/ 1298064 h 2276195"/>
                    <a:gd name="connsiteX19" fmla="*/ 2116138 w 3180821"/>
                    <a:gd name="connsiteY19" fmla="*/ 1294361 h 2276195"/>
                    <a:gd name="connsiteX20" fmla="*/ 2103438 w 3180821"/>
                    <a:gd name="connsiteY20" fmla="*/ 1293303 h 2276195"/>
                    <a:gd name="connsiteX21" fmla="*/ 2083330 w 3180821"/>
                    <a:gd name="connsiteY21" fmla="*/ 1284311 h 2276195"/>
                    <a:gd name="connsiteX22" fmla="*/ 2064280 w 3180821"/>
                    <a:gd name="connsiteY22" fmla="*/ 1265268 h 2276195"/>
                    <a:gd name="connsiteX23" fmla="*/ 2062163 w 3180821"/>
                    <a:gd name="connsiteY23" fmla="*/ 1260508 h 2276195"/>
                    <a:gd name="connsiteX24" fmla="*/ 2001309 w 3180821"/>
                    <a:gd name="connsiteY24" fmla="*/ 1085423 h 2276195"/>
                    <a:gd name="connsiteX25" fmla="*/ 1991254 w 3180821"/>
                    <a:gd name="connsiteY25" fmla="*/ 1038874 h 2276195"/>
                    <a:gd name="connsiteX26" fmla="*/ 1974321 w 3180821"/>
                    <a:gd name="connsiteY26" fmla="*/ 990210 h 2276195"/>
                    <a:gd name="connsiteX27" fmla="*/ 1963209 w 3180821"/>
                    <a:gd name="connsiteY27" fmla="*/ 967994 h 2276195"/>
                    <a:gd name="connsiteX28" fmla="*/ 1951038 w 3180821"/>
                    <a:gd name="connsiteY28" fmla="*/ 952125 h 2276195"/>
                    <a:gd name="connsiteX29" fmla="*/ 1938867 w 3180821"/>
                    <a:gd name="connsiteY29" fmla="*/ 943133 h 2276195"/>
                    <a:gd name="connsiteX30" fmla="*/ 1927225 w 3180821"/>
                    <a:gd name="connsiteY30" fmla="*/ 939430 h 2276195"/>
                    <a:gd name="connsiteX31" fmla="*/ 1915054 w 3180821"/>
                    <a:gd name="connsiteY31" fmla="*/ 939959 h 2276195"/>
                    <a:gd name="connsiteX32" fmla="*/ 1898121 w 3180821"/>
                    <a:gd name="connsiteY32" fmla="*/ 946835 h 2276195"/>
                    <a:gd name="connsiteX33" fmla="*/ 1879071 w 3180821"/>
                    <a:gd name="connsiteY33" fmla="*/ 963762 h 2276195"/>
                    <a:gd name="connsiteX34" fmla="*/ 1858434 w 3180821"/>
                    <a:gd name="connsiteY34" fmla="*/ 991268 h 2276195"/>
                    <a:gd name="connsiteX35" fmla="*/ 1855788 w 3180821"/>
                    <a:gd name="connsiteY35" fmla="*/ 997086 h 2276195"/>
                    <a:gd name="connsiteX36" fmla="*/ 1846263 w 3180821"/>
                    <a:gd name="connsiteY36" fmla="*/ 1025121 h 2276195"/>
                    <a:gd name="connsiteX37" fmla="*/ 1827213 w 3180821"/>
                    <a:gd name="connsiteY37" fmla="*/ 1116102 h 2276195"/>
                    <a:gd name="connsiteX38" fmla="*/ 1805517 w 3180821"/>
                    <a:gd name="connsiteY38" fmla="*/ 1261566 h 2276195"/>
                    <a:gd name="connsiteX39" fmla="*/ 1802342 w 3180821"/>
                    <a:gd name="connsiteY39" fmla="*/ 1290658 h 2276195"/>
                    <a:gd name="connsiteX40" fmla="*/ 1790700 w 3180821"/>
                    <a:gd name="connsiteY40" fmla="*/ 1303353 h 2276195"/>
                    <a:gd name="connsiteX41" fmla="*/ 1770063 w 3180821"/>
                    <a:gd name="connsiteY41" fmla="*/ 1321867 h 2276195"/>
                    <a:gd name="connsiteX42" fmla="*/ 1751013 w 3180821"/>
                    <a:gd name="connsiteY42" fmla="*/ 1331388 h 2276195"/>
                    <a:gd name="connsiteX43" fmla="*/ 1735138 w 3180821"/>
                    <a:gd name="connsiteY43" fmla="*/ 1334562 h 2276195"/>
                    <a:gd name="connsiteX44" fmla="*/ 1720850 w 3180821"/>
                    <a:gd name="connsiteY44" fmla="*/ 1330859 h 2276195"/>
                    <a:gd name="connsiteX45" fmla="*/ 1708680 w 3180821"/>
                    <a:gd name="connsiteY45" fmla="*/ 1321867 h 2276195"/>
                    <a:gd name="connsiteX46" fmla="*/ 1692275 w 3180821"/>
                    <a:gd name="connsiteY46" fmla="*/ 1300180 h 2276195"/>
                    <a:gd name="connsiteX47" fmla="*/ 1677459 w 3180821"/>
                    <a:gd name="connsiteY47" fmla="*/ 1262095 h 2276195"/>
                    <a:gd name="connsiteX48" fmla="*/ 1667405 w 3180821"/>
                    <a:gd name="connsiteY48" fmla="*/ 1221894 h 2276195"/>
                    <a:gd name="connsiteX49" fmla="*/ 1659467 w 3180821"/>
                    <a:gd name="connsiteY49" fmla="*/ 1170585 h 2276195"/>
                    <a:gd name="connsiteX50" fmla="*/ 1658938 w 3180821"/>
                    <a:gd name="connsiteY50" fmla="*/ 1162650 h 2276195"/>
                    <a:gd name="connsiteX51" fmla="*/ 1655234 w 3180821"/>
                    <a:gd name="connsiteY51" fmla="*/ 1151542 h 2276195"/>
                    <a:gd name="connsiteX52" fmla="*/ 1646767 w 3180821"/>
                    <a:gd name="connsiteY52" fmla="*/ 1135145 h 2276195"/>
                    <a:gd name="connsiteX53" fmla="*/ 1636184 w 3180821"/>
                    <a:gd name="connsiteY53" fmla="*/ 1121921 h 2276195"/>
                    <a:gd name="connsiteX54" fmla="*/ 1624542 w 3180821"/>
                    <a:gd name="connsiteY54" fmla="*/ 1113457 h 2276195"/>
                    <a:gd name="connsiteX55" fmla="*/ 1604963 w 3180821"/>
                    <a:gd name="connsiteY55" fmla="*/ 1107110 h 2276195"/>
                    <a:gd name="connsiteX56" fmla="*/ 1577446 w 3180821"/>
                    <a:gd name="connsiteY56" fmla="*/ 1107639 h 2276195"/>
                    <a:gd name="connsiteX57" fmla="*/ 1537230 w 3180821"/>
                    <a:gd name="connsiteY57" fmla="*/ 1121392 h 2276195"/>
                    <a:gd name="connsiteX58" fmla="*/ 1499130 w 3180821"/>
                    <a:gd name="connsiteY58" fmla="*/ 1144137 h 2276195"/>
                    <a:gd name="connsiteX59" fmla="*/ 1494896 w 3180821"/>
                    <a:gd name="connsiteY59" fmla="*/ 1147311 h 2276195"/>
                    <a:gd name="connsiteX60" fmla="*/ 1475317 w 3180821"/>
                    <a:gd name="connsiteY60" fmla="*/ 1150484 h 2276195"/>
                    <a:gd name="connsiteX61" fmla="*/ 1445684 w 3180821"/>
                    <a:gd name="connsiteY61" fmla="*/ 1149426 h 2276195"/>
                    <a:gd name="connsiteX62" fmla="*/ 1426634 w 3180821"/>
                    <a:gd name="connsiteY62" fmla="*/ 1143608 h 2276195"/>
                    <a:gd name="connsiteX63" fmla="*/ 1414992 w 3180821"/>
                    <a:gd name="connsiteY63" fmla="*/ 1132500 h 2276195"/>
                    <a:gd name="connsiteX64" fmla="*/ 1409700 w 3180821"/>
                    <a:gd name="connsiteY64" fmla="*/ 1114515 h 2276195"/>
                    <a:gd name="connsiteX65" fmla="*/ 1412875 w 3180821"/>
                    <a:gd name="connsiteY65" fmla="*/ 1093886 h 2276195"/>
                    <a:gd name="connsiteX66" fmla="*/ 1413405 w 3180821"/>
                    <a:gd name="connsiteY66" fmla="*/ 1091770 h 2276195"/>
                    <a:gd name="connsiteX67" fmla="*/ 1421342 w 3180821"/>
                    <a:gd name="connsiteY67" fmla="*/ 1049453 h 2276195"/>
                    <a:gd name="connsiteX68" fmla="*/ 1429809 w 3180821"/>
                    <a:gd name="connsiteY68" fmla="*/ 975928 h 2276195"/>
                    <a:gd name="connsiteX69" fmla="*/ 1431925 w 3180821"/>
                    <a:gd name="connsiteY69" fmla="*/ 912453 h 2276195"/>
                    <a:gd name="connsiteX70" fmla="*/ 1429809 w 3180821"/>
                    <a:gd name="connsiteY70" fmla="*/ 858499 h 2276195"/>
                    <a:gd name="connsiteX71" fmla="*/ 1422930 w 3180821"/>
                    <a:gd name="connsiteY71" fmla="*/ 813538 h 2276195"/>
                    <a:gd name="connsiteX72" fmla="*/ 1411817 w 3180821"/>
                    <a:gd name="connsiteY72" fmla="*/ 775982 h 2276195"/>
                    <a:gd name="connsiteX73" fmla="*/ 1399117 w 3180821"/>
                    <a:gd name="connsiteY73" fmla="*/ 746360 h 2276195"/>
                    <a:gd name="connsiteX74" fmla="*/ 1383771 w 3180821"/>
                    <a:gd name="connsiteY74" fmla="*/ 723615 h 2276195"/>
                    <a:gd name="connsiteX75" fmla="*/ 1366838 w 3180821"/>
                    <a:gd name="connsiteY75" fmla="*/ 706159 h 2276195"/>
                    <a:gd name="connsiteX76" fmla="*/ 1349375 w 3180821"/>
                    <a:gd name="connsiteY76" fmla="*/ 692935 h 2276195"/>
                    <a:gd name="connsiteX77" fmla="*/ 1323446 w 3180821"/>
                    <a:gd name="connsiteY77" fmla="*/ 681827 h 2276195"/>
                    <a:gd name="connsiteX78" fmla="*/ 1282700 w 3180821"/>
                    <a:gd name="connsiteY78" fmla="*/ 676538 h 2276195"/>
                    <a:gd name="connsiteX79" fmla="*/ 1275821 w 3180821"/>
                    <a:gd name="connsiteY79" fmla="*/ 678125 h 2276195"/>
                    <a:gd name="connsiteX80" fmla="*/ 1264180 w 3180821"/>
                    <a:gd name="connsiteY80" fmla="*/ 681827 h 2276195"/>
                    <a:gd name="connsiteX81" fmla="*/ 1245659 w 3180821"/>
                    <a:gd name="connsiteY81" fmla="*/ 690291 h 2276195"/>
                    <a:gd name="connsiteX82" fmla="*/ 1223963 w 3180821"/>
                    <a:gd name="connsiteY82" fmla="*/ 707746 h 2276195"/>
                    <a:gd name="connsiteX83" fmla="*/ 1206500 w 3180821"/>
                    <a:gd name="connsiteY83" fmla="*/ 735252 h 2276195"/>
                    <a:gd name="connsiteX84" fmla="*/ 1199621 w 3180821"/>
                    <a:gd name="connsiteY84" fmla="*/ 765403 h 2276195"/>
                    <a:gd name="connsiteX85" fmla="*/ 1200680 w 3180821"/>
                    <a:gd name="connsiteY85" fmla="*/ 810364 h 2276195"/>
                    <a:gd name="connsiteX86" fmla="*/ 1212321 w 3180821"/>
                    <a:gd name="connsiteY86" fmla="*/ 852152 h 2276195"/>
                    <a:gd name="connsiteX87" fmla="*/ 1214438 w 3180821"/>
                    <a:gd name="connsiteY87" fmla="*/ 856913 h 2276195"/>
                    <a:gd name="connsiteX88" fmla="*/ 1220788 w 3180821"/>
                    <a:gd name="connsiteY88" fmla="*/ 870665 h 2276195"/>
                    <a:gd name="connsiteX89" fmla="*/ 1231371 w 3180821"/>
                    <a:gd name="connsiteY89" fmla="*/ 905577 h 2276195"/>
                    <a:gd name="connsiteX90" fmla="*/ 1243542 w 3180821"/>
                    <a:gd name="connsiteY90" fmla="*/ 966936 h 2276195"/>
                    <a:gd name="connsiteX91" fmla="*/ 1255184 w 3180821"/>
                    <a:gd name="connsiteY91" fmla="*/ 1083836 h 2276195"/>
                    <a:gd name="connsiteX92" fmla="*/ 1255184 w 3180821"/>
                    <a:gd name="connsiteY92" fmla="*/ 1107110 h 2276195"/>
                    <a:gd name="connsiteX93" fmla="*/ 1238780 w 3180821"/>
                    <a:gd name="connsiteY93" fmla="*/ 1120334 h 2276195"/>
                    <a:gd name="connsiteX94" fmla="*/ 1209146 w 3180821"/>
                    <a:gd name="connsiteY94" fmla="*/ 1140434 h 2276195"/>
                    <a:gd name="connsiteX95" fmla="*/ 1181630 w 3180821"/>
                    <a:gd name="connsiteY95" fmla="*/ 1151542 h 2276195"/>
                    <a:gd name="connsiteX96" fmla="*/ 1157288 w 3180821"/>
                    <a:gd name="connsiteY96" fmla="*/ 1155774 h 2276195"/>
                    <a:gd name="connsiteX97" fmla="*/ 1135592 w 3180821"/>
                    <a:gd name="connsiteY97" fmla="*/ 1152600 h 2276195"/>
                    <a:gd name="connsiteX98" fmla="*/ 1115484 w 3180821"/>
                    <a:gd name="connsiteY98" fmla="*/ 1143608 h 2276195"/>
                    <a:gd name="connsiteX99" fmla="*/ 1089555 w 3180821"/>
                    <a:gd name="connsiteY99" fmla="*/ 1122979 h 2276195"/>
                    <a:gd name="connsiteX100" fmla="*/ 1062038 w 3180821"/>
                    <a:gd name="connsiteY100" fmla="*/ 1084894 h 2276195"/>
                    <a:gd name="connsiteX101" fmla="*/ 1044046 w 3180821"/>
                    <a:gd name="connsiteY101" fmla="*/ 1043635 h 2276195"/>
                    <a:gd name="connsiteX102" fmla="*/ 1027113 w 3180821"/>
                    <a:gd name="connsiteY102" fmla="*/ 992326 h 2276195"/>
                    <a:gd name="connsiteX103" fmla="*/ 1025525 w 3180821"/>
                    <a:gd name="connsiteY103" fmla="*/ 983334 h 2276195"/>
                    <a:gd name="connsiteX104" fmla="*/ 1016000 w 3180821"/>
                    <a:gd name="connsiteY104" fmla="*/ 955828 h 2276195"/>
                    <a:gd name="connsiteX105" fmla="*/ 1001184 w 3180821"/>
                    <a:gd name="connsiteY105" fmla="*/ 882831 h 2276195"/>
                    <a:gd name="connsiteX106" fmla="*/ 992188 w 3180821"/>
                    <a:gd name="connsiteY106" fmla="*/ 796082 h 2276195"/>
                    <a:gd name="connsiteX107" fmla="*/ 987425 w 3180821"/>
                    <a:gd name="connsiteY107" fmla="*/ 704573 h 2276195"/>
                    <a:gd name="connsiteX108" fmla="*/ 987425 w 3180821"/>
                    <a:gd name="connsiteY108" fmla="*/ 488758 h 2276195"/>
                    <a:gd name="connsiteX109" fmla="*/ 990071 w 3180821"/>
                    <a:gd name="connsiteY109" fmla="*/ 437978 h 2276195"/>
                    <a:gd name="connsiteX110" fmla="*/ 981605 w 3180821"/>
                    <a:gd name="connsiteY110" fmla="*/ 415232 h 2276195"/>
                    <a:gd name="connsiteX111" fmla="*/ 964671 w 3180821"/>
                    <a:gd name="connsiteY111" fmla="*/ 378734 h 2276195"/>
                    <a:gd name="connsiteX112" fmla="*/ 947209 w 3180821"/>
                    <a:gd name="connsiteY112" fmla="*/ 352815 h 2276195"/>
                    <a:gd name="connsiteX113" fmla="*/ 931334 w 3180821"/>
                    <a:gd name="connsiteY113" fmla="*/ 335360 h 2276195"/>
                    <a:gd name="connsiteX114" fmla="*/ 914400 w 3180821"/>
                    <a:gd name="connsiteY114" fmla="*/ 325839 h 2276195"/>
                    <a:gd name="connsiteX115" fmla="*/ 899055 w 3180821"/>
                    <a:gd name="connsiteY115" fmla="*/ 323723 h 2276195"/>
                    <a:gd name="connsiteX116" fmla="*/ 884767 w 3180821"/>
                    <a:gd name="connsiteY116" fmla="*/ 326896 h 2276195"/>
                    <a:gd name="connsiteX117" fmla="*/ 869950 w 3180821"/>
                    <a:gd name="connsiteY117" fmla="*/ 334302 h 2276195"/>
                    <a:gd name="connsiteX118" fmla="*/ 850900 w 3180821"/>
                    <a:gd name="connsiteY118" fmla="*/ 352815 h 2276195"/>
                    <a:gd name="connsiteX119" fmla="*/ 829734 w 3180821"/>
                    <a:gd name="connsiteY119" fmla="*/ 382966 h 2276195"/>
                    <a:gd name="connsiteX120" fmla="*/ 809096 w 3180821"/>
                    <a:gd name="connsiteY120" fmla="*/ 424754 h 2276195"/>
                    <a:gd name="connsiteX121" fmla="*/ 805921 w 3180821"/>
                    <a:gd name="connsiteY121" fmla="*/ 433217 h 2276195"/>
                    <a:gd name="connsiteX122" fmla="*/ 800100 w 3180821"/>
                    <a:gd name="connsiteY122" fmla="*/ 459136 h 2276195"/>
                    <a:gd name="connsiteX123" fmla="*/ 796925 w 3180821"/>
                    <a:gd name="connsiteY123" fmla="*/ 514148 h 2276195"/>
                    <a:gd name="connsiteX124" fmla="*/ 804863 w 3180821"/>
                    <a:gd name="connsiteY124" fmla="*/ 569688 h 2276195"/>
                    <a:gd name="connsiteX125" fmla="*/ 819680 w 3180821"/>
                    <a:gd name="connsiteY125" fmla="*/ 624700 h 2276195"/>
                    <a:gd name="connsiteX126" fmla="*/ 849842 w 3180821"/>
                    <a:gd name="connsiteY126" fmla="*/ 701399 h 2276195"/>
                    <a:gd name="connsiteX127" fmla="*/ 892175 w 3180821"/>
                    <a:gd name="connsiteY127" fmla="*/ 783916 h 2276195"/>
                    <a:gd name="connsiteX128" fmla="*/ 906992 w 3180821"/>
                    <a:gd name="connsiteY128" fmla="*/ 811422 h 2276195"/>
                    <a:gd name="connsiteX129" fmla="*/ 918105 w 3180821"/>
                    <a:gd name="connsiteY129" fmla="*/ 835754 h 2276195"/>
                    <a:gd name="connsiteX130" fmla="*/ 932921 w 3180821"/>
                    <a:gd name="connsiteY130" fmla="*/ 891824 h 2276195"/>
                    <a:gd name="connsiteX131" fmla="*/ 942446 w 3180821"/>
                    <a:gd name="connsiteY131" fmla="*/ 966936 h 2276195"/>
                    <a:gd name="connsiteX132" fmla="*/ 943505 w 3180821"/>
                    <a:gd name="connsiteY132" fmla="*/ 979631 h 2276195"/>
                    <a:gd name="connsiteX133" fmla="*/ 938742 w 3180821"/>
                    <a:gd name="connsiteY133" fmla="*/ 982805 h 2276195"/>
                    <a:gd name="connsiteX134" fmla="*/ 929746 w 3180821"/>
                    <a:gd name="connsiteY134" fmla="*/ 984391 h 2276195"/>
                    <a:gd name="connsiteX135" fmla="*/ 914400 w 3180821"/>
                    <a:gd name="connsiteY135" fmla="*/ 979631 h 2276195"/>
                    <a:gd name="connsiteX136" fmla="*/ 892175 w 3180821"/>
                    <a:gd name="connsiteY136" fmla="*/ 961117 h 2276195"/>
                    <a:gd name="connsiteX137" fmla="*/ 869950 w 3180821"/>
                    <a:gd name="connsiteY137" fmla="*/ 934140 h 2276195"/>
                    <a:gd name="connsiteX138" fmla="*/ 821267 w 3180821"/>
                    <a:gd name="connsiteY138" fmla="*/ 853739 h 2276195"/>
                    <a:gd name="connsiteX139" fmla="*/ 810155 w 3180821"/>
                    <a:gd name="connsiteY139" fmla="*/ 830994 h 2276195"/>
                    <a:gd name="connsiteX140" fmla="*/ 790046 w 3180821"/>
                    <a:gd name="connsiteY140" fmla="*/ 802959 h 2276195"/>
                    <a:gd name="connsiteX141" fmla="*/ 757238 w 3180821"/>
                    <a:gd name="connsiteY141" fmla="*/ 768576 h 2276195"/>
                    <a:gd name="connsiteX142" fmla="*/ 738188 w 3180821"/>
                    <a:gd name="connsiteY142" fmla="*/ 756939 h 2276195"/>
                    <a:gd name="connsiteX143" fmla="*/ 728663 w 3180821"/>
                    <a:gd name="connsiteY143" fmla="*/ 754824 h 2276195"/>
                    <a:gd name="connsiteX144" fmla="*/ 716492 w 3180821"/>
                    <a:gd name="connsiteY144" fmla="*/ 758526 h 2276195"/>
                    <a:gd name="connsiteX145" fmla="*/ 706438 w 3180821"/>
                    <a:gd name="connsiteY145" fmla="*/ 773866 h 2276195"/>
                    <a:gd name="connsiteX146" fmla="*/ 703263 w 3180821"/>
                    <a:gd name="connsiteY146" fmla="*/ 796611 h 2276195"/>
                    <a:gd name="connsiteX147" fmla="*/ 705379 w 3180821"/>
                    <a:gd name="connsiteY147" fmla="*/ 820943 h 2276195"/>
                    <a:gd name="connsiteX148" fmla="*/ 713317 w 3180821"/>
                    <a:gd name="connsiteY148" fmla="*/ 843160 h 2276195"/>
                    <a:gd name="connsiteX149" fmla="*/ 718609 w 3180821"/>
                    <a:gd name="connsiteY149" fmla="*/ 851623 h 2276195"/>
                    <a:gd name="connsiteX150" fmla="*/ 733954 w 3180821"/>
                    <a:gd name="connsiteY150" fmla="*/ 873839 h 2276195"/>
                    <a:gd name="connsiteX151" fmla="*/ 784225 w 3180821"/>
                    <a:gd name="connsiteY151" fmla="*/ 963762 h 2276195"/>
                    <a:gd name="connsiteX152" fmla="*/ 865717 w 3180821"/>
                    <a:gd name="connsiteY152" fmla="*/ 1119805 h 2276195"/>
                    <a:gd name="connsiteX153" fmla="*/ 882121 w 3180821"/>
                    <a:gd name="connsiteY153" fmla="*/ 1152600 h 2276195"/>
                    <a:gd name="connsiteX154" fmla="*/ 886355 w 3180821"/>
                    <a:gd name="connsiteY154" fmla="*/ 1171643 h 2276195"/>
                    <a:gd name="connsiteX155" fmla="*/ 886355 w 3180821"/>
                    <a:gd name="connsiteY155" fmla="*/ 1199149 h 2276195"/>
                    <a:gd name="connsiteX156" fmla="*/ 879475 w 3180821"/>
                    <a:gd name="connsiteY156" fmla="*/ 1217133 h 2276195"/>
                    <a:gd name="connsiteX157" fmla="*/ 867834 w 3180821"/>
                    <a:gd name="connsiteY157" fmla="*/ 1228241 h 2276195"/>
                    <a:gd name="connsiteX158" fmla="*/ 847196 w 3180821"/>
                    <a:gd name="connsiteY158" fmla="*/ 1233531 h 2276195"/>
                    <a:gd name="connsiteX159" fmla="*/ 824442 w 3180821"/>
                    <a:gd name="connsiteY159" fmla="*/ 1229299 h 2276195"/>
                    <a:gd name="connsiteX160" fmla="*/ 821267 w 3180821"/>
                    <a:gd name="connsiteY160" fmla="*/ 1228770 h 2276195"/>
                    <a:gd name="connsiteX161" fmla="*/ 637646 w 3180821"/>
                    <a:gd name="connsiteY161" fmla="*/ 807190 h 2276195"/>
                    <a:gd name="connsiteX162" fmla="*/ 515938 w 3180821"/>
                    <a:gd name="connsiteY162" fmla="*/ 524727 h 2276195"/>
                    <a:gd name="connsiteX163" fmla="*/ 488421 w 3180821"/>
                    <a:gd name="connsiteY163" fmla="*/ 459136 h 2276195"/>
                    <a:gd name="connsiteX164" fmla="*/ 436034 w 3180821"/>
                    <a:gd name="connsiteY164" fmla="*/ 345939 h 2276195"/>
                    <a:gd name="connsiteX165" fmla="*/ 385763 w 3180821"/>
                    <a:gd name="connsiteY165" fmla="*/ 251255 h 2276195"/>
                    <a:gd name="connsiteX166" fmla="*/ 337609 w 3180821"/>
                    <a:gd name="connsiteY166" fmla="*/ 175614 h 2276195"/>
                    <a:gd name="connsiteX167" fmla="*/ 291571 w 3180821"/>
                    <a:gd name="connsiteY167" fmla="*/ 115842 h 2276195"/>
                    <a:gd name="connsiteX168" fmla="*/ 248179 w 3180821"/>
                    <a:gd name="connsiteY168" fmla="*/ 70881 h 2276195"/>
                    <a:gd name="connsiteX169" fmla="*/ 207963 w 3180821"/>
                    <a:gd name="connsiteY169" fmla="*/ 38085 h 2276195"/>
                    <a:gd name="connsiteX170" fmla="*/ 171450 w 3180821"/>
                    <a:gd name="connsiteY170" fmla="*/ 16398 h 2276195"/>
                    <a:gd name="connsiteX171" fmla="*/ 137584 w 3180821"/>
                    <a:gd name="connsiteY171" fmla="*/ 4232 h 2276195"/>
                    <a:gd name="connsiteX172" fmla="*/ 107421 w 3180821"/>
                    <a:gd name="connsiteY172" fmla="*/ 0 h 2276195"/>
                    <a:gd name="connsiteX173" fmla="*/ 80434 w 3180821"/>
                    <a:gd name="connsiteY173" fmla="*/ 1587 h 2276195"/>
                    <a:gd name="connsiteX174" fmla="*/ 58738 w 3180821"/>
                    <a:gd name="connsiteY174" fmla="*/ 6877 h 2276195"/>
                    <a:gd name="connsiteX175" fmla="*/ 17463 w 3180821"/>
                    <a:gd name="connsiteY175" fmla="*/ 28035 h 2276195"/>
                    <a:gd name="connsiteX176" fmla="*/ 10584 w 3180821"/>
                    <a:gd name="connsiteY176" fmla="*/ 34911 h 2276195"/>
                    <a:gd name="connsiteX177" fmla="*/ 6879 w 3180821"/>
                    <a:gd name="connsiteY177" fmla="*/ 40201 h 2276195"/>
                    <a:gd name="connsiteX178" fmla="*/ 1588 w 3180821"/>
                    <a:gd name="connsiteY178" fmla="*/ 53425 h 2276195"/>
                    <a:gd name="connsiteX179" fmla="*/ 0 w 3180821"/>
                    <a:gd name="connsiteY179" fmla="*/ 79344 h 2276195"/>
                    <a:gd name="connsiteX180" fmla="*/ 7409 w 3180821"/>
                    <a:gd name="connsiteY180" fmla="*/ 122719 h 2276195"/>
                    <a:gd name="connsiteX181" fmla="*/ 25929 w 3180821"/>
                    <a:gd name="connsiteY181" fmla="*/ 175085 h 2276195"/>
                    <a:gd name="connsiteX182" fmla="*/ 68263 w 3180821"/>
                    <a:gd name="connsiteY182" fmla="*/ 265537 h 2276195"/>
                    <a:gd name="connsiteX183" fmla="*/ 146050 w 3180821"/>
                    <a:gd name="connsiteY183" fmla="*/ 403066 h 2276195"/>
                    <a:gd name="connsiteX184" fmla="*/ 235479 w 3180821"/>
                    <a:gd name="connsiteY184" fmla="*/ 541653 h 2276195"/>
                    <a:gd name="connsiteX185" fmla="*/ 322263 w 3180821"/>
                    <a:gd name="connsiteY185" fmla="*/ 668603 h 2276195"/>
                    <a:gd name="connsiteX186" fmla="*/ 422804 w 3180821"/>
                    <a:gd name="connsiteY186" fmla="*/ 808777 h 2276195"/>
                    <a:gd name="connsiteX187" fmla="*/ 439738 w 3180821"/>
                    <a:gd name="connsiteY187" fmla="*/ 830465 h 2276195"/>
                    <a:gd name="connsiteX188" fmla="*/ 466196 w 3180821"/>
                    <a:gd name="connsiteY188" fmla="*/ 875426 h 2276195"/>
                    <a:gd name="connsiteX189" fmla="*/ 516467 w 3180821"/>
                    <a:gd name="connsiteY189" fmla="*/ 970639 h 2276195"/>
                    <a:gd name="connsiteX190" fmla="*/ 564092 w 3180821"/>
                    <a:gd name="connsiteY190" fmla="*/ 1069554 h 2276195"/>
                    <a:gd name="connsiteX191" fmla="*/ 606425 w 3180821"/>
                    <a:gd name="connsiteY191" fmla="*/ 1172172 h 2276195"/>
                    <a:gd name="connsiteX192" fmla="*/ 664634 w 3180821"/>
                    <a:gd name="connsiteY192" fmla="*/ 1327685 h 2276195"/>
                    <a:gd name="connsiteX193" fmla="*/ 729192 w 3180821"/>
                    <a:gd name="connsiteY193" fmla="*/ 1531863 h 2276195"/>
                    <a:gd name="connsiteX194" fmla="*/ 779463 w 3180821"/>
                    <a:gd name="connsiteY194" fmla="*/ 1720172 h 2276195"/>
                    <a:gd name="connsiteX195" fmla="*/ 815975 w 3180821"/>
                    <a:gd name="connsiteY195" fmla="*/ 1879389 h 2276195"/>
                    <a:gd name="connsiteX196" fmla="*/ 848784 w 3180821"/>
                    <a:gd name="connsiteY196" fmla="*/ 2045482 h 2276195"/>
                    <a:gd name="connsiteX197" fmla="*/ 760040 w 3180821"/>
                    <a:gd name="connsiteY197" fmla="*/ 2097549 h 2276195"/>
                    <a:gd name="connsiteX198" fmla="*/ 661770 w 3180821"/>
                    <a:gd name="connsiteY198" fmla="*/ 2117118 h 2276195"/>
                    <a:gd name="connsiteX199" fmla="*/ 403631 w 3180821"/>
                    <a:gd name="connsiteY199" fmla="*/ 2276195 h 2276195"/>
                    <a:gd name="connsiteX0" fmla="*/ 403631 w 3180821"/>
                    <a:gd name="connsiteY0" fmla="*/ 2276195 h 2276195"/>
                    <a:gd name="connsiteX1" fmla="*/ 3085922 w 3180821"/>
                    <a:gd name="connsiteY1" fmla="*/ 2109788 h 2276195"/>
                    <a:gd name="connsiteX2" fmla="*/ 3083984 w 3180821"/>
                    <a:gd name="connsiteY2" fmla="*/ 2107899 h 2276195"/>
                    <a:gd name="connsiteX3" fmla="*/ 3060171 w 3180821"/>
                    <a:gd name="connsiteY3" fmla="*/ 2076161 h 2276195"/>
                    <a:gd name="connsiteX4" fmla="*/ 3042180 w 3180821"/>
                    <a:gd name="connsiteY4" fmla="*/ 2031200 h 2276195"/>
                    <a:gd name="connsiteX5" fmla="*/ 3036888 w 3180821"/>
                    <a:gd name="connsiteY5" fmla="*/ 1986767 h 2276195"/>
                    <a:gd name="connsiteX6" fmla="*/ 3040063 w 3180821"/>
                    <a:gd name="connsiteY6" fmla="*/ 1943393 h 2276195"/>
                    <a:gd name="connsiteX7" fmla="*/ 3048000 w 3180821"/>
                    <a:gd name="connsiteY7" fmla="*/ 1902134 h 2276195"/>
                    <a:gd name="connsiteX8" fmla="*/ 3064404 w 3180821"/>
                    <a:gd name="connsiteY8" fmla="*/ 1846593 h 2276195"/>
                    <a:gd name="connsiteX9" fmla="*/ 3071813 w 3180821"/>
                    <a:gd name="connsiteY9" fmla="*/ 1817501 h 2276195"/>
                    <a:gd name="connsiteX10" fmla="*/ 3076576 w 3180821"/>
                    <a:gd name="connsiteY10" fmla="*/ 1803748 h 2276195"/>
                    <a:gd name="connsiteX11" fmla="*/ 3095626 w 3180821"/>
                    <a:gd name="connsiteY11" fmla="*/ 1767250 h 2276195"/>
                    <a:gd name="connsiteX12" fmla="*/ 3142192 w 3180821"/>
                    <a:gd name="connsiteY12" fmla="*/ 1697427 h 2276195"/>
                    <a:gd name="connsiteX13" fmla="*/ 3180821 w 3180821"/>
                    <a:gd name="connsiteY13" fmla="*/ 1644531 h 2276195"/>
                    <a:gd name="connsiteX14" fmla="*/ 3045354 w 3180821"/>
                    <a:gd name="connsiteY14" fmla="*/ 1603802 h 2276195"/>
                    <a:gd name="connsiteX15" fmla="*/ 2453217 w 3180821"/>
                    <a:gd name="connsiteY15" fmla="*/ 1417079 h 2276195"/>
                    <a:gd name="connsiteX16" fmla="*/ 2216680 w 3180821"/>
                    <a:gd name="connsiteY16" fmla="*/ 1336678 h 2276195"/>
                    <a:gd name="connsiteX17" fmla="*/ 2145242 w 3180821"/>
                    <a:gd name="connsiteY17" fmla="*/ 1310230 h 2276195"/>
                    <a:gd name="connsiteX18" fmla="*/ 2119313 w 3180821"/>
                    <a:gd name="connsiteY18" fmla="*/ 1298064 h 2276195"/>
                    <a:gd name="connsiteX19" fmla="*/ 2116138 w 3180821"/>
                    <a:gd name="connsiteY19" fmla="*/ 1294361 h 2276195"/>
                    <a:gd name="connsiteX20" fmla="*/ 2103438 w 3180821"/>
                    <a:gd name="connsiteY20" fmla="*/ 1293303 h 2276195"/>
                    <a:gd name="connsiteX21" fmla="*/ 2083330 w 3180821"/>
                    <a:gd name="connsiteY21" fmla="*/ 1284311 h 2276195"/>
                    <a:gd name="connsiteX22" fmla="*/ 2064280 w 3180821"/>
                    <a:gd name="connsiteY22" fmla="*/ 1265268 h 2276195"/>
                    <a:gd name="connsiteX23" fmla="*/ 2062163 w 3180821"/>
                    <a:gd name="connsiteY23" fmla="*/ 1260508 h 2276195"/>
                    <a:gd name="connsiteX24" fmla="*/ 2001309 w 3180821"/>
                    <a:gd name="connsiteY24" fmla="*/ 1085423 h 2276195"/>
                    <a:gd name="connsiteX25" fmla="*/ 1991254 w 3180821"/>
                    <a:gd name="connsiteY25" fmla="*/ 1038874 h 2276195"/>
                    <a:gd name="connsiteX26" fmla="*/ 1974321 w 3180821"/>
                    <a:gd name="connsiteY26" fmla="*/ 990210 h 2276195"/>
                    <a:gd name="connsiteX27" fmla="*/ 1963209 w 3180821"/>
                    <a:gd name="connsiteY27" fmla="*/ 967994 h 2276195"/>
                    <a:gd name="connsiteX28" fmla="*/ 1951038 w 3180821"/>
                    <a:gd name="connsiteY28" fmla="*/ 952125 h 2276195"/>
                    <a:gd name="connsiteX29" fmla="*/ 1938867 w 3180821"/>
                    <a:gd name="connsiteY29" fmla="*/ 943133 h 2276195"/>
                    <a:gd name="connsiteX30" fmla="*/ 1927225 w 3180821"/>
                    <a:gd name="connsiteY30" fmla="*/ 939430 h 2276195"/>
                    <a:gd name="connsiteX31" fmla="*/ 1915054 w 3180821"/>
                    <a:gd name="connsiteY31" fmla="*/ 939959 h 2276195"/>
                    <a:gd name="connsiteX32" fmla="*/ 1898121 w 3180821"/>
                    <a:gd name="connsiteY32" fmla="*/ 946835 h 2276195"/>
                    <a:gd name="connsiteX33" fmla="*/ 1879071 w 3180821"/>
                    <a:gd name="connsiteY33" fmla="*/ 963762 h 2276195"/>
                    <a:gd name="connsiteX34" fmla="*/ 1858434 w 3180821"/>
                    <a:gd name="connsiteY34" fmla="*/ 991268 h 2276195"/>
                    <a:gd name="connsiteX35" fmla="*/ 1855788 w 3180821"/>
                    <a:gd name="connsiteY35" fmla="*/ 997086 h 2276195"/>
                    <a:gd name="connsiteX36" fmla="*/ 1846263 w 3180821"/>
                    <a:gd name="connsiteY36" fmla="*/ 1025121 h 2276195"/>
                    <a:gd name="connsiteX37" fmla="*/ 1827213 w 3180821"/>
                    <a:gd name="connsiteY37" fmla="*/ 1116102 h 2276195"/>
                    <a:gd name="connsiteX38" fmla="*/ 1805517 w 3180821"/>
                    <a:gd name="connsiteY38" fmla="*/ 1261566 h 2276195"/>
                    <a:gd name="connsiteX39" fmla="*/ 1802342 w 3180821"/>
                    <a:gd name="connsiteY39" fmla="*/ 1290658 h 2276195"/>
                    <a:gd name="connsiteX40" fmla="*/ 1790700 w 3180821"/>
                    <a:gd name="connsiteY40" fmla="*/ 1303353 h 2276195"/>
                    <a:gd name="connsiteX41" fmla="*/ 1770063 w 3180821"/>
                    <a:gd name="connsiteY41" fmla="*/ 1321867 h 2276195"/>
                    <a:gd name="connsiteX42" fmla="*/ 1751013 w 3180821"/>
                    <a:gd name="connsiteY42" fmla="*/ 1331388 h 2276195"/>
                    <a:gd name="connsiteX43" fmla="*/ 1735138 w 3180821"/>
                    <a:gd name="connsiteY43" fmla="*/ 1334562 h 2276195"/>
                    <a:gd name="connsiteX44" fmla="*/ 1720850 w 3180821"/>
                    <a:gd name="connsiteY44" fmla="*/ 1330859 h 2276195"/>
                    <a:gd name="connsiteX45" fmla="*/ 1708680 w 3180821"/>
                    <a:gd name="connsiteY45" fmla="*/ 1321867 h 2276195"/>
                    <a:gd name="connsiteX46" fmla="*/ 1692275 w 3180821"/>
                    <a:gd name="connsiteY46" fmla="*/ 1300180 h 2276195"/>
                    <a:gd name="connsiteX47" fmla="*/ 1677459 w 3180821"/>
                    <a:gd name="connsiteY47" fmla="*/ 1262095 h 2276195"/>
                    <a:gd name="connsiteX48" fmla="*/ 1667405 w 3180821"/>
                    <a:gd name="connsiteY48" fmla="*/ 1221894 h 2276195"/>
                    <a:gd name="connsiteX49" fmla="*/ 1659467 w 3180821"/>
                    <a:gd name="connsiteY49" fmla="*/ 1170585 h 2276195"/>
                    <a:gd name="connsiteX50" fmla="*/ 1658938 w 3180821"/>
                    <a:gd name="connsiteY50" fmla="*/ 1162650 h 2276195"/>
                    <a:gd name="connsiteX51" fmla="*/ 1655234 w 3180821"/>
                    <a:gd name="connsiteY51" fmla="*/ 1151542 h 2276195"/>
                    <a:gd name="connsiteX52" fmla="*/ 1646767 w 3180821"/>
                    <a:gd name="connsiteY52" fmla="*/ 1135145 h 2276195"/>
                    <a:gd name="connsiteX53" fmla="*/ 1636184 w 3180821"/>
                    <a:gd name="connsiteY53" fmla="*/ 1121921 h 2276195"/>
                    <a:gd name="connsiteX54" fmla="*/ 1624542 w 3180821"/>
                    <a:gd name="connsiteY54" fmla="*/ 1113457 h 2276195"/>
                    <a:gd name="connsiteX55" fmla="*/ 1604963 w 3180821"/>
                    <a:gd name="connsiteY55" fmla="*/ 1107110 h 2276195"/>
                    <a:gd name="connsiteX56" fmla="*/ 1577446 w 3180821"/>
                    <a:gd name="connsiteY56" fmla="*/ 1107639 h 2276195"/>
                    <a:gd name="connsiteX57" fmla="*/ 1537230 w 3180821"/>
                    <a:gd name="connsiteY57" fmla="*/ 1121392 h 2276195"/>
                    <a:gd name="connsiteX58" fmla="*/ 1499130 w 3180821"/>
                    <a:gd name="connsiteY58" fmla="*/ 1144137 h 2276195"/>
                    <a:gd name="connsiteX59" fmla="*/ 1494896 w 3180821"/>
                    <a:gd name="connsiteY59" fmla="*/ 1147311 h 2276195"/>
                    <a:gd name="connsiteX60" fmla="*/ 1475317 w 3180821"/>
                    <a:gd name="connsiteY60" fmla="*/ 1150484 h 2276195"/>
                    <a:gd name="connsiteX61" fmla="*/ 1445684 w 3180821"/>
                    <a:gd name="connsiteY61" fmla="*/ 1149426 h 2276195"/>
                    <a:gd name="connsiteX62" fmla="*/ 1426634 w 3180821"/>
                    <a:gd name="connsiteY62" fmla="*/ 1143608 h 2276195"/>
                    <a:gd name="connsiteX63" fmla="*/ 1414992 w 3180821"/>
                    <a:gd name="connsiteY63" fmla="*/ 1132500 h 2276195"/>
                    <a:gd name="connsiteX64" fmla="*/ 1409700 w 3180821"/>
                    <a:gd name="connsiteY64" fmla="*/ 1114515 h 2276195"/>
                    <a:gd name="connsiteX65" fmla="*/ 1412875 w 3180821"/>
                    <a:gd name="connsiteY65" fmla="*/ 1093886 h 2276195"/>
                    <a:gd name="connsiteX66" fmla="*/ 1413405 w 3180821"/>
                    <a:gd name="connsiteY66" fmla="*/ 1091770 h 2276195"/>
                    <a:gd name="connsiteX67" fmla="*/ 1421342 w 3180821"/>
                    <a:gd name="connsiteY67" fmla="*/ 1049453 h 2276195"/>
                    <a:gd name="connsiteX68" fmla="*/ 1429809 w 3180821"/>
                    <a:gd name="connsiteY68" fmla="*/ 975928 h 2276195"/>
                    <a:gd name="connsiteX69" fmla="*/ 1431925 w 3180821"/>
                    <a:gd name="connsiteY69" fmla="*/ 912453 h 2276195"/>
                    <a:gd name="connsiteX70" fmla="*/ 1429809 w 3180821"/>
                    <a:gd name="connsiteY70" fmla="*/ 858499 h 2276195"/>
                    <a:gd name="connsiteX71" fmla="*/ 1422930 w 3180821"/>
                    <a:gd name="connsiteY71" fmla="*/ 813538 h 2276195"/>
                    <a:gd name="connsiteX72" fmla="*/ 1411817 w 3180821"/>
                    <a:gd name="connsiteY72" fmla="*/ 775982 h 2276195"/>
                    <a:gd name="connsiteX73" fmla="*/ 1399117 w 3180821"/>
                    <a:gd name="connsiteY73" fmla="*/ 746360 h 2276195"/>
                    <a:gd name="connsiteX74" fmla="*/ 1383771 w 3180821"/>
                    <a:gd name="connsiteY74" fmla="*/ 723615 h 2276195"/>
                    <a:gd name="connsiteX75" fmla="*/ 1366838 w 3180821"/>
                    <a:gd name="connsiteY75" fmla="*/ 706159 h 2276195"/>
                    <a:gd name="connsiteX76" fmla="*/ 1349375 w 3180821"/>
                    <a:gd name="connsiteY76" fmla="*/ 692935 h 2276195"/>
                    <a:gd name="connsiteX77" fmla="*/ 1323446 w 3180821"/>
                    <a:gd name="connsiteY77" fmla="*/ 681827 h 2276195"/>
                    <a:gd name="connsiteX78" fmla="*/ 1282700 w 3180821"/>
                    <a:gd name="connsiteY78" fmla="*/ 676538 h 2276195"/>
                    <a:gd name="connsiteX79" fmla="*/ 1275821 w 3180821"/>
                    <a:gd name="connsiteY79" fmla="*/ 678125 h 2276195"/>
                    <a:gd name="connsiteX80" fmla="*/ 1264180 w 3180821"/>
                    <a:gd name="connsiteY80" fmla="*/ 681827 h 2276195"/>
                    <a:gd name="connsiteX81" fmla="*/ 1245659 w 3180821"/>
                    <a:gd name="connsiteY81" fmla="*/ 690291 h 2276195"/>
                    <a:gd name="connsiteX82" fmla="*/ 1223963 w 3180821"/>
                    <a:gd name="connsiteY82" fmla="*/ 707746 h 2276195"/>
                    <a:gd name="connsiteX83" fmla="*/ 1206500 w 3180821"/>
                    <a:gd name="connsiteY83" fmla="*/ 735252 h 2276195"/>
                    <a:gd name="connsiteX84" fmla="*/ 1199621 w 3180821"/>
                    <a:gd name="connsiteY84" fmla="*/ 765403 h 2276195"/>
                    <a:gd name="connsiteX85" fmla="*/ 1200680 w 3180821"/>
                    <a:gd name="connsiteY85" fmla="*/ 810364 h 2276195"/>
                    <a:gd name="connsiteX86" fmla="*/ 1212321 w 3180821"/>
                    <a:gd name="connsiteY86" fmla="*/ 852152 h 2276195"/>
                    <a:gd name="connsiteX87" fmla="*/ 1214438 w 3180821"/>
                    <a:gd name="connsiteY87" fmla="*/ 856913 h 2276195"/>
                    <a:gd name="connsiteX88" fmla="*/ 1220788 w 3180821"/>
                    <a:gd name="connsiteY88" fmla="*/ 870665 h 2276195"/>
                    <a:gd name="connsiteX89" fmla="*/ 1231371 w 3180821"/>
                    <a:gd name="connsiteY89" fmla="*/ 905577 h 2276195"/>
                    <a:gd name="connsiteX90" fmla="*/ 1243542 w 3180821"/>
                    <a:gd name="connsiteY90" fmla="*/ 966936 h 2276195"/>
                    <a:gd name="connsiteX91" fmla="*/ 1255184 w 3180821"/>
                    <a:gd name="connsiteY91" fmla="*/ 1083836 h 2276195"/>
                    <a:gd name="connsiteX92" fmla="*/ 1255184 w 3180821"/>
                    <a:gd name="connsiteY92" fmla="*/ 1107110 h 2276195"/>
                    <a:gd name="connsiteX93" fmla="*/ 1238780 w 3180821"/>
                    <a:gd name="connsiteY93" fmla="*/ 1120334 h 2276195"/>
                    <a:gd name="connsiteX94" fmla="*/ 1209146 w 3180821"/>
                    <a:gd name="connsiteY94" fmla="*/ 1140434 h 2276195"/>
                    <a:gd name="connsiteX95" fmla="*/ 1181630 w 3180821"/>
                    <a:gd name="connsiteY95" fmla="*/ 1151542 h 2276195"/>
                    <a:gd name="connsiteX96" fmla="*/ 1157288 w 3180821"/>
                    <a:gd name="connsiteY96" fmla="*/ 1155774 h 2276195"/>
                    <a:gd name="connsiteX97" fmla="*/ 1135592 w 3180821"/>
                    <a:gd name="connsiteY97" fmla="*/ 1152600 h 2276195"/>
                    <a:gd name="connsiteX98" fmla="*/ 1115484 w 3180821"/>
                    <a:gd name="connsiteY98" fmla="*/ 1143608 h 2276195"/>
                    <a:gd name="connsiteX99" fmla="*/ 1089555 w 3180821"/>
                    <a:gd name="connsiteY99" fmla="*/ 1122979 h 2276195"/>
                    <a:gd name="connsiteX100" fmla="*/ 1062038 w 3180821"/>
                    <a:gd name="connsiteY100" fmla="*/ 1084894 h 2276195"/>
                    <a:gd name="connsiteX101" fmla="*/ 1044046 w 3180821"/>
                    <a:gd name="connsiteY101" fmla="*/ 1043635 h 2276195"/>
                    <a:gd name="connsiteX102" fmla="*/ 1027113 w 3180821"/>
                    <a:gd name="connsiteY102" fmla="*/ 992326 h 2276195"/>
                    <a:gd name="connsiteX103" fmla="*/ 1025525 w 3180821"/>
                    <a:gd name="connsiteY103" fmla="*/ 983334 h 2276195"/>
                    <a:gd name="connsiteX104" fmla="*/ 1016000 w 3180821"/>
                    <a:gd name="connsiteY104" fmla="*/ 955828 h 2276195"/>
                    <a:gd name="connsiteX105" fmla="*/ 1001184 w 3180821"/>
                    <a:gd name="connsiteY105" fmla="*/ 882831 h 2276195"/>
                    <a:gd name="connsiteX106" fmla="*/ 992188 w 3180821"/>
                    <a:gd name="connsiteY106" fmla="*/ 796082 h 2276195"/>
                    <a:gd name="connsiteX107" fmla="*/ 987425 w 3180821"/>
                    <a:gd name="connsiteY107" fmla="*/ 704573 h 2276195"/>
                    <a:gd name="connsiteX108" fmla="*/ 987425 w 3180821"/>
                    <a:gd name="connsiteY108" fmla="*/ 488758 h 2276195"/>
                    <a:gd name="connsiteX109" fmla="*/ 990071 w 3180821"/>
                    <a:gd name="connsiteY109" fmla="*/ 437978 h 2276195"/>
                    <a:gd name="connsiteX110" fmla="*/ 981605 w 3180821"/>
                    <a:gd name="connsiteY110" fmla="*/ 415232 h 2276195"/>
                    <a:gd name="connsiteX111" fmla="*/ 964671 w 3180821"/>
                    <a:gd name="connsiteY111" fmla="*/ 378734 h 2276195"/>
                    <a:gd name="connsiteX112" fmla="*/ 947209 w 3180821"/>
                    <a:gd name="connsiteY112" fmla="*/ 352815 h 2276195"/>
                    <a:gd name="connsiteX113" fmla="*/ 931334 w 3180821"/>
                    <a:gd name="connsiteY113" fmla="*/ 335360 h 2276195"/>
                    <a:gd name="connsiteX114" fmla="*/ 914400 w 3180821"/>
                    <a:gd name="connsiteY114" fmla="*/ 325839 h 2276195"/>
                    <a:gd name="connsiteX115" fmla="*/ 899055 w 3180821"/>
                    <a:gd name="connsiteY115" fmla="*/ 323723 h 2276195"/>
                    <a:gd name="connsiteX116" fmla="*/ 884767 w 3180821"/>
                    <a:gd name="connsiteY116" fmla="*/ 326896 h 2276195"/>
                    <a:gd name="connsiteX117" fmla="*/ 869950 w 3180821"/>
                    <a:gd name="connsiteY117" fmla="*/ 334302 h 2276195"/>
                    <a:gd name="connsiteX118" fmla="*/ 850900 w 3180821"/>
                    <a:gd name="connsiteY118" fmla="*/ 352815 h 2276195"/>
                    <a:gd name="connsiteX119" fmla="*/ 829734 w 3180821"/>
                    <a:gd name="connsiteY119" fmla="*/ 382966 h 2276195"/>
                    <a:gd name="connsiteX120" fmla="*/ 809096 w 3180821"/>
                    <a:gd name="connsiteY120" fmla="*/ 424754 h 2276195"/>
                    <a:gd name="connsiteX121" fmla="*/ 805921 w 3180821"/>
                    <a:gd name="connsiteY121" fmla="*/ 433217 h 2276195"/>
                    <a:gd name="connsiteX122" fmla="*/ 800100 w 3180821"/>
                    <a:gd name="connsiteY122" fmla="*/ 459136 h 2276195"/>
                    <a:gd name="connsiteX123" fmla="*/ 796925 w 3180821"/>
                    <a:gd name="connsiteY123" fmla="*/ 514148 h 2276195"/>
                    <a:gd name="connsiteX124" fmla="*/ 804863 w 3180821"/>
                    <a:gd name="connsiteY124" fmla="*/ 569688 h 2276195"/>
                    <a:gd name="connsiteX125" fmla="*/ 819680 w 3180821"/>
                    <a:gd name="connsiteY125" fmla="*/ 624700 h 2276195"/>
                    <a:gd name="connsiteX126" fmla="*/ 849842 w 3180821"/>
                    <a:gd name="connsiteY126" fmla="*/ 701399 h 2276195"/>
                    <a:gd name="connsiteX127" fmla="*/ 892175 w 3180821"/>
                    <a:gd name="connsiteY127" fmla="*/ 783916 h 2276195"/>
                    <a:gd name="connsiteX128" fmla="*/ 906992 w 3180821"/>
                    <a:gd name="connsiteY128" fmla="*/ 811422 h 2276195"/>
                    <a:gd name="connsiteX129" fmla="*/ 918105 w 3180821"/>
                    <a:gd name="connsiteY129" fmla="*/ 835754 h 2276195"/>
                    <a:gd name="connsiteX130" fmla="*/ 932921 w 3180821"/>
                    <a:gd name="connsiteY130" fmla="*/ 891824 h 2276195"/>
                    <a:gd name="connsiteX131" fmla="*/ 942446 w 3180821"/>
                    <a:gd name="connsiteY131" fmla="*/ 966936 h 2276195"/>
                    <a:gd name="connsiteX132" fmla="*/ 943505 w 3180821"/>
                    <a:gd name="connsiteY132" fmla="*/ 979631 h 2276195"/>
                    <a:gd name="connsiteX133" fmla="*/ 938742 w 3180821"/>
                    <a:gd name="connsiteY133" fmla="*/ 982805 h 2276195"/>
                    <a:gd name="connsiteX134" fmla="*/ 929746 w 3180821"/>
                    <a:gd name="connsiteY134" fmla="*/ 984391 h 2276195"/>
                    <a:gd name="connsiteX135" fmla="*/ 914400 w 3180821"/>
                    <a:gd name="connsiteY135" fmla="*/ 979631 h 2276195"/>
                    <a:gd name="connsiteX136" fmla="*/ 892175 w 3180821"/>
                    <a:gd name="connsiteY136" fmla="*/ 961117 h 2276195"/>
                    <a:gd name="connsiteX137" fmla="*/ 869950 w 3180821"/>
                    <a:gd name="connsiteY137" fmla="*/ 934140 h 2276195"/>
                    <a:gd name="connsiteX138" fmla="*/ 821267 w 3180821"/>
                    <a:gd name="connsiteY138" fmla="*/ 853739 h 2276195"/>
                    <a:gd name="connsiteX139" fmla="*/ 810155 w 3180821"/>
                    <a:gd name="connsiteY139" fmla="*/ 830994 h 2276195"/>
                    <a:gd name="connsiteX140" fmla="*/ 790046 w 3180821"/>
                    <a:gd name="connsiteY140" fmla="*/ 802959 h 2276195"/>
                    <a:gd name="connsiteX141" fmla="*/ 757238 w 3180821"/>
                    <a:gd name="connsiteY141" fmla="*/ 768576 h 2276195"/>
                    <a:gd name="connsiteX142" fmla="*/ 738188 w 3180821"/>
                    <a:gd name="connsiteY142" fmla="*/ 756939 h 2276195"/>
                    <a:gd name="connsiteX143" fmla="*/ 728663 w 3180821"/>
                    <a:gd name="connsiteY143" fmla="*/ 754824 h 2276195"/>
                    <a:gd name="connsiteX144" fmla="*/ 716492 w 3180821"/>
                    <a:gd name="connsiteY144" fmla="*/ 758526 h 2276195"/>
                    <a:gd name="connsiteX145" fmla="*/ 706438 w 3180821"/>
                    <a:gd name="connsiteY145" fmla="*/ 773866 h 2276195"/>
                    <a:gd name="connsiteX146" fmla="*/ 703263 w 3180821"/>
                    <a:gd name="connsiteY146" fmla="*/ 796611 h 2276195"/>
                    <a:gd name="connsiteX147" fmla="*/ 705379 w 3180821"/>
                    <a:gd name="connsiteY147" fmla="*/ 820943 h 2276195"/>
                    <a:gd name="connsiteX148" fmla="*/ 713317 w 3180821"/>
                    <a:gd name="connsiteY148" fmla="*/ 843160 h 2276195"/>
                    <a:gd name="connsiteX149" fmla="*/ 718609 w 3180821"/>
                    <a:gd name="connsiteY149" fmla="*/ 851623 h 2276195"/>
                    <a:gd name="connsiteX150" fmla="*/ 733954 w 3180821"/>
                    <a:gd name="connsiteY150" fmla="*/ 873839 h 2276195"/>
                    <a:gd name="connsiteX151" fmla="*/ 784225 w 3180821"/>
                    <a:gd name="connsiteY151" fmla="*/ 963762 h 2276195"/>
                    <a:gd name="connsiteX152" fmla="*/ 865717 w 3180821"/>
                    <a:gd name="connsiteY152" fmla="*/ 1119805 h 2276195"/>
                    <a:gd name="connsiteX153" fmla="*/ 882121 w 3180821"/>
                    <a:gd name="connsiteY153" fmla="*/ 1152600 h 2276195"/>
                    <a:gd name="connsiteX154" fmla="*/ 886355 w 3180821"/>
                    <a:gd name="connsiteY154" fmla="*/ 1171643 h 2276195"/>
                    <a:gd name="connsiteX155" fmla="*/ 886355 w 3180821"/>
                    <a:gd name="connsiteY155" fmla="*/ 1199149 h 2276195"/>
                    <a:gd name="connsiteX156" fmla="*/ 879475 w 3180821"/>
                    <a:gd name="connsiteY156" fmla="*/ 1217133 h 2276195"/>
                    <a:gd name="connsiteX157" fmla="*/ 867834 w 3180821"/>
                    <a:gd name="connsiteY157" fmla="*/ 1228241 h 2276195"/>
                    <a:gd name="connsiteX158" fmla="*/ 847196 w 3180821"/>
                    <a:gd name="connsiteY158" fmla="*/ 1233531 h 2276195"/>
                    <a:gd name="connsiteX159" fmla="*/ 824442 w 3180821"/>
                    <a:gd name="connsiteY159" fmla="*/ 1229299 h 2276195"/>
                    <a:gd name="connsiteX160" fmla="*/ 821267 w 3180821"/>
                    <a:gd name="connsiteY160" fmla="*/ 1228770 h 2276195"/>
                    <a:gd name="connsiteX161" fmla="*/ 637646 w 3180821"/>
                    <a:gd name="connsiteY161" fmla="*/ 807190 h 2276195"/>
                    <a:gd name="connsiteX162" fmla="*/ 515938 w 3180821"/>
                    <a:gd name="connsiteY162" fmla="*/ 524727 h 2276195"/>
                    <a:gd name="connsiteX163" fmla="*/ 488421 w 3180821"/>
                    <a:gd name="connsiteY163" fmla="*/ 459136 h 2276195"/>
                    <a:gd name="connsiteX164" fmla="*/ 436034 w 3180821"/>
                    <a:gd name="connsiteY164" fmla="*/ 345939 h 2276195"/>
                    <a:gd name="connsiteX165" fmla="*/ 385763 w 3180821"/>
                    <a:gd name="connsiteY165" fmla="*/ 251255 h 2276195"/>
                    <a:gd name="connsiteX166" fmla="*/ 337609 w 3180821"/>
                    <a:gd name="connsiteY166" fmla="*/ 175614 h 2276195"/>
                    <a:gd name="connsiteX167" fmla="*/ 291571 w 3180821"/>
                    <a:gd name="connsiteY167" fmla="*/ 115842 h 2276195"/>
                    <a:gd name="connsiteX168" fmla="*/ 248179 w 3180821"/>
                    <a:gd name="connsiteY168" fmla="*/ 70881 h 2276195"/>
                    <a:gd name="connsiteX169" fmla="*/ 207963 w 3180821"/>
                    <a:gd name="connsiteY169" fmla="*/ 38085 h 2276195"/>
                    <a:gd name="connsiteX170" fmla="*/ 171450 w 3180821"/>
                    <a:gd name="connsiteY170" fmla="*/ 16398 h 2276195"/>
                    <a:gd name="connsiteX171" fmla="*/ 137584 w 3180821"/>
                    <a:gd name="connsiteY171" fmla="*/ 4232 h 2276195"/>
                    <a:gd name="connsiteX172" fmla="*/ 107421 w 3180821"/>
                    <a:gd name="connsiteY172" fmla="*/ 0 h 2276195"/>
                    <a:gd name="connsiteX173" fmla="*/ 80434 w 3180821"/>
                    <a:gd name="connsiteY173" fmla="*/ 1587 h 2276195"/>
                    <a:gd name="connsiteX174" fmla="*/ 58738 w 3180821"/>
                    <a:gd name="connsiteY174" fmla="*/ 6877 h 2276195"/>
                    <a:gd name="connsiteX175" fmla="*/ 17463 w 3180821"/>
                    <a:gd name="connsiteY175" fmla="*/ 28035 h 2276195"/>
                    <a:gd name="connsiteX176" fmla="*/ 10584 w 3180821"/>
                    <a:gd name="connsiteY176" fmla="*/ 34911 h 2276195"/>
                    <a:gd name="connsiteX177" fmla="*/ 6879 w 3180821"/>
                    <a:gd name="connsiteY177" fmla="*/ 40201 h 2276195"/>
                    <a:gd name="connsiteX178" fmla="*/ 1588 w 3180821"/>
                    <a:gd name="connsiteY178" fmla="*/ 53425 h 2276195"/>
                    <a:gd name="connsiteX179" fmla="*/ 0 w 3180821"/>
                    <a:gd name="connsiteY179" fmla="*/ 79344 h 2276195"/>
                    <a:gd name="connsiteX180" fmla="*/ 7409 w 3180821"/>
                    <a:gd name="connsiteY180" fmla="*/ 122719 h 2276195"/>
                    <a:gd name="connsiteX181" fmla="*/ 25929 w 3180821"/>
                    <a:gd name="connsiteY181" fmla="*/ 175085 h 2276195"/>
                    <a:gd name="connsiteX182" fmla="*/ 68263 w 3180821"/>
                    <a:gd name="connsiteY182" fmla="*/ 265537 h 2276195"/>
                    <a:gd name="connsiteX183" fmla="*/ 146050 w 3180821"/>
                    <a:gd name="connsiteY183" fmla="*/ 403066 h 2276195"/>
                    <a:gd name="connsiteX184" fmla="*/ 235479 w 3180821"/>
                    <a:gd name="connsiteY184" fmla="*/ 541653 h 2276195"/>
                    <a:gd name="connsiteX185" fmla="*/ 322263 w 3180821"/>
                    <a:gd name="connsiteY185" fmla="*/ 668603 h 2276195"/>
                    <a:gd name="connsiteX186" fmla="*/ 422804 w 3180821"/>
                    <a:gd name="connsiteY186" fmla="*/ 808777 h 2276195"/>
                    <a:gd name="connsiteX187" fmla="*/ 439738 w 3180821"/>
                    <a:gd name="connsiteY187" fmla="*/ 830465 h 2276195"/>
                    <a:gd name="connsiteX188" fmla="*/ 466196 w 3180821"/>
                    <a:gd name="connsiteY188" fmla="*/ 875426 h 2276195"/>
                    <a:gd name="connsiteX189" fmla="*/ 516467 w 3180821"/>
                    <a:gd name="connsiteY189" fmla="*/ 970639 h 2276195"/>
                    <a:gd name="connsiteX190" fmla="*/ 564092 w 3180821"/>
                    <a:gd name="connsiteY190" fmla="*/ 1069554 h 2276195"/>
                    <a:gd name="connsiteX191" fmla="*/ 606425 w 3180821"/>
                    <a:gd name="connsiteY191" fmla="*/ 1172172 h 2276195"/>
                    <a:gd name="connsiteX192" fmla="*/ 664634 w 3180821"/>
                    <a:gd name="connsiteY192" fmla="*/ 1327685 h 2276195"/>
                    <a:gd name="connsiteX193" fmla="*/ 729192 w 3180821"/>
                    <a:gd name="connsiteY193" fmla="*/ 1531863 h 2276195"/>
                    <a:gd name="connsiteX194" fmla="*/ 779463 w 3180821"/>
                    <a:gd name="connsiteY194" fmla="*/ 1720172 h 2276195"/>
                    <a:gd name="connsiteX195" fmla="*/ 815975 w 3180821"/>
                    <a:gd name="connsiteY195" fmla="*/ 1879389 h 2276195"/>
                    <a:gd name="connsiteX196" fmla="*/ 839538 w 3180821"/>
                    <a:gd name="connsiteY196" fmla="*/ 2017748 h 2276195"/>
                    <a:gd name="connsiteX197" fmla="*/ 760040 w 3180821"/>
                    <a:gd name="connsiteY197" fmla="*/ 2097549 h 2276195"/>
                    <a:gd name="connsiteX198" fmla="*/ 661770 w 3180821"/>
                    <a:gd name="connsiteY198" fmla="*/ 2117118 h 2276195"/>
                    <a:gd name="connsiteX199" fmla="*/ 403631 w 3180821"/>
                    <a:gd name="connsiteY199" fmla="*/ 2276195 h 22761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  <a:cxn ang="0">
                      <a:pos x="connsiteX191" y="connsiteY191"/>
                    </a:cxn>
                    <a:cxn ang="0">
                      <a:pos x="connsiteX192" y="connsiteY192"/>
                    </a:cxn>
                    <a:cxn ang="0">
                      <a:pos x="connsiteX193" y="connsiteY193"/>
                    </a:cxn>
                    <a:cxn ang="0">
                      <a:pos x="connsiteX194" y="connsiteY194"/>
                    </a:cxn>
                    <a:cxn ang="0">
                      <a:pos x="connsiteX195" y="connsiteY195"/>
                    </a:cxn>
                    <a:cxn ang="0">
                      <a:pos x="connsiteX196" y="connsiteY196"/>
                    </a:cxn>
                    <a:cxn ang="0">
                      <a:pos x="connsiteX197" y="connsiteY197"/>
                    </a:cxn>
                    <a:cxn ang="0">
                      <a:pos x="connsiteX198" y="connsiteY198"/>
                    </a:cxn>
                    <a:cxn ang="0">
                      <a:pos x="connsiteX199" y="connsiteY199"/>
                    </a:cxn>
                  </a:cxnLst>
                  <a:rect l="l" t="t" r="r" b="b"/>
                  <a:pathLst>
                    <a:path w="3180821" h="2276195">
                      <a:moveTo>
                        <a:pt x="403631" y="2276195"/>
                      </a:moveTo>
                      <a:lnTo>
                        <a:pt x="3085922" y="2109788"/>
                      </a:lnTo>
                      <a:lnTo>
                        <a:pt x="3083984" y="2107899"/>
                      </a:lnTo>
                      <a:lnTo>
                        <a:pt x="3060171" y="2076161"/>
                      </a:lnTo>
                      <a:lnTo>
                        <a:pt x="3042180" y="2031200"/>
                      </a:lnTo>
                      <a:lnTo>
                        <a:pt x="3036888" y="1986767"/>
                      </a:lnTo>
                      <a:lnTo>
                        <a:pt x="3040063" y="1943393"/>
                      </a:lnTo>
                      <a:lnTo>
                        <a:pt x="3048000" y="1902134"/>
                      </a:lnTo>
                      <a:lnTo>
                        <a:pt x="3064404" y="1846593"/>
                      </a:lnTo>
                      <a:lnTo>
                        <a:pt x="3071813" y="1817501"/>
                      </a:lnTo>
                      <a:lnTo>
                        <a:pt x="3076576" y="1803748"/>
                      </a:lnTo>
                      <a:lnTo>
                        <a:pt x="3095626" y="1767250"/>
                      </a:lnTo>
                      <a:lnTo>
                        <a:pt x="3142192" y="1697427"/>
                      </a:lnTo>
                      <a:lnTo>
                        <a:pt x="3180821" y="1644531"/>
                      </a:lnTo>
                      <a:lnTo>
                        <a:pt x="3045354" y="1603802"/>
                      </a:lnTo>
                      <a:lnTo>
                        <a:pt x="2453217" y="1417079"/>
                      </a:lnTo>
                      <a:lnTo>
                        <a:pt x="2216680" y="1336678"/>
                      </a:lnTo>
                      <a:lnTo>
                        <a:pt x="2145242" y="1310230"/>
                      </a:lnTo>
                      <a:lnTo>
                        <a:pt x="2119313" y="1298064"/>
                      </a:lnTo>
                      <a:lnTo>
                        <a:pt x="2116138" y="1294361"/>
                      </a:lnTo>
                      <a:lnTo>
                        <a:pt x="2103438" y="1293303"/>
                      </a:lnTo>
                      <a:lnTo>
                        <a:pt x="2083330" y="1284311"/>
                      </a:lnTo>
                      <a:lnTo>
                        <a:pt x="2064280" y="1265268"/>
                      </a:lnTo>
                      <a:lnTo>
                        <a:pt x="2062163" y="1260508"/>
                      </a:lnTo>
                      <a:lnTo>
                        <a:pt x="2001309" y="1085423"/>
                      </a:lnTo>
                      <a:lnTo>
                        <a:pt x="1991254" y="1038874"/>
                      </a:lnTo>
                      <a:lnTo>
                        <a:pt x="1974321" y="990210"/>
                      </a:lnTo>
                      <a:lnTo>
                        <a:pt x="1963209" y="967994"/>
                      </a:lnTo>
                      <a:lnTo>
                        <a:pt x="1951038" y="952125"/>
                      </a:lnTo>
                      <a:lnTo>
                        <a:pt x="1938867" y="943133"/>
                      </a:lnTo>
                      <a:lnTo>
                        <a:pt x="1927225" y="939430"/>
                      </a:lnTo>
                      <a:lnTo>
                        <a:pt x="1915054" y="939959"/>
                      </a:lnTo>
                      <a:lnTo>
                        <a:pt x="1898121" y="946835"/>
                      </a:lnTo>
                      <a:lnTo>
                        <a:pt x="1879071" y="963762"/>
                      </a:lnTo>
                      <a:lnTo>
                        <a:pt x="1858434" y="991268"/>
                      </a:lnTo>
                      <a:lnTo>
                        <a:pt x="1855788" y="997086"/>
                      </a:lnTo>
                      <a:lnTo>
                        <a:pt x="1846263" y="1025121"/>
                      </a:lnTo>
                      <a:lnTo>
                        <a:pt x="1827213" y="1116102"/>
                      </a:lnTo>
                      <a:lnTo>
                        <a:pt x="1805517" y="1261566"/>
                      </a:lnTo>
                      <a:lnTo>
                        <a:pt x="1802342" y="1290658"/>
                      </a:lnTo>
                      <a:lnTo>
                        <a:pt x="1790700" y="1303353"/>
                      </a:lnTo>
                      <a:lnTo>
                        <a:pt x="1770063" y="1321867"/>
                      </a:lnTo>
                      <a:lnTo>
                        <a:pt x="1751013" y="1331388"/>
                      </a:lnTo>
                      <a:lnTo>
                        <a:pt x="1735138" y="1334562"/>
                      </a:lnTo>
                      <a:lnTo>
                        <a:pt x="1720850" y="1330859"/>
                      </a:lnTo>
                      <a:lnTo>
                        <a:pt x="1708680" y="1321867"/>
                      </a:lnTo>
                      <a:lnTo>
                        <a:pt x="1692275" y="1300180"/>
                      </a:lnTo>
                      <a:lnTo>
                        <a:pt x="1677459" y="1262095"/>
                      </a:lnTo>
                      <a:lnTo>
                        <a:pt x="1667405" y="1221894"/>
                      </a:lnTo>
                      <a:lnTo>
                        <a:pt x="1659467" y="1170585"/>
                      </a:lnTo>
                      <a:cubicBezTo>
                        <a:pt x="1659291" y="1167940"/>
                        <a:pt x="1659114" y="1165295"/>
                        <a:pt x="1658938" y="1162650"/>
                      </a:cubicBezTo>
                      <a:lnTo>
                        <a:pt x="1655234" y="1151542"/>
                      </a:lnTo>
                      <a:lnTo>
                        <a:pt x="1646767" y="1135145"/>
                      </a:lnTo>
                      <a:lnTo>
                        <a:pt x="1636184" y="1121921"/>
                      </a:lnTo>
                      <a:lnTo>
                        <a:pt x="1624542" y="1113457"/>
                      </a:lnTo>
                      <a:lnTo>
                        <a:pt x="1604963" y="1107110"/>
                      </a:lnTo>
                      <a:lnTo>
                        <a:pt x="1577446" y="1107639"/>
                      </a:lnTo>
                      <a:lnTo>
                        <a:pt x="1537230" y="1121392"/>
                      </a:lnTo>
                      <a:lnTo>
                        <a:pt x="1499130" y="1144137"/>
                      </a:lnTo>
                      <a:lnTo>
                        <a:pt x="1494896" y="1147311"/>
                      </a:lnTo>
                      <a:lnTo>
                        <a:pt x="1475317" y="1150484"/>
                      </a:lnTo>
                      <a:lnTo>
                        <a:pt x="1445684" y="1149426"/>
                      </a:lnTo>
                      <a:lnTo>
                        <a:pt x="1426634" y="1143608"/>
                      </a:lnTo>
                      <a:lnTo>
                        <a:pt x="1414992" y="1132500"/>
                      </a:lnTo>
                      <a:lnTo>
                        <a:pt x="1409700" y="1114515"/>
                      </a:lnTo>
                      <a:lnTo>
                        <a:pt x="1412875" y="1093886"/>
                      </a:lnTo>
                      <a:lnTo>
                        <a:pt x="1413405" y="1091770"/>
                      </a:lnTo>
                      <a:lnTo>
                        <a:pt x="1421342" y="1049453"/>
                      </a:lnTo>
                      <a:lnTo>
                        <a:pt x="1429809" y="975928"/>
                      </a:lnTo>
                      <a:cubicBezTo>
                        <a:pt x="1430514" y="954770"/>
                        <a:pt x="1431220" y="933611"/>
                        <a:pt x="1431925" y="912453"/>
                      </a:cubicBezTo>
                      <a:cubicBezTo>
                        <a:pt x="1431220" y="894468"/>
                        <a:pt x="1430514" y="876484"/>
                        <a:pt x="1429809" y="858499"/>
                      </a:cubicBezTo>
                      <a:lnTo>
                        <a:pt x="1422930" y="813538"/>
                      </a:lnTo>
                      <a:lnTo>
                        <a:pt x="1411817" y="775982"/>
                      </a:lnTo>
                      <a:lnTo>
                        <a:pt x="1399117" y="746360"/>
                      </a:lnTo>
                      <a:lnTo>
                        <a:pt x="1383771" y="723615"/>
                      </a:lnTo>
                      <a:lnTo>
                        <a:pt x="1366838" y="706159"/>
                      </a:lnTo>
                      <a:lnTo>
                        <a:pt x="1349375" y="692935"/>
                      </a:lnTo>
                      <a:lnTo>
                        <a:pt x="1323446" y="681827"/>
                      </a:lnTo>
                      <a:lnTo>
                        <a:pt x="1282700" y="676538"/>
                      </a:lnTo>
                      <a:lnTo>
                        <a:pt x="1275821" y="678125"/>
                      </a:lnTo>
                      <a:lnTo>
                        <a:pt x="1264180" y="681827"/>
                      </a:lnTo>
                      <a:lnTo>
                        <a:pt x="1245659" y="690291"/>
                      </a:lnTo>
                      <a:lnTo>
                        <a:pt x="1223963" y="707746"/>
                      </a:lnTo>
                      <a:lnTo>
                        <a:pt x="1206500" y="735252"/>
                      </a:lnTo>
                      <a:lnTo>
                        <a:pt x="1199621" y="765403"/>
                      </a:lnTo>
                      <a:lnTo>
                        <a:pt x="1200680" y="810364"/>
                      </a:lnTo>
                      <a:lnTo>
                        <a:pt x="1212321" y="852152"/>
                      </a:lnTo>
                      <a:lnTo>
                        <a:pt x="1214438" y="856913"/>
                      </a:lnTo>
                      <a:lnTo>
                        <a:pt x="1220788" y="870665"/>
                      </a:lnTo>
                      <a:lnTo>
                        <a:pt x="1231371" y="905577"/>
                      </a:lnTo>
                      <a:lnTo>
                        <a:pt x="1243542" y="966936"/>
                      </a:lnTo>
                      <a:lnTo>
                        <a:pt x="1255184" y="1083836"/>
                      </a:lnTo>
                      <a:lnTo>
                        <a:pt x="1255184" y="1107110"/>
                      </a:lnTo>
                      <a:lnTo>
                        <a:pt x="1238780" y="1120334"/>
                      </a:lnTo>
                      <a:lnTo>
                        <a:pt x="1209146" y="1140434"/>
                      </a:lnTo>
                      <a:lnTo>
                        <a:pt x="1181630" y="1151542"/>
                      </a:lnTo>
                      <a:lnTo>
                        <a:pt x="1157288" y="1155774"/>
                      </a:lnTo>
                      <a:lnTo>
                        <a:pt x="1135592" y="1152600"/>
                      </a:lnTo>
                      <a:lnTo>
                        <a:pt x="1115484" y="1143608"/>
                      </a:lnTo>
                      <a:lnTo>
                        <a:pt x="1089555" y="1122979"/>
                      </a:lnTo>
                      <a:lnTo>
                        <a:pt x="1062038" y="1084894"/>
                      </a:lnTo>
                      <a:lnTo>
                        <a:pt x="1044046" y="1043635"/>
                      </a:lnTo>
                      <a:lnTo>
                        <a:pt x="1027113" y="992326"/>
                      </a:lnTo>
                      <a:lnTo>
                        <a:pt x="1025525" y="983334"/>
                      </a:lnTo>
                      <a:lnTo>
                        <a:pt x="1016000" y="955828"/>
                      </a:lnTo>
                      <a:lnTo>
                        <a:pt x="1001184" y="882831"/>
                      </a:lnTo>
                      <a:lnTo>
                        <a:pt x="992188" y="796082"/>
                      </a:lnTo>
                      <a:lnTo>
                        <a:pt x="987425" y="704573"/>
                      </a:lnTo>
                      <a:lnTo>
                        <a:pt x="987425" y="488758"/>
                      </a:lnTo>
                      <a:lnTo>
                        <a:pt x="990071" y="437978"/>
                      </a:lnTo>
                      <a:lnTo>
                        <a:pt x="981605" y="415232"/>
                      </a:lnTo>
                      <a:lnTo>
                        <a:pt x="964671" y="378734"/>
                      </a:lnTo>
                      <a:lnTo>
                        <a:pt x="947209" y="352815"/>
                      </a:lnTo>
                      <a:lnTo>
                        <a:pt x="931334" y="335360"/>
                      </a:lnTo>
                      <a:lnTo>
                        <a:pt x="914400" y="325839"/>
                      </a:lnTo>
                      <a:lnTo>
                        <a:pt x="899055" y="323723"/>
                      </a:lnTo>
                      <a:lnTo>
                        <a:pt x="884767" y="326896"/>
                      </a:lnTo>
                      <a:lnTo>
                        <a:pt x="869950" y="334302"/>
                      </a:lnTo>
                      <a:lnTo>
                        <a:pt x="850900" y="352815"/>
                      </a:lnTo>
                      <a:lnTo>
                        <a:pt x="829734" y="382966"/>
                      </a:lnTo>
                      <a:lnTo>
                        <a:pt x="809096" y="424754"/>
                      </a:lnTo>
                      <a:lnTo>
                        <a:pt x="805921" y="433217"/>
                      </a:lnTo>
                      <a:lnTo>
                        <a:pt x="800100" y="459136"/>
                      </a:lnTo>
                      <a:lnTo>
                        <a:pt x="796925" y="514148"/>
                      </a:lnTo>
                      <a:lnTo>
                        <a:pt x="804863" y="569688"/>
                      </a:lnTo>
                      <a:lnTo>
                        <a:pt x="819680" y="624700"/>
                      </a:lnTo>
                      <a:lnTo>
                        <a:pt x="849842" y="701399"/>
                      </a:lnTo>
                      <a:lnTo>
                        <a:pt x="892175" y="783916"/>
                      </a:lnTo>
                      <a:lnTo>
                        <a:pt x="906992" y="811422"/>
                      </a:lnTo>
                      <a:lnTo>
                        <a:pt x="918105" y="835754"/>
                      </a:lnTo>
                      <a:lnTo>
                        <a:pt x="932921" y="891824"/>
                      </a:lnTo>
                      <a:lnTo>
                        <a:pt x="942446" y="966936"/>
                      </a:lnTo>
                      <a:lnTo>
                        <a:pt x="943505" y="979631"/>
                      </a:lnTo>
                      <a:lnTo>
                        <a:pt x="938742" y="982805"/>
                      </a:lnTo>
                      <a:lnTo>
                        <a:pt x="929746" y="984391"/>
                      </a:lnTo>
                      <a:lnTo>
                        <a:pt x="914400" y="979631"/>
                      </a:lnTo>
                      <a:lnTo>
                        <a:pt x="892175" y="961117"/>
                      </a:lnTo>
                      <a:lnTo>
                        <a:pt x="869950" y="934140"/>
                      </a:lnTo>
                      <a:lnTo>
                        <a:pt x="821267" y="853739"/>
                      </a:lnTo>
                      <a:lnTo>
                        <a:pt x="810155" y="830994"/>
                      </a:lnTo>
                      <a:lnTo>
                        <a:pt x="790046" y="802959"/>
                      </a:lnTo>
                      <a:lnTo>
                        <a:pt x="757238" y="768576"/>
                      </a:lnTo>
                      <a:lnTo>
                        <a:pt x="738188" y="756939"/>
                      </a:lnTo>
                      <a:lnTo>
                        <a:pt x="728663" y="754824"/>
                      </a:lnTo>
                      <a:lnTo>
                        <a:pt x="716492" y="758526"/>
                      </a:lnTo>
                      <a:lnTo>
                        <a:pt x="706438" y="773866"/>
                      </a:lnTo>
                      <a:lnTo>
                        <a:pt x="703263" y="796611"/>
                      </a:lnTo>
                      <a:lnTo>
                        <a:pt x="705379" y="820943"/>
                      </a:lnTo>
                      <a:lnTo>
                        <a:pt x="713317" y="843160"/>
                      </a:lnTo>
                      <a:lnTo>
                        <a:pt x="718609" y="851623"/>
                      </a:lnTo>
                      <a:lnTo>
                        <a:pt x="733954" y="873839"/>
                      </a:lnTo>
                      <a:lnTo>
                        <a:pt x="784225" y="963762"/>
                      </a:lnTo>
                      <a:lnTo>
                        <a:pt x="865717" y="1119805"/>
                      </a:lnTo>
                      <a:lnTo>
                        <a:pt x="882121" y="1152600"/>
                      </a:lnTo>
                      <a:lnTo>
                        <a:pt x="886355" y="1171643"/>
                      </a:lnTo>
                      <a:lnTo>
                        <a:pt x="886355" y="1199149"/>
                      </a:lnTo>
                      <a:lnTo>
                        <a:pt x="879475" y="1217133"/>
                      </a:lnTo>
                      <a:lnTo>
                        <a:pt x="867834" y="1228241"/>
                      </a:lnTo>
                      <a:lnTo>
                        <a:pt x="847196" y="1233531"/>
                      </a:lnTo>
                      <a:lnTo>
                        <a:pt x="824442" y="1229299"/>
                      </a:lnTo>
                      <a:lnTo>
                        <a:pt x="821267" y="1228770"/>
                      </a:lnTo>
                      <a:lnTo>
                        <a:pt x="637646" y="807190"/>
                      </a:lnTo>
                      <a:lnTo>
                        <a:pt x="515938" y="524727"/>
                      </a:lnTo>
                      <a:lnTo>
                        <a:pt x="488421" y="459136"/>
                      </a:lnTo>
                      <a:lnTo>
                        <a:pt x="436034" y="345939"/>
                      </a:lnTo>
                      <a:lnTo>
                        <a:pt x="385763" y="251255"/>
                      </a:lnTo>
                      <a:lnTo>
                        <a:pt x="337609" y="175614"/>
                      </a:lnTo>
                      <a:lnTo>
                        <a:pt x="291571" y="115842"/>
                      </a:lnTo>
                      <a:lnTo>
                        <a:pt x="248179" y="70881"/>
                      </a:lnTo>
                      <a:lnTo>
                        <a:pt x="207963" y="38085"/>
                      </a:lnTo>
                      <a:lnTo>
                        <a:pt x="171450" y="16398"/>
                      </a:lnTo>
                      <a:lnTo>
                        <a:pt x="137584" y="4232"/>
                      </a:lnTo>
                      <a:lnTo>
                        <a:pt x="107421" y="0"/>
                      </a:lnTo>
                      <a:lnTo>
                        <a:pt x="80434" y="1587"/>
                      </a:lnTo>
                      <a:lnTo>
                        <a:pt x="58738" y="6877"/>
                      </a:lnTo>
                      <a:lnTo>
                        <a:pt x="17463" y="28035"/>
                      </a:lnTo>
                      <a:lnTo>
                        <a:pt x="10584" y="34911"/>
                      </a:lnTo>
                      <a:lnTo>
                        <a:pt x="6879" y="40201"/>
                      </a:lnTo>
                      <a:lnTo>
                        <a:pt x="1588" y="53425"/>
                      </a:lnTo>
                      <a:cubicBezTo>
                        <a:pt x="1059" y="62065"/>
                        <a:pt x="529" y="70704"/>
                        <a:pt x="0" y="79344"/>
                      </a:cubicBezTo>
                      <a:lnTo>
                        <a:pt x="7409" y="122719"/>
                      </a:lnTo>
                      <a:lnTo>
                        <a:pt x="25929" y="175085"/>
                      </a:lnTo>
                      <a:lnTo>
                        <a:pt x="68263" y="265537"/>
                      </a:lnTo>
                      <a:lnTo>
                        <a:pt x="146050" y="403066"/>
                      </a:lnTo>
                      <a:lnTo>
                        <a:pt x="235479" y="541653"/>
                      </a:lnTo>
                      <a:lnTo>
                        <a:pt x="322263" y="668603"/>
                      </a:lnTo>
                      <a:lnTo>
                        <a:pt x="422804" y="808777"/>
                      </a:lnTo>
                      <a:lnTo>
                        <a:pt x="439738" y="830465"/>
                      </a:lnTo>
                      <a:lnTo>
                        <a:pt x="466196" y="875426"/>
                      </a:lnTo>
                      <a:lnTo>
                        <a:pt x="516467" y="970639"/>
                      </a:lnTo>
                      <a:lnTo>
                        <a:pt x="564092" y="1069554"/>
                      </a:lnTo>
                      <a:lnTo>
                        <a:pt x="606425" y="1172172"/>
                      </a:lnTo>
                      <a:lnTo>
                        <a:pt x="664634" y="1327685"/>
                      </a:lnTo>
                      <a:lnTo>
                        <a:pt x="729192" y="1531863"/>
                      </a:lnTo>
                      <a:lnTo>
                        <a:pt x="779463" y="1720172"/>
                      </a:lnTo>
                      <a:lnTo>
                        <a:pt x="815975" y="1879389"/>
                      </a:lnTo>
                      <a:lnTo>
                        <a:pt x="839538" y="2017748"/>
                      </a:lnTo>
                      <a:lnTo>
                        <a:pt x="760040" y="2097549"/>
                      </a:lnTo>
                      <a:lnTo>
                        <a:pt x="661770" y="2117118"/>
                      </a:lnTo>
                      <a:cubicBezTo>
                        <a:pt x="658927" y="2123919"/>
                        <a:pt x="406474" y="2269394"/>
                        <a:pt x="403631" y="227619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3" name="Freeform 10">
                  <a:extLst>
                    <a:ext uri="{FF2B5EF4-FFF2-40B4-BE49-F238E27FC236}">
                      <a16:creationId xmlns:a16="http://schemas.microsoft.com/office/drawing/2014/main" id="{B664AD4A-BAF7-4BD6-93EE-486881BCB25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10800000" flipH="1">
                  <a:off x="10366148" y="1029154"/>
                  <a:ext cx="1492250" cy="1439863"/>
                </a:xfrm>
                <a:custGeom>
                  <a:avLst/>
                  <a:gdLst>
                    <a:gd name="T0" fmla="*/ 2679 w 2820"/>
                    <a:gd name="T1" fmla="*/ 1395 h 2721"/>
                    <a:gd name="T2" fmla="*/ 2562 w 2820"/>
                    <a:gd name="T3" fmla="*/ 1460 h 2721"/>
                    <a:gd name="T4" fmla="*/ 2327 w 2820"/>
                    <a:gd name="T5" fmla="*/ 1784 h 2721"/>
                    <a:gd name="T6" fmla="*/ 2241 w 2820"/>
                    <a:gd name="T7" fmla="*/ 1877 h 2721"/>
                    <a:gd name="T8" fmla="*/ 2035 w 2820"/>
                    <a:gd name="T9" fmla="*/ 1913 h 2721"/>
                    <a:gd name="T10" fmla="*/ 1924 w 2820"/>
                    <a:gd name="T11" fmla="*/ 1864 h 2721"/>
                    <a:gd name="T12" fmla="*/ 1844 w 2820"/>
                    <a:gd name="T13" fmla="*/ 1681 h 2721"/>
                    <a:gd name="T14" fmla="*/ 1900 w 2820"/>
                    <a:gd name="T15" fmla="*/ 1498 h 2721"/>
                    <a:gd name="T16" fmla="*/ 2012 w 2820"/>
                    <a:gd name="T17" fmla="*/ 1362 h 2721"/>
                    <a:gd name="T18" fmla="*/ 2359 w 2820"/>
                    <a:gd name="T19" fmla="*/ 802 h 2721"/>
                    <a:gd name="T20" fmla="*/ 2590 w 2820"/>
                    <a:gd name="T21" fmla="*/ 294 h 2721"/>
                    <a:gd name="T22" fmla="*/ 2587 w 2820"/>
                    <a:gd name="T23" fmla="*/ 147 h 2721"/>
                    <a:gd name="T24" fmla="*/ 2522 w 2820"/>
                    <a:gd name="T25" fmla="*/ 43 h 2721"/>
                    <a:gd name="T26" fmla="*/ 2320 w 2820"/>
                    <a:gd name="T27" fmla="*/ 4 h 2721"/>
                    <a:gd name="T28" fmla="*/ 2175 w 2820"/>
                    <a:gd name="T29" fmla="*/ 73 h 2721"/>
                    <a:gd name="T30" fmla="*/ 2122 w 2820"/>
                    <a:gd name="T31" fmla="*/ 305 h 2721"/>
                    <a:gd name="T32" fmla="*/ 2104 w 2820"/>
                    <a:gd name="T33" fmla="*/ 753 h 2721"/>
                    <a:gd name="T34" fmla="*/ 2042 w 2820"/>
                    <a:gd name="T35" fmla="*/ 880 h 2721"/>
                    <a:gd name="T36" fmla="*/ 1641 w 2820"/>
                    <a:gd name="T37" fmla="*/ 1400 h 2721"/>
                    <a:gd name="T38" fmla="*/ 1538 w 2820"/>
                    <a:gd name="T39" fmla="*/ 1473 h 2721"/>
                    <a:gd name="T40" fmla="*/ 1419 w 2820"/>
                    <a:gd name="T41" fmla="*/ 1466 h 2721"/>
                    <a:gd name="T42" fmla="*/ 1394 w 2820"/>
                    <a:gd name="T43" fmla="*/ 1416 h 2721"/>
                    <a:gd name="T44" fmla="*/ 1389 w 2820"/>
                    <a:gd name="T45" fmla="*/ 1202 h 2721"/>
                    <a:gd name="T46" fmla="*/ 1337 w 2820"/>
                    <a:gd name="T47" fmla="*/ 1154 h 2721"/>
                    <a:gd name="T48" fmla="*/ 1256 w 2820"/>
                    <a:gd name="T49" fmla="*/ 1207 h 2721"/>
                    <a:gd name="T50" fmla="*/ 1183 w 2820"/>
                    <a:gd name="T51" fmla="*/ 1370 h 2721"/>
                    <a:gd name="T52" fmla="*/ 1037 w 2820"/>
                    <a:gd name="T53" fmla="*/ 1472 h 2721"/>
                    <a:gd name="T54" fmla="*/ 903 w 2820"/>
                    <a:gd name="T55" fmla="*/ 1480 h 2721"/>
                    <a:gd name="T56" fmla="*/ 697 w 2820"/>
                    <a:gd name="T57" fmla="*/ 1478 h 2721"/>
                    <a:gd name="T58" fmla="*/ 408 w 2820"/>
                    <a:gd name="T59" fmla="*/ 1590 h 2721"/>
                    <a:gd name="T60" fmla="*/ 177 w 2820"/>
                    <a:gd name="T61" fmla="*/ 1815 h 2721"/>
                    <a:gd name="T62" fmla="*/ 98 w 2820"/>
                    <a:gd name="T63" fmla="*/ 1920 h 2721"/>
                    <a:gd name="T64" fmla="*/ 0 w 2820"/>
                    <a:gd name="T65" fmla="*/ 1969 h 2721"/>
                    <a:gd name="T66" fmla="*/ 121 w 2820"/>
                    <a:gd name="T67" fmla="*/ 2118 h 2721"/>
                    <a:gd name="T68" fmla="*/ 663 w 2820"/>
                    <a:gd name="T69" fmla="*/ 2493 h 2721"/>
                    <a:gd name="T70" fmla="*/ 1066 w 2820"/>
                    <a:gd name="T71" fmla="*/ 2651 h 2721"/>
                    <a:gd name="T72" fmla="*/ 1452 w 2820"/>
                    <a:gd name="T73" fmla="*/ 2718 h 2721"/>
                    <a:gd name="T74" fmla="*/ 1674 w 2820"/>
                    <a:gd name="T75" fmla="*/ 2715 h 2721"/>
                    <a:gd name="T76" fmla="*/ 2015 w 2820"/>
                    <a:gd name="T77" fmla="*/ 2628 h 2721"/>
                    <a:gd name="T78" fmla="*/ 2368 w 2820"/>
                    <a:gd name="T79" fmla="*/ 2159 h 2721"/>
                    <a:gd name="T80" fmla="*/ 2551 w 2820"/>
                    <a:gd name="T81" fmla="*/ 1787 h 2721"/>
                    <a:gd name="T82" fmla="*/ 2761 w 2820"/>
                    <a:gd name="T83" fmla="*/ 1663 h 2721"/>
                    <a:gd name="T84" fmla="*/ 2817 w 2820"/>
                    <a:gd name="T85" fmla="*/ 1503 h 2721"/>
                    <a:gd name="T86" fmla="*/ 2725 w 2820"/>
                    <a:gd name="T87" fmla="*/ 1404 h 27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2820" h="2721">
                      <a:moveTo>
                        <a:pt x="2725" y="1404"/>
                      </a:moveTo>
                      <a:lnTo>
                        <a:pt x="2711" y="1397"/>
                      </a:lnTo>
                      <a:lnTo>
                        <a:pt x="2679" y="1395"/>
                      </a:lnTo>
                      <a:lnTo>
                        <a:pt x="2647" y="1403"/>
                      </a:lnTo>
                      <a:lnTo>
                        <a:pt x="2614" y="1420"/>
                      </a:lnTo>
                      <a:lnTo>
                        <a:pt x="2562" y="1460"/>
                      </a:lnTo>
                      <a:lnTo>
                        <a:pt x="2496" y="1531"/>
                      </a:lnTo>
                      <a:lnTo>
                        <a:pt x="2405" y="1655"/>
                      </a:lnTo>
                      <a:lnTo>
                        <a:pt x="2327" y="1784"/>
                      </a:lnTo>
                      <a:lnTo>
                        <a:pt x="2320" y="1799"/>
                      </a:lnTo>
                      <a:lnTo>
                        <a:pt x="2296" y="1830"/>
                      </a:lnTo>
                      <a:lnTo>
                        <a:pt x="2241" y="1877"/>
                      </a:lnTo>
                      <a:lnTo>
                        <a:pt x="2181" y="1902"/>
                      </a:lnTo>
                      <a:lnTo>
                        <a:pt x="2120" y="1914"/>
                      </a:lnTo>
                      <a:lnTo>
                        <a:pt x="2035" y="1913"/>
                      </a:lnTo>
                      <a:lnTo>
                        <a:pt x="1956" y="1892"/>
                      </a:lnTo>
                      <a:lnTo>
                        <a:pt x="1944" y="1885"/>
                      </a:lnTo>
                      <a:lnTo>
                        <a:pt x="1924" y="1864"/>
                      </a:lnTo>
                      <a:lnTo>
                        <a:pt x="1893" y="1822"/>
                      </a:lnTo>
                      <a:lnTo>
                        <a:pt x="1859" y="1758"/>
                      </a:lnTo>
                      <a:lnTo>
                        <a:pt x="1844" y="1681"/>
                      </a:lnTo>
                      <a:lnTo>
                        <a:pt x="1851" y="1609"/>
                      </a:lnTo>
                      <a:lnTo>
                        <a:pt x="1872" y="1548"/>
                      </a:lnTo>
                      <a:lnTo>
                        <a:pt x="1900" y="1498"/>
                      </a:lnTo>
                      <a:lnTo>
                        <a:pt x="1937" y="1449"/>
                      </a:lnTo>
                      <a:lnTo>
                        <a:pt x="1944" y="1442"/>
                      </a:lnTo>
                      <a:lnTo>
                        <a:pt x="2012" y="1362"/>
                      </a:lnTo>
                      <a:lnTo>
                        <a:pt x="2140" y="1182"/>
                      </a:lnTo>
                      <a:lnTo>
                        <a:pt x="2257" y="992"/>
                      </a:lnTo>
                      <a:lnTo>
                        <a:pt x="2359" y="802"/>
                      </a:lnTo>
                      <a:lnTo>
                        <a:pt x="2484" y="543"/>
                      </a:lnTo>
                      <a:lnTo>
                        <a:pt x="2581" y="317"/>
                      </a:lnTo>
                      <a:lnTo>
                        <a:pt x="2590" y="294"/>
                      </a:lnTo>
                      <a:lnTo>
                        <a:pt x="2594" y="259"/>
                      </a:lnTo>
                      <a:lnTo>
                        <a:pt x="2594" y="199"/>
                      </a:lnTo>
                      <a:lnTo>
                        <a:pt x="2587" y="147"/>
                      </a:lnTo>
                      <a:lnTo>
                        <a:pt x="2571" y="105"/>
                      </a:lnTo>
                      <a:lnTo>
                        <a:pt x="2549" y="70"/>
                      </a:lnTo>
                      <a:lnTo>
                        <a:pt x="2522" y="43"/>
                      </a:lnTo>
                      <a:lnTo>
                        <a:pt x="2473" y="14"/>
                      </a:lnTo>
                      <a:lnTo>
                        <a:pt x="2398" y="0"/>
                      </a:lnTo>
                      <a:lnTo>
                        <a:pt x="2320" y="4"/>
                      </a:lnTo>
                      <a:lnTo>
                        <a:pt x="2248" y="24"/>
                      </a:lnTo>
                      <a:lnTo>
                        <a:pt x="2194" y="55"/>
                      </a:lnTo>
                      <a:lnTo>
                        <a:pt x="2175" y="73"/>
                      </a:lnTo>
                      <a:lnTo>
                        <a:pt x="2159" y="93"/>
                      </a:lnTo>
                      <a:lnTo>
                        <a:pt x="2137" y="163"/>
                      </a:lnTo>
                      <a:lnTo>
                        <a:pt x="2122" y="305"/>
                      </a:lnTo>
                      <a:lnTo>
                        <a:pt x="2116" y="530"/>
                      </a:lnTo>
                      <a:lnTo>
                        <a:pt x="2111" y="678"/>
                      </a:lnTo>
                      <a:lnTo>
                        <a:pt x="2104" y="753"/>
                      </a:lnTo>
                      <a:lnTo>
                        <a:pt x="2097" y="778"/>
                      </a:lnTo>
                      <a:lnTo>
                        <a:pt x="2087" y="802"/>
                      </a:lnTo>
                      <a:lnTo>
                        <a:pt x="2042" y="880"/>
                      </a:lnTo>
                      <a:lnTo>
                        <a:pt x="1934" y="1035"/>
                      </a:lnTo>
                      <a:lnTo>
                        <a:pt x="1757" y="1266"/>
                      </a:lnTo>
                      <a:lnTo>
                        <a:pt x="1641" y="1400"/>
                      </a:lnTo>
                      <a:lnTo>
                        <a:pt x="1584" y="1453"/>
                      </a:lnTo>
                      <a:lnTo>
                        <a:pt x="1567" y="1463"/>
                      </a:lnTo>
                      <a:lnTo>
                        <a:pt x="1538" y="1473"/>
                      </a:lnTo>
                      <a:lnTo>
                        <a:pt x="1479" y="1482"/>
                      </a:lnTo>
                      <a:lnTo>
                        <a:pt x="1440" y="1476"/>
                      </a:lnTo>
                      <a:lnTo>
                        <a:pt x="1419" y="1466"/>
                      </a:lnTo>
                      <a:lnTo>
                        <a:pt x="1404" y="1450"/>
                      </a:lnTo>
                      <a:lnTo>
                        <a:pt x="1396" y="1429"/>
                      </a:lnTo>
                      <a:lnTo>
                        <a:pt x="1394" y="1416"/>
                      </a:lnTo>
                      <a:lnTo>
                        <a:pt x="1399" y="1345"/>
                      </a:lnTo>
                      <a:lnTo>
                        <a:pt x="1397" y="1238"/>
                      </a:lnTo>
                      <a:lnTo>
                        <a:pt x="1389" y="1202"/>
                      </a:lnTo>
                      <a:lnTo>
                        <a:pt x="1376" y="1175"/>
                      </a:lnTo>
                      <a:lnTo>
                        <a:pt x="1352" y="1156"/>
                      </a:lnTo>
                      <a:lnTo>
                        <a:pt x="1337" y="1154"/>
                      </a:lnTo>
                      <a:lnTo>
                        <a:pt x="1321" y="1154"/>
                      </a:lnTo>
                      <a:lnTo>
                        <a:pt x="1292" y="1166"/>
                      </a:lnTo>
                      <a:lnTo>
                        <a:pt x="1256" y="1207"/>
                      </a:lnTo>
                      <a:lnTo>
                        <a:pt x="1208" y="1312"/>
                      </a:lnTo>
                      <a:lnTo>
                        <a:pt x="1203" y="1336"/>
                      </a:lnTo>
                      <a:lnTo>
                        <a:pt x="1183" y="1370"/>
                      </a:lnTo>
                      <a:lnTo>
                        <a:pt x="1136" y="1419"/>
                      </a:lnTo>
                      <a:lnTo>
                        <a:pt x="1086" y="1452"/>
                      </a:lnTo>
                      <a:lnTo>
                        <a:pt x="1037" y="1472"/>
                      </a:lnTo>
                      <a:lnTo>
                        <a:pt x="969" y="1483"/>
                      </a:lnTo>
                      <a:lnTo>
                        <a:pt x="909" y="1482"/>
                      </a:lnTo>
                      <a:lnTo>
                        <a:pt x="903" y="1480"/>
                      </a:lnTo>
                      <a:lnTo>
                        <a:pt x="860" y="1475"/>
                      </a:lnTo>
                      <a:lnTo>
                        <a:pt x="776" y="1470"/>
                      </a:lnTo>
                      <a:lnTo>
                        <a:pt x="697" y="1478"/>
                      </a:lnTo>
                      <a:lnTo>
                        <a:pt x="624" y="1492"/>
                      </a:lnTo>
                      <a:lnTo>
                        <a:pt x="523" y="1527"/>
                      </a:lnTo>
                      <a:lnTo>
                        <a:pt x="408" y="1590"/>
                      </a:lnTo>
                      <a:lnTo>
                        <a:pt x="314" y="1662"/>
                      </a:lnTo>
                      <a:lnTo>
                        <a:pt x="244" y="1732"/>
                      </a:lnTo>
                      <a:lnTo>
                        <a:pt x="177" y="1815"/>
                      </a:lnTo>
                      <a:lnTo>
                        <a:pt x="170" y="1828"/>
                      </a:lnTo>
                      <a:lnTo>
                        <a:pt x="144" y="1865"/>
                      </a:lnTo>
                      <a:lnTo>
                        <a:pt x="98" y="1920"/>
                      </a:lnTo>
                      <a:lnTo>
                        <a:pt x="56" y="1951"/>
                      </a:lnTo>
                      <a:lnTo>
                        <a:pt x="19" y="1967"/>
                      </a:lnTo>
                      <a:lnTo>
                        <a:pt x="0" y="1969"/>
                      </a:lnTo>
                      <a:lnTo>
                        <a:pt x="23" y="2010"/>
                      </a:lnTo>
                      <a:lnTo>
                        <a:pt x="84" y="2087"/>
                      </a:lnTo>
                      <a:lnTo>
                        <a:pt x="121" y="2118"/>
                      </a:lnTo>
                      <a:lnTo>
                        <a:pt x="270" y="2235"/>
                      </a:lnTo>
                      <a:lnTo>
                        <a:pt x="500" y="2398"/>
                      </a:lnTo>
                      <a:lnTo>
                        <a:pt x="663" y="2493"/>
                      </a:lnTo>
                      <a:lnTo>
                        <a:pt x="748" y="2533"/>
                      </a:lnTo>
                      <a:lnTo>
                        <a:pt x="853" y="2578"/>
                      </a:lnTo>
                      <a:lnTo>
                        <a:pt x="1066" y="2651"/>
                      </a:lnTo>
                      <a:lnTo>
                        <a:pt x="1229" y="2689"/>
                      </a:lnTo>
                      <a:lnTo>
                        <a:pt x="1340" y="2706"/>
                      </a:lnTo>
                      <a:lnTo>
                        <a:pt x="1452" y="2718"/>
                      </a:lnTo>
                      <a:lnTo>
                        <a:pt x="1566" y="2721"/>
                      </a:lnTo>
                      <a:lnTo>
                        <a:pt x="1623" y="2719"/>
                      </a:lnTo>
                      <a:lnTo>
                        <a:pt x="1674" y="2715"/>
                      </a:lnTo>
                      <a:lnTo>
                        <a:pt x="1798" y="2687"/>
                      </a:lnTo>
                      <a:lnTo>
                        <a:pt x="1972" y="2637"/>
                      </a:lnTo>
                      <a:lnTo>
                        <a:pt x="2015" y="2628"/>
                      </a:lnTo>
                      <a:lnTo>
                        <a:pt x="2110" y="2510"/>
                      </a:lnTo>
                      <a:lnTo>
                        <a:pt x="2268" y="2314"/>
                      </a:lnTo>
                      <a:lnTo>
                        <a:pt x="2368" y="2159"/>
                      </a:lnTo>
                      <a:lnTo>
                        <a:pt x="2414" y="2068"/>
                      </a:lnTo>
                      <a:lnTo>
                        <a:pt x="2520" y="1848"/>
                      </a:lnTo>
                      <a:lnTo>
                        <a:pt x="2551" y="1787"/>
                      </a:lnTo>
                      <a:lnTo>
                        <a:pt x="2607" y="1766"/>
                      </a:lnTo>
                      <a:lnTo>
                        <a:pt x="2696" y="1717"/>
                      </a:lnTo>
                      <a:lnTo>
                        <a:pt x="2761" y="1663"/>
                      </a:lnTo>
                      <a:lnTo>
                        <a:pt x="2801" y="1609"/>
                      </a:lnTo>
                      <a:lnTo>
                        <a:pt x="2820" y="1555"/>
                      </a:lnTo>
                      <a:lnTo>
                        <a:pt x="2817" y="1503"/>
                      </a:lnTo>
                      <a:lnTo>
                        <a:pt x="2794" y="1459"/>
                      </a:lnTo>
                      <a:lnTo>
                        <a:pt x="2754" y="1420"/>
                      </a:lnTo>
                      <a:lnTo>
                        <a:pt x="2725" y="140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4" name="Freeform 11">
                  <a:extLst>
                    <a:ext uri="{FF2B5EF4-FFF2-40B4-BE49-F238E27FC236}">
                      <a16:creationId xmlns:a16="http://schemas.microsoft.com/office/drawing/2014/main" id="{CC44EF55-76BE-4C60-9957-7044BFEC7F8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10800000" flipH="1">
                  <a:off x="9099323" y="2440441"/>
                  <a:ext cx="241300" cy="466725"/>
                </a:xfrm>
                <a:custGeom>
                  <a:avLst/>
                  <a:gdLst>
                    <a:gd name="T0" fmla="*/ 295 w 454"/>
                    <a:gd name="T1" fmla="*/ 881 h 883"/>
                    <a:gd name="T2" fmla="*/ 280 w 454"/>
                    <a:gd name="T3" fmla="*/ 864 h 883"/>
                    <a:gd name="T4" fmla="*/ 186 w 454"/>
                    <a:gd name="T5" fmla="*/ 744 h 883"/>
                    <a:gd name="T6" fmla="*/ 112 w 454"/>
                    <a:gd name="T7" fmla="*/ 629 h 883"/>
                    <a:gd name="T8" fmla="*/ 46 w 454"/>
                    <a:gd name="T9" fmla="*/ 495 h 883"/>
                    <a:gd name="T10" fmla="*/ 13 w 454"/>
                    <a:gd name="T11" fmla="*/ 389 h 883"/>
                    <a:gd name="T12" fmla="*/ 0 w 454"/>
                    <a:gd name="T13" fmla="*/ 315 h 883"/>
                    <a:gd name="T14" fmla="*/ 0 w 454"/>
                    <a:gd name="T15" fmla="*/ 245 h 883"/>
                    <a:gd name="T16" fmla="*/ 12 w 454"/>
                    <a:gd name="T17" fmla="*/ 174 h 883"/>
                    <a:gd name="T18" fmla="*/ 39 w 454"/>
                    <a:gd name="T19" fmla="*/ 106 h 883"/>
                    <a:gd name="T20" fmla="*/ 84 w 454"/>
                    <a:gd name="T21" fmla="*/ 43 h 883"/>
                    <a:gd name="T22" fmla="*/ 114 w 454"/>
                    <a:gd name="T23" fmla="*/ 14 h 883"/>
                    <a:gd name="T24" fmla="*/ 128 w 454"/>
                    <a:gd name="T25" fmla="*/ 10 h 883"/>
                    <a:gd name="T26" fmla="*/ 216 w 454"/>
                    <a:gd name="T27" fmla="*/ 0 h 883"/>
                    <a:gd name="T28" fmla="*/ 288 w 454"/>
                    <a:gd name="T29" fmla="*/ 3 h 883"/>
                    <a:gd name="T30" fmla="*/ 343 w 454"/>
                    <a:gd name="T31" fmla="*/ 17 h 883"/>
                    <a:gd name="T32" fmla="*/ 377 w 454"/>
                    <a:gd name="T33" fmla="*/ 33 h 883"/>
                    <a:gd name="T34" fmla="*/ 406 w 454"/>
                    <a:gd name="T35" fmla="*/ 54 h 883"/>
                    <a:gd name="T36" fmla="*/ 431 w 454"/>
                    <a:gd name="T37" fmla="*/ 85 h 883"/>
                    <a:gd name="T38" fmla="*/ 447 w 454"/>
                    <a:gd name="T39" fmla="*/ 124 h 883"/>
                    <a:gd name="T40" fmla="*/ 454 w 454"/>
                    <a:gd name="T41" fmla="*/ 172 h 883"/>
                    <a:gd name="T42" fmla="*/ 451 w 454"/>
                    <a:gd name="T43" fmla="*/ 232 h 883"/>
                    <a:gd name="T44" fmla="*/ 436 w 454"/>
                    <a:gd name="T45" fmla="*/ 302 h 883"/>
                    <a:gd name="T46" fmla="*/ 422 w 454"/>
                    <a:gd name="T47" fmla="*/ 342 h 883"/>
                    <a:gd name="T48" fmla="*/ 415 w 454"/>
                    <a:gd name="T49" fmla="*/ 361 h 883"/>
                    <a:gd name="T50" fmla="*/ 390 w 454"/>
                    <a:gd name="T51" fmla="*/ 380 h 883"/>
                    <a:gd name="T52" fmla="*/ 362 w 454"/>
                    <a:gd name="T53" fmla="*/ 400 h 883"/>
                    <a:gd name="T54" fmla="*/ 331 w 454"/>
                    <a:gd name="T55" fmla="*/ 445 h 883"/>
                    <a:gd name="T56" fmla="*/ 317 w 454"/>
                    <a:gd name="T57" fmla="*/ 486 h 883"/>
                    <a:gd name="T58" fmla="*/ 328 w 454"/>
                    <a:gd name="T59" fmla="*/ 538 h 883"/>
                    <a:gd name="T60" fmla="*/ 356 w 454"/>
                    <a:gd name="T61" fmla="*/ 728 h 883"/>
                    <a:gd name="T62" fmla="*/ 356 w 454"/>
                    <a:gd name="T63" fmla="*/ 799 h 883"/>
                    <a:gd name="T64" fmla="*/ 344 w 454"/>
                    <a:gd name="T65" fmla="*/ 854 h 883"/>
                    <a:gd name="T66" fmla="*/ 326 w 454"/>
                    <a:gd name="T67" fmla="*/ 877 h 883"/>
                    <a:gd name="T68" fmla="*/ 307 w 454"/>
                    <a:gd name="T69" fmla="*/ 883 h 883"/>
                    <a:gd name="T70" fmla="*/ 295 w 454"/>
                    <a:gd name="T71" fmla="*/ 881 h 8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454" h="883">
                      <a:moveTo>
                        <a:pt x="295" y="881"/>
                      </a:moveTo>
                      <a:lnTo>
                        <a:pt x="280" y="864"/>
                      </a:lnTo>
                      <a:lnTo>
                        <a:pt x="186" y="744"/>
                      </a:lnTo>
                      <a:lnTo>
                        <a:pt x="112" y="629"/>
                      </a:lnTo>
                      <a:lnTo>
                        <a:pt x="46" y="495"/>
                      </a:lnTo>
                      <a:lnTo>
                        <a:pt x="13" y="389"/>
                      </a:lnTo>
                      <a:lnTo>
                        <a:pt x="0" y="315"/>
                      </a:lnTo>
                      <a:lnTo>
                        <a:pt x="0" y="245"/>
                      </a:lnTo>
                      <a:lnTo>
                        <a:pt x="12" y="174"/>
                      </a:lnTo>
                      <a:lnTo>
                        <a:pt x="39" y="106"/>
                      </a:lnTo>
                      <a:lnTo>
                        <a:pt x="84" y="43"/>
                      </a:lnTo>
                      <a:lnTo>
                        <a:pt x="114" y="14"/>
                      </a:lnTo>
                      <a:lnTo>
                        <a:pt x="128" y="10"/>
                      </a:lnTo>
                      <a:lnTo>
                        <a:pt x="216" y="0"/>
                      </a:lnTo>
                      <a:lnTo>
                        <a:pt x="288" y="3"/>
                      </a:lnTo>
                      <a:lnTo>
                        <a:pt x="343" y="17"/>
                      </a:lnTo>
                      <a:lnTo>
                        <a:pt x="377" y="33"/>
                      </a:lnTo>
                      <a:lnTo>
                        <a:pt x="406" y="54"/>
                      </a:lnTo>
                      <a:lnTo>
                        <a:pt x="431" y="85"/>
                      </a:lnTo>
                      <a:lnTo>
                        <a:pt x="447" y="124"/>
                      </a:lnTo>
                      <a:lnTo>
                        <a:pt x="454" y="172"/>
                      </a:lnTo>
                      <a:lnTo>
                        <a:pt x="451" y="232"/>
                      </a:lnTo>
                      <a:lnTo>
                        <a:pt x="436" y="302"/>
                      </a:lnTo>
                      <a:lnTo>
                        <a:pt x="422" y="342"/>
                      </a:lnTo>
                      <a:lnTo>
                        <a:pt x="415" y="361"/>
                      </a:lnTo>
                      <a:lnTo>
                        <a:pt x="390" y="380"/>
                      </a:lnTo>
                      <a:lnTo>
                        <a:pt x="362" y="400"/>
                      </a:lnTo>
                      <a:lnTo>
                        <a:pt x="331" y="445"/>
                      </a:lnTo>
                      <a:lnTo>
                        <a:pt x="317" y="486"/>
                      </a:lnTo>
                      <a:lnTo>
                        <a:pt x="328" y="538"/>
                      </a:lnTo>
                      <a:lnTo>
                        <a:pt x="356" y="728"/>
                      </a:lnTo>
                      <a:lnTo>
                        <a:pt x="356" y="799"/>
                      </a:lnTo>
                      <a:lnTo>
                        <a:pt x="344" y="854"/>
                      </a:lnTo>
                      <a:lnTo>
                        <a:pt x="326" y="877"/>
                      </a:lnTo>
                      <a:lnTo>
                        <a:pt x="307" y="883"/>
                      </a:lnTo>
                      <a:lnTo>
                        <a:pt x="295" y="88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46" name="달 45">
                <a:extLst>
                  <a:ext uri="{FF2B5EF4-FFF2-40B4-BE49-F238E27FC236}">
                    <a16:creationId xmlns:a16="http://schemas.microsoft.com/office/drawing/2014/main" id="{513EDFF9-C793-44CE-92BF-46F220D2076D}"/>
                  </a:ext>
                </a:extLst>
              </p:cNvPr>
              <p:cNvSpPr/>
              <p:nvPr/>
            </p:nvSpPr>
            <p:spPr>
              <a:xfrm rot="8973792">
                <a:off x="9629279" y="254591"/>
                <a:ext cx="774700" cy="722679"/>
              </a:xfrm>
              <a:prstGeom prst="moon">
                <a:avLst>
                  <a:gd name="adj" fmla="val 60264"/>
                </a:avLst>
              </a:prstGeom>
              <a:solidFill>
                <a:srgbClr val="F275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7" name="달 46">
                <a:extLst>
                  <a:ext uri="{FF2B5EF4-FFF2-40B4-BE49-F238E27FC236}">
                    <a16:creationId xmlns:a16="http://schemas.microsoft.com/office/drawing/2014/main" id="{EE1F8D89-93FA-41A0-A7CF-1DBB13F46258}"/>
                  </a:ext>
                </a:extLst>
              </p:cNvPr>
              <p:cNvSpPr/>
              <p:nvPr/>
            </p:nvSpPr>
            <p:spPr>
              <a:xfrm rot="2079608">
                <a:off x="10625379" y="335362"/>
                <a:ext cx="774700" cy="421688"/>
              </a:xfrm>
              <a:prstGeom prst="moon">
                <a:avLst>
                  <a:gd name="adj" fmla="val 64619"/>
                </a:avLst>
              </a:prstGeom>
              <a:solidFill>
                <a:srgbClr val="F275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48" name="그룹 47">
                <a:extLst>
                  <a:ext uri="{FF2B5EF4-FFF2-40B4-BE49-F238E27FC236}">
                    <a16:creationId xmlns:a16="http://schemas.microsoft.com/office/drawing/2014/main" id="{D138DE0A-0331-4F35-946B-3275483582AD}"/>
                  </a:ext>
                </a:extLst>
              </p:cNvPr>
              <p:cNvGrpSpPr/>
              <p:nvPr/>
            </p:nvGrpSpPr>
            <p:grpSpPr>
              <a:xfrm>
                <a:off x="10484758" y="1292723"/>
                <a:ext cx="235349" cy="235349"/>
                <a:chOff x="10484758" y="1292723"/>
                <a:chExt cx="235349" cy="235349"/>
              </a:xfrm>
            </p:grpSpPr>
            <p:sp>
              <p:nvSpPr>
                <p:cNvPr id="49" name="눈물 방울 48">
                  <a:extLst>
                    <a:ext uri="{FF2B5EF4-FFF2-40B4-BE49-F238E27FC236}">
                      <a16:creationId xmlns:a16="http://schemas.microsoft.com/office/drawing/2014/main" id="{B24FBF40-7F0F-4123-99F1-95D7C8962A04}"/>
                    </a:ext>
                  </a:extLst>
                </p:cNvPr>
                <p:cNvSpPr/>
                <p:nvPr/>
              </p:nvSpPr>
              <p:spPr>
                <a:xfrm rot="18900000">
                  <a:off x="10484758" y="1292723"/>
                  <a:ext cx="235349" cy="235349"/>
                </a:xfrm>
                <a:prstGeom prst="teardrop">
                  <a:avLst>
                    <a:gd name="adj" fmla="val 180130"/>
                  </a:avLst>
                </a:prstGeom>
                <a:solidFill>
                  <a:srgbClr val="F275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0" name="모서리가 둥근 직사각형 21">
                  <a:extLst>
                    <a:ext uri="{FF2B5EF4-FFF2-40B4-BE49-F238E27FC236}">
                      <a16:creationId xmlns:a16="http://schemas.microsoft.com/office/drawing/2014/main" id="{E3C282E8-F02C-4434-85D9-EBEE11549D7D}"/>
                    </a:ext>
                  </a:extLst>
                </p:cNvPr>
                <p:cNvSpPr/>
                <p:nvPr/>
              </p:nvSpPr>
              <p:spPr>
                <a:xfrm>
                  <a:off x="10521788" y="1405053"/>
                  <a:ext cx="45719" cy="5377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1" name="모서리가 둥근 직사각형 22">
                  <a:extLst>
                    <a:ext uri="{FF2B5EF4-FFF2-40B4-BE49-F238E27FC236}">
                      <a16:creationId xmlns:a16="http://schemas.microsoft.com/office/drawing/2014/main" id="{25DA14C6-3D9C-4305-8166-D881B53CA2BE}"/>
                    </a:ext>
                  </a:extLst>
                </p:cNvPr>
                <p:cNvSpPr/>
                <p:nvPr/>
              </p:nvSpPr>
              <p:spPr>
                <a:xfrm>
                  <a:off x="10579572" y="1441890"/>
                  <a:ext cx="45719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6772016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그룹 26">
            <a:extLst>
              <a:ext uri="{FF2B5EF4-FFF2-40B4-BE49-F238E27FC236}">
                <a16:creationId xmlns:a16="http://schemas.microsoft.com/office/drawing/2014/main" id="{D9AB9087-7D98-4955-B951-A0C3E4117080}"/>
              </a:ext>
            </a:extLst>
          </p:cNvPr>
          <p:cNvGrpSpPr/>
          <p:nvPr/>
        </p:nvGrpSpPr>
        <p:grpSpPr>
          <a:xfrm>
            <a:off x="0" y="0"/>
            <a:ext cx="12192000" cy="828132"/>
            <a:chOff x="0" y="0"/>
            <a:chExt cx="12192000" cy="828132"/>
          </a:xfrm>
          <a:solidFill>
            <a:srgbClr val="3ED7C4"/>
          </a:solidFill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CD92C922-F7D8-465F-90C4-B9EA6A51BC81}"/>
                </a:ext>
              </a:extLst>
            </p:cNvPr>
            <p:cNvSpPr/>
            <p:nvPr/>
          </p:nvSpPr>
          <p:spPr>
            <a:xfrm>
              <a:off x="0" y="0"/>
              <a:ext cx="12192000" cy="8281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EA1AC51-05AA-4C4E-96C0-4C0025B6716D}"/>
                </a:ext>
              </a:extLst>
            </p:cNvPr>
            <p:cNvSpPr txBox="1"/>
            <p:nvPr/>
          </p:nvSpPr>
          <p:spPr>
            <a:xfrm>
              <a:off x="207474" y="138485"/>
              <a:ext cx="1566250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ko-KR" altLang="en-US" sz="3600" b="1" dirty="0">
                  <a:solidFill>
                    <a:schemeClr val="bg1"/>
                  </a:solidFill>
                </a:rPr>
                <a:t>특징</a:t>
              </a:r>
            </a:p>
          </p:txBody>
        </p:sp>
      </p:grpSp>
      <p:pic>
        <p:nvPicPr>
          <p:cNvPr id="1026" name="Picture 2" descr="빌딩 일러스트에 대한 이미지 검색결과">
            <a:extLst>
              <a:ext uri="{FF2B5EF4-FFF2-40B4-BE49-F238E27FC236}">
                <a16:creationId xmlns:a16="http://schemas.microsoft.com/office/drawing/2014/main" id="{F9C55D42-A188-42E1-A92B-6E0E83910A7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32" t="14232" r="15843" b="15843"/>
          <a:stretch/>
        </p:blipFill>
        <p:spPr bwMode="auto">
          <a:xfrm>
            <a:off x="1616614" y="1368970"/>
            <a:ext cx="2507629" cy="265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CAF53E0-B2F5-4400-BB10-076096C4C84B}"/>
              </a:ext>
            </a:extLst>
          </p:cNvPr>
          <p:cNvSpPr txBox="1"/>
          <p:nvPr/>
        </p:nvSpPr>
        <p:spPr>
          <a:xfrm>
            <a:off x="1813995" y="4110790"/>
            <a:ext cx="2473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소기업 </a:t>
            </a:r>
            <a:r>
              <a:rPr lang="en-US" altLang="ko-KR" b="1" dirty="0"/>
              <a:t>&amp; </a:t>
            </a:r>
            <a:r>
              <a:rPr lang="ko-KR" altLang="en-US" b="1" dirty="0"/>
              <a:t>개인 사업자</a:t>
            </a:r>
          </a:p>
        </p:txBody>
      </p:sp>
      <p:pic>
        <p:nvPicPr>
          <p:cNvPr id="1030" name="Picture 6" descr="관련 이미지">
            <a:extLst>
              <a:ext uri="{FF2B5EF4-FFF2-40B4-BE49-F238E27FC236}">
                <a16:creationId xmlns:a16="http://schemas.microsoft.com/office/drawing/2014/main" id="{01C3169B-2E4B-4A3E-AD89-E2BA1832E16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27"/>
          <a:stretch/>
        </p:blipFill>
        <p:spPr bwMode="auto">
          <a:xfrm>
            <a:off x="5278208" y="1779469"/>
            <a:ext cx="4654035" cy="2151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E1ED860-456E-490C-BD4A-12041C192CC8}"/>
              </a:ext>
            </a:extLst>
          </p:cNvPr>
          <p:cNvSpPr txBox="1"/>
          <p:nvPr/>
        </p:nvSpPr>
        <p:spPr>
          <a:xfrm>
            <a:off x="6302796" y="3649125"/>
            <a:ext cx="8078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>
                <a:solidFill>
                  <a:srgbClr val="0070C0"/>
                </a:solidFill>
              </a:rPr>
              <a:t>X</a:t>
            </a:r>
            <a:endParaRPr lang="ko-KR" altLang="en-US" sz="5400" b="1" dirty="0">
              <a:solidFill>
                <a:srgbClr val="0070C0"/>
              </a:solidFill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2C968A33-5ECD-42F6-B4F6-F92B979BC247}"/>
              </a:ext>
            </a:extLst>
          </p:cNvPr>
          <p:cNvCxnSpPr/>
          <p:nvPr/>
        </p:nvCxnSpPr>
        <p:spPr>
          <a:xfrm>
            <a:off x="3834803" y="2698820"/>
            <a:ext cx="3906174" cy="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순서도: 연결자 22">
            <a:extLst>
              <a:ext uri="{FF2B5EF4-FFF2-40B4-BE49-F238E27FC236}">
                <a16:creationId xmlns:a16="http://schemas.microsoft.com/office/drawing/2014/main" id="{DD4A0A94-9614-42C0-BD6C-D368445CF8B1}"/>
              </a:ext>
            </a:extLst>
          </p:cNvPr>
          <p:cNvSpPr/>
          <p:nvPr/>
        </p:nvSpPr>
        <p:spPr>
          <a:xfrm>
            <a:off x="7740977" y="1779469"/>
            <a:ext cx="2059620" cy="2024109"/>
          </a:xfrm>
          <a:prstGeom prst="flowChartConnector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DA5C7CA-0E39-43A8-8546-B774E335A755}"/>
              </a:ext>
            </a:extLst>
          </p:cNvPr>
          <p:cNvSpPr txBox="1"/>
          <p:nvPr/>
        </p:nvSpPr>
        <p:spPr>
          <a:xfrm>
            <a:off x="7907409" y="894100"/>
            <a:ext cx="1726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C00000"/>
                </a:solidFill>
              </a:rPr>
              <a:t>필요한 기능만</a:t>
            </a:r>
            <a:r>
              <a:rPr lang="en-US" altLang="ko-KR" b="1" dirty="0">
                <a:solidFill>
                  <a:srgbClr val="C00000"/>
                </a:solidFill>
              </a:rPr>
              <a:t>!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0E910CB-FBC4-46BA-A39A-48AD506F2026}"/>
              </a:ext>
            </a:extLst>
          </p:cNvPr>
          <p:cNvSpPr txBox="1"/>
          <p:nvPr/>
        </p:nvSpPr>
        <p:spPr>
          <a:xfrm>
            <a:off x="8007307" y="1174688"/>
            <a:ext cx="1495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C00000"/>
                </a:solidFill>
              </a:rPr>
              <a:t>복식 부기로</a:t>
            </a:r>
            <a:r>
              <a:rPr lang="en-US" altLang="ko-KR" b="1" dirty="0">
                <a:solidFill>
                  <a:srgbClr val="C00000"/>
                </a:solidFill>
              </a:rPr>
              <a:t>!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75C01C8-DB1F-4267-990E-0BC56B5AC844}"/>
              </a:ext>
            </a:extLst>
          </p:cNvPr>
          <p:cNvSpPr txBox="1"/>
          <p:nvPr/>
        </p:nvSpPr>
        <p:spPr>
          <a:xfrm>
            <a:off x="4392315" y="5260771"/>
            <a:ext cx="27911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rgbClr val="FF0000"/>
                </a:solidFill>
              </a:rPr>
              <a:t>복식부기 지원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CB87D92A-E262-4C16-AEDA-9A5AC3659952}"/>
              </a:ext>
            </a:extLst>
          </p:cNvPr>
          <p:cNvSpPr/>
          <p:nvPr/>
        </p:nvSpPr>
        <p:spPr>
          <a:xfrm>
            <a:off x="10484325" y="0"/>
            <a:ext cx="859412" cy="828132"/>
          </a:xfrm>
          <a:prstGeom prst="rect">
            <a:avLst/>
          </a:prstGeom>
          <a:solidFill>
            <a:srgbClr val="3ED7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51F34D61-F8AF-4D09-8713-83EF0E709341}"/>
              </a:ext>
            </a:extLst>
          </p:cNvPr>
          <p:cNvSpPr/>
          <p:nvPr/>
        </p:nvSpPr>
        <p:spPr>
          <a:xfrm>
            <a:off x="11338163" y="-9129"/>
            <a:ext cx="859412" cy="828132"/>
          </a:xfrm>
          <a:prstGeom prst="rect">
            <a:avLst/>
          </a:prstGeom>
          <a:solidFill>
            <a:srgbClr val="F275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547CFC3A-C889-4852-A440-23C0B8AE394A}"/>
              </a:ext>
            </a:extLst>
          </p:cNvPr>
          <p:cNvGrpSpPr/>
          <p:nvPr/>
        </p:nvGrpSpPr>
        <p:grpSpPr>
          <a:xfrm>
            <a:off x="0" y="6133217"/>
            <a:ext cx="12192000" cy="728854"/>
            <a:chOff x="0" y="6133217"/>
            <a:chExt cx="12192000" cy="728854"/>
          </a:xfrm>
        </p:grpSpPr>
        <p:sp>
          <p:nvSpPr>
            <p:cNvPr id="32" name="자유형 14">
              <a:extLst>
                <a:ext uri="{FF2B5EF4-FFF2-40B4-BE49-F238E27FC236}">
                  <a16:creationId xmlns:a16="http://schemas.microsoft.com/office/drawing/2014/main" id="{311A7642-9251-4853-8A88-3CA93C146C63}"/>
                </a:ext>
              </a:extLst>
            </p:cNvPr>
            <p:cNvSpPr/>
            <p:nvPr/>
          </p:nvSpPr>
          <p:spPr>
            <a:xfrm flipV="1">
              <a:off x="0" y="6413809"/>
              <a:ext cx="12192000" cy="448262"/>
            </a:xfrm>
            <a:custGeom>
              <a:avLst/>
              <a:gdLst>
                <a:gd name="connsiteX0" fmla="*/ 0 w 12192000"/>
                <a:gd name="connsiteY0" fmla="*/ 0 h 1133913"/>
                <a:gd name="connsiteX1" fmla="*/ 12192000 w 12192000"/>
                <a:gd name="connsiteY1" fmla="*/ 0 h 1133913"/>
                <a:gd name="connsiteX2" fmla="*/ 12192000 w 12192000"/>
                <a:gd name="connsiteY2" fmla="*/ 1133913 h 1133913"/>
                <a:gd name="connsiteX3" fmla="*/ 12149251 w 12192000"/>
                <a:gd name="connsiteY3" fmla="*/ 1100931 h 1133913"/>
                <a:gd name="connsiteX4" fmla="*/ 11945257 w 12192000"/>
                <a:gd name="connsiteY4" fmla="*/ 957943 h 1133913"/>
                <a:gd name="connsiteX5" fmla="*/ 11625943 w 12192000"/>
                <a:gd name="connsiteY5" fmla="*/ 769257 h 1133913"/>
                <a:gd name="connsiteX6" fmla="*/ 11074400 w 12192000"/>
                <a:gd name="connsiteY6" fmla="*/ 638629 h 1133913"/>
                <a:gd name="connsiteX7" fmla="*/ 10784114 w 12192000"/>
                <a:gd name="connsiteY7" fmla="*/ 638629 h 1133913"/>
                <a:gd name="connsiteX8" fmla="*/ 10014857 w 12192000"/>
                <a:gd name="connsiteY8" fmla="*/ 638629 h 1133913"/>
                <a:gd name="connsiteX9" fmla="*/ 8098971 w 12192000"/>
                <a:gd name="connsiteY9" fmla="*/ 638629 h 1133913"/>
                <a:gd name="connsiteX10" fmla="*/ 3236686 w 12192000"/>
                <a:gd name="connsiteY10" fmla="*/ 1088571 h 1133913"/>
                <a:gd name="connsiteX11" fmla="*/ 214540 w 12192000"/>
                <a:gd name="connsiteY11" fmla="*/ 687841 h 1133913"/>
                <a:gd name="connsiteX12" fmla="*/ 0 w 12192000"/>
                <a:gd name="connsiteY12" fmla="*/ 644314 h 1133913"/>
                <a:gd name="connsiteX0" fmla="*/ 0 w 12192000"/>
                <a:gd name="connsiteY0" fmla="*/ 0 h 1133913"/>
                <a:gd name="connsiteX1" fmla="*/ 12192000 w 12192000"/>
                <a:gd name="connsiteY1" fmla="*/ 0 h 1133913"/>
                <a:gd name="connsiteX2" fmla="*/ 12192000 w 12192000"/>
                <a:gd name="connsiteY2" fmla="*/ 1133913 h 1133913"/>
                <a:gd name="connsiteX3" fmla="*/ 12149251 w 12192000"/>
                <a:gd name="connsiteY3" fmla="*/ 1100931 h 1133913"/>
                <a:gd name="connsiteX4" fmla="*/ 11945257 w 12192000"/>
                <a:gd name="connsiteY4" fmla="*/ 957943 h 1133913"/>
                <a:gd name="connsiteX5" fmla="*/ 11625943 w 12192000"/>
                <a:gd name="connsiteY5" fmla="*/ 769257 h 1133913"/>
                <a:gd name="connsiteX6" fmla="*/ 11074400 w 12192000"/>
                <a:gd name="connsiteY6" fmla="*/ 638629 h 1133913"/>
                <a:gd name="connsiteX7" fmla="*/ 10784114 w 12192000"/>
                <a:gd name="connsiteY7" fmla="*/ 638629 h 1133913"/>
                <a:gd name="connsiteX8" fmla="*/ 10014857 w 12192000"/>
                <a:gd name="connsiteY8" fmla="*/ 638629 h 1133913"/>
                <a:gd name="connsiteX9" fmla="*/ 8098971 w 12192000"/>
                <a:gd name="connsiteY9" fmla="*/ 638629 h 1133913"/>
                <a:gd name="connsiteX10" fmla="*/ 3236686 w 12192000"/>
                <a:gd name="connsiteY10" fmla="*/ 1088571 h 1133913"/>
                <a:gd name="connsiteX11" fmla="*/ 214540 w 12192000"/>
                <a:gd name="connsiteY11" fmla="*/ 687841 h 1133913"/>
                <a:gd name="connsiteX12" fmla="*/ 0 w 12192000"/>
                <a:gd name="connsiteY12" fmla="*/ 992191 h 1133913"/>
                <a:gd name="connsiteX13" fmla="*/ 0 w 12192000"/>
                <a:gd name="connsiteY13" fmla="*/ 0 h 1133913"/>
                <a:gd name="connsiteX0" fmla="*/ 0 w 12192000"/>
                <a:gd name="connsiteY0" fmla="*/ 0 h 1133913"/>
                <a:gd name="connsiteX1" fmla="*/ 12192000 w 12192000"/>
                <a:gd name="connsiteY1" fmla="*/ 0 h 1133913"/>
                <a:gd name="connsiteX2" fmla="*/ 12192000 w 12192000"/>
                <a:gd name="connsiteY2" fmla="*/ 1133913 h 1133913"/>
                <a:gd name="connsiteX3" fmla="*/ 12149251 w 12192000"/>
                <a:gd name="connsiteY3" fmla="*/ 1100931 h 1133913"/>
                <a:gd name="connsiteX4" fmla="*/ 11945257 w 12192000"/>
                <a:gd name="connsiteY4" fmla="*/ 957943 h 1133913"/>
                <a:gd name="connsiteX5" fmla="*/ 11625943 w 12192000"/>
                <a:gd name="connsiteY5" fmla="*/ 769257 h 1133913"/>
                <a:gd name="connsiteX6" fmla="*/ 11074400 w 12192000"/>
                <a:gd name="connsiteY6" fmla="*/ 638629 h 1133913"/>
                <a:gd name="connsiteX7" fmla="*/ 10784114 w 12192000"/>
                <a:gd name="connsiteY7" fmla="*/ 638629 h 1133913"/>
                <a:gd name="connsiteX8" fmla="*/ 10014857 w 12192000"/>
                <a:gd name="connsiteY8" fmla="*/ 638629 h 1133913"/>
                <a:gd name="connsiteX9" fmla="*/ 8098971 w 12192000"/>
                <a:gd name="connsiteY9" fmla="*/ 638629 h 1133913"/>
                <a:gd name="connsiteX10" fmla="*/ 3236686 w 12192000"/>
                <a:gd name="connsiteY10" fmla="*/ 1088571 h 1133913"/>
                <a:gd name="connsiteX11" fmla="*/ 725286 w 12192000"/>
                <a:gd name="connsiteY11" fmla="*/ 1035719 h 1133913"/>
                <a:gd name="connsiteX12" fmla="*/ 0 w 12192000"/>
                <a:gd name="connsiteY12" fmla="*/ 992191 h 1133913"/>
                <a:gd name="connsiteX13" fmla="*/ 0 w 12192000"/>
                <a:gd name="connsiteY13" fmla="*/ 0 h 1133913"/>
                <a:gd name="connsiteX0" fmla="*/ 0 w 12192000"/>
                <a:gd name="connsiteY0" fmla="*/ 0 h 1133913"/>
                <a:gd name="connsiteX1" fmla="*/ 12192000 w 12192000"/>
                <a:gd name="connsiteY1" fmla="*/ 0 h 1133913"/>
                <a:gd name="connsiteX2" fmla="*/ 12192000 w 12192000"/>
                <a:gd name="connsiteY2" fmla="*/ 1133913 h 1133913"/>
                <a:gd name="connsiteX3" fmla="*/ 12149251 w 12192000"/>
                <a:gd name="connsiteY3" fmla="*/ 1100931 h 1133913"/>
                <a:gd name="connsiteX4" fmla="*/ 11945257 w 12192000"/>
                <a:gd name="connsiteY4" fmla="*/ 957943 h 1133913"/>
                <a:gd name="connsiteX5" fmla="*/ 11625943 w 12192000"/>
                <a:gd name="connsiteY5" fmla="*/ 769257 h 1133913"/>
                <a:gd name="connsiteX6" fmla="*/ 11074400 w 12192000"/>
                <a:gd name="connsiteY6" fmla="*/ 638629 h 1133913"/>
                <a:gd name="connsiteX7" fmla="*/ 10784114 w 12192000"/>
                <a:gd name="connsiteY7" fmla="*/ 638629 h 1133913"/>
                <a:gd name="connsiteX8" fmla="*/ 10014857 w 12192000"/>
                <a:gd name="connsiteY8" fmla="*/ 638629 h 1133913"/>
                <a:gd name="connsiteX9" fmla="*/ 8098971 w 12192000"/>
                <a:gd name="connsiteY9" fmla="*/ 638629 h 1133913"/>
                <a:gd name="connsiteX10" fmla="*/ 3236686 w 12192000"/>
                <a:gd name="connsiteY10" fmla="*/ 1088571 h 1133913"/>
                <a:gd name="connsiteX11" fmla="*/ 725286 w 12192000"/>
                <a:gd name="connsiteY11" fmla="*/ 1035719 h 1133913"/>
                <a:gd name="connsiteX12" fmla="*/ 0 w 12192000"/>
                <a:gd name="connsiteY12" fmla="*/ 992191 h 1133913"/>
                <a:gd name="connsiteX13" fmla="*/ 0 w 12192000"/>
                <a:gd name="connsiteY13" fmla="*/ 0 h 1133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192000" h="1133913">
                  <a:moveTo>
                    <a:pt x="0" y="0"/>
                  </a:moveTo>
                  <a:lnTo>
                    <a:pt x="12192000" y="0"/>
                  </a:lnTo>
                  <a:lnTo>
                    <a:pt x="12192000" y="1133913"/>
                  </a:lnTo>
                  <a:lnTo>
                    <a:pt x="12149251" y="1100931"/>
                  </a:lnTo>
                  <a:cubicBezTo>
                    <a:pt x="12067419" y="1037620"/>
                    <a:pt x="11995452" y="983343"/>
                    <a:pt x="11945257" y="957943"/>
                  </a:cubicBezTo>
                  <a:cubicBezTo>
                    <a:pt x="11744476" y="856343"/>
                    <a:pt x="11771086" y="822476"/>
                    <a:pt x="11625943" y="769257"/>
                  </a:cubicBezTo>
                  <a:cubicBezTo>
                    <a:pt x="11480800" y="716038"/>
                    <a:pt x="11214705" y="660400"/>
                    <a:pt x="11074400" y="638629"/>
                  </a:cubicBezTo>
                  <a:cubicBezTo>
                    <a:pt x="10934095" y="616858"/>
                    <a:pt x="10960704" y="638629"/>
                    <a:pt x="10784114" y="638629"/>
                  </a:cubicBezTo>
                  <a:lnTo>
                    <a:pt x="10014857" y="638629"/>
                  </a:lnTo>
                  <a:cubicBezTo>
                    <a:pt x="10014857" y="638629"/>
                    <a:pt x="9228666" y="563639"/>
                    <a:pt x="8098971" y="638629"/>
                  </a:cubicBezTo>
                  <a:cubicBezTo>
                    <a:pt x="6969276" y="713619"/>
                    <a:pt x="4654249" y="1100666"/>
                    <a:pt x="3236686" y="1088571"/>
                  </a:cubicBezTo>
                  <a:cubicBezTo>
                    <a:pt x="2173515" y="1079500"/>
                    <a:pt x="1608439" y="1094396"/>
                    <a:pt x="725286" y="1035719"/>
                  </a:cubicBezTo>
                  <a:lnTo>
                    <a:pt x="0" y="9921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75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D1F71D09-9908-49B2-88BD-D9BDA6121D2C}"/>
                </a:ext>
              </a:extLst>
            </p:cNvPr>
            <p:cNvGrpSpPr/>
            <p:nvPr/>
          </p:nvGrpSpPr>
          <p:grpSpPr>
            <a:xfrm flipV="1">
              <a:off x="9629279" y="6133217"/>
              <a:ext cx="1770800" cy="607421"/>
              <a:chOff x="9629279" y="254591"/>
              <a:chExt cx="1770800" cy="1273481"/>
            </a:xfrm>
          </p:grpSpPr>
          <p:grpSp>
            <p:nvGrpSpPr>
              <p:cNvPr id="36" name="그룹 35">
                <a:extLst>
                  <a:ext uri="{FF2B5EF4-FFF2-40B4-BE49-F238E27FC236}">
                    <a16:creationId xmlns:a16="http://schemas.microsoft.com/office/drawing/2014/main" id="{38523ABF-2BA0-4BC9-858F-5DFA5A554717}"/>
                  </a:ext>
                </a:extLst>
              </p:cNvPr>
              <p:cNvGrpSpPr/>
              <p:nvPr/>
            </p:nvGrpSpPr>
            <p:grpSpPr>
              <a:xfrm>
                <a:off x="9733643" y="453116"/>
                <a:ext cx="1467758" cy="1001218"/>
                <a:chOff x="8251598" y="446819"/>
                <a:chExt cx="3606800" cy="2460347"/>
              </a:xfrm>
              <a:solidFill>
                <a:srgbClr val="F27579"/>
              </a:solidFill>
            </p:grpSpPr>
            <p:sp>
              <p:nvSpPr>
                <p:cNvPr id="43" name="자유형 23">
                  <a:extLst>
                    <a:ext uri="{FF2B5EF4-FFF2-40B4-BE49-F238E27FC236}">
                      <a16:creationId xmlns:a16="http://schemas.microsoft.com/office/drawing/2014/main" id="{1BACA333-AB67-433B-BA75-9B18A26890C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10800000" flipH="1">
                  <a:off x="8251598" y="446819"/>
                  <a:ext cx="3180822" cy="2276194"/>
                </a:xfrm>
                <a:custGeom>
                  <a:avLst/>
                  <a:gdLst>
                    <a:gd name="connsiteX0" fmla="*/ 838137 w 3180821"/>
                    <a:gd name="connsiteY0" fmla="*/ 2109788 h 2109788"/>
                    <a:gd name="connsiteX1" fmla="*/ 3085922 w 3180821"/>
                    <a:gd name="connsiteY1" fmla="*/ 2109788 h 2109788"/>
                    <a:gd name="connsiteX2" fmla="*/ 3083984 w 3180821"/>
                    <a:gd name="connsiteY2" fmla="*/ 2107899 h 2109788"/>
                    <a:gd name="connsiteX3" fmla="*/ 3060171 w 3180821"/>
                    <a:gd name="connsiteY3" fmla="*/ 2076161 h 2109788"/>
                    <a:gd name="connsiteX4" fmla="*/ 3042180 w 3180821"/>
                    <a:gd name="connsiteY4" fmla="*/ 2031200 h 2109788"/>
                    <a:gd name="connsiteX5" fmla="*/ 3036888 w 3180821"/>
                    <a:gd name="connsiteY5" fmla="*/ 1986767 h 2109788"/>
                    <a:gd name="connsiteX6" fmla="*/ 3040063 w 3180821"/>
                    <a:gd name="connsiteY6" fmla="*/ 1943393 h 2109788"/>
                    <a:gd name="connsiteX7" fmla="*/ 3048000 w 3180821"/>
                    <a:gd name="connsiteY7" fmla="*/ 1902134 h 2109788"/>
                    <a:gd name="connsiteX8" fmla="*/ 3064404 w 3180821"/>
                    <a:gd name="connsiteY8" fmla="*/ 1846593 h 2109788"/>
                    <a:gd name="connsiteX9" fmla="*/ 3071813 w 3180821"/>
                    <a:gd name="connsiteY9" fmla="*/ 1817501 h 2109788"/>
                    <a:gd name="connsiteX10" fmla="*/ 3076576 w 3180821"/>
                    <a:gd name="connsiteY10" fmla="*/ 1803748 h 2109788"/>
                    <a:gd name="connsiteX11" fmla="*/ 3095626 w 3180821"/>
                    <a:gd name="connsiteY11" fmla="*/ 1767250 h 2109788"/>
                    <a:gd name="connsiteX12" fmla="*/ 3142192 w 3180821"/>
                    <a:gd name="connsiteY12" fmla="*/ 1697427 h 2109788"/>
                    <a:gd name="connsiteX13" fmla="*/ 3180821 w 3180821"/>
                    <a:gd name="connsiteY13" fmla="*/ 1644531 h 2109788"/>
                    <a:gd name="connsiteX14" fmla="*/ 3045354 w 3180821"/>
                    <a:gd name="connsiteY14" fmla="*/ 1603802 h 2109788"/>
                    <a:gd name="connsiteX15" fmla="*/ 2453217 w 3180821"/>
                    <a:gd name="connsiteY15" fmla="*/ 1417079 h 2109788"/>
                    <a:gd name="connsiteX16" fmla="*/ 2216680 w 3180821"/>
                    <a:gd name="connsiteY16" fmla="*/ 1336678 h 2109788"/>
                    <a:gd name="connsiteX17" fmla="*/ 2145242 w 3180821"/>
                    <a:gd name="connsiteY17" fmla="*/ 1310230 h 2109788"/>
                    <a:gd name="connsiteX18" fmla="*/ 2119313 w 3180821"/>
                    <a:gd name="connsiteY18" fmla="*/ 1298064 h 2109788"/>
                    <a:gd name="connsiteX19" fmla="*/ 2116138 w 3180821"/>
                    <a:gd name="connsiteY19" fmla="*/ 1294361 h 2109788"/>
                    <a:gd name="connsiteX20" fmla="*/ 2103438 w 3180821"/>
                    <a:gd name="connsiteY20" fmla="*/ 1293303 h 2109788"/>
                    <a:gd name="connsiteX21" fmla="*/ 2083330 w 3180821"/>
                    <a:gd name="connsiteY21" fmla="*/ 1284311 h 2109788"/>
                    <a:gd name="connsiteX22" fmla="*/ 2064280 w 3180821"/>
                    <a:gd name="connsiteY22" fmla="*/ 1265268 h 2109788"/>
                    <a:gd name="connsiteX23" fmla="*/ 2062163 w 3180821"/>
                    <a:gd name="connsiteY23" fmla="*/ 1260508 h 2109788"/>
                    <a:gd name="connsiteX24" fmla="*/ 2001309 w 3180821"/>
                    <a:gd name="connsiteY24" fmla="*/ 1085423 h 2109788"/>
                    <a:gd name="connsiteX25" fmla="*/ 1991254 w 3180821"/>
                    <a:gd name="connsiteY25" fmla="*/ 1038874 h 2109788"/>
                    <a:gd name="connsiteX26" fmla="*/ 1974321 w 3180821"/>
                    <a:gd name="connsiteY26" fmla="*/ 990210 h 2109788"/>
                    <a:gd name="connsiteX27" fmla="*/ 1963209 w 3180821"/>
                    <a:gd name="connsiteY27" fmla="*/ 967994 h 2109788"/>
                    <a:gd name="connsiteX28" fmla="*/ 1951038 w 3180821"/>
                    <a:gd name="connsiteY28" fmla="*/ 952125 h 2109788"/>
                    <a:gd name="connsiteX29" fmla="*/ 1938867 w 3180821"/>
                    <a:gd name="connsiteY29" fmla="*/ 943133 h 2109788"/>
                    <a:gd name="connsiteX30" fmla="*/ 1927225 w 3180821"/>
                    <a:gd name="connsiteY30" fmla="*/ 939430 h 2109788"/>
                    <a:gd name="connsiteX31" fmla="*/ 1915054 w 3180821"/>
                    <a:gd name="connsiteY31" fmla="*/ 939959 h 2109788"/>
                    <a:gd name="connsiteX32" fmla="*/ 1898121 w 3180821"/>
                    <a:gd name="connsiteY32" fmla="*/ 946835 h 2109788"/>
                    <a:gd name="connsiteX33" fmla="*/ 1879071 w 3180821"/>
                    <a:gd name="connsiteY33" fmla="*/ 963762 h 2109788"/>
                    <a:gd name="connsiteX34" fmla="*/ 1858434 w 3180821"/>
                    <a:gd name="connsiteY34" fmla="*/ 991268 h 2109788"/>
                    <a:gd name="connsiteX35" fmla="*/ 1855788 w 3180821"/>
                    <a:gd name="connsiteY35" fmla="*/ 997086 h 2109788"/>
                    <a:gd name="connsiteX36" fmla="*/ 1846263 w 3180821"/>
                    <a:gd name="connsiteY36" fmla="*/ 1025121 h 2109788"/>
                    <a:gd name="connsiteX37" fmla="*/ 1827213 w 3180821"/>
                    <a:gd name="connsiteY37" fmla="*/ 1116102 h 2109788"/>
                    <a:gd name="connsiteX38" fmla="*/ 1805517 w 3180821"/>
                    <a:gd name="connsiteY38" fmla="*/ 1261566 h 2109788"/>
                    <a:gd name="connsiteX39" fmla="*/ 1802342 w 3180821"/>
                    <a:gd name="connsiteY39" fmla="*/ 1290658 h 2109788"/>
                    <a:gd name="connsiteX40" fmla="*/ 1790700 w 3180821"/>
                    <a:gd name="connsiteY40" fmla="*/ 1303353 h 2109788"/>
                    <a:gd name="connsiteX41" fmla="*/ 1770063 w 3180821"/>
                    <a:gd name="connsiteY41" fmla="*/ 1321867 h 2109788"/>
                    <a:gd name="connsiteX42" fmla="*/ 1751013 w 3180821"/>
                    <a:gd name="connsiteY42" fmla="*/ 1331388 h 2109788"/>
                    <a:gd name="connsiteX43" fmla="*/ 1735138 w 3180821"/>
                    <a:gd name="connsiteY43" fmla="*/ 1334562 h 2109788"/>
                    <a:gd name="connsiteX44" fmla="*/ 1720850 w 3180821"/>
                    <a:gd name="connsiteY44" fmla="*/ 1330859 h 2109788"/>
                    <a:gd name="connsiteX45" fmla="*/ 1708680 w 3180821"/>
                    <a:gd name="connsiteY45" fmla="*/ 1321867 h 2109788"/>
                    <a:gd name="connsiteX46" fmla="*/ 1692275 w 3180821"/>
                    <a:gd name="connsiteY46" fmla="*/ 1300180 h 2109788"/>
                    <a:gd name="connsiteX47" fmla="*/ 1677459 w 3180821"/>
                    <a:gd name="connsiteY47" fmla="*/ 1262095 h 2109788"/>
                    <a:gd name="connsiteX48" fmla="*/ 1667405 w 3180821"/>
                    <a:gd name="connsiteY48" fmla="*/ 1221894 h 2109788"/>
                    <a:gd name="connsiteX49" fmla="*/ 1659467 w 3180821"/>
                    <a:gd name="connsiteY49" fmla="*/ 1170585 h 2109788"/>
                    <a:gd name="connsiteX50" fmla="*/ 1658938 w 3180821"/>
                    <a:gd name="connsiteY50" fmla="*/ 1162650 h 2109788"/>
                    <a:gd name="connsiteX51" fmla="*/ 1655234 w 3180821"/>
                    <a:gd name="connsiteY51" fmla="*/ 1151542 h 2109788"/>
                    <a:gd name="connsiteX52" fmla="*/ 1646767 w 3180821"/>
                    <a:gd name="connsiteY52" fmla="*/ 1135145 h 2109788"/>
                    <a:gd name="connsiteX53" fmla="*/ 1636184 w 3180821"/>
                    <a:gd name="connsiteY53" fmla="*/ 1121921 h 2109788"/>
                    <a:gd name="connsiteX54" fmla="*/ 1624542 w 3180821"/>
                    <a:gd name="connsiteY54" fmla="*/ 1113457 h 2109788"/>
                    <a:gd name="connsiteX55" fmla="*/ 1604963 w 3180821"/>
                    <a:gd name="connsiteY55" fmla="*/ 1107110 h 2109788"/>
                    <a:gd name="connsiteX56" fmla="*/ 1577446 w 3180821"/>
                    <a:gd name="connsiteY56" fmla="*/ 1107639 h 2109788"/>
                    <a:gd name="connsiteX57" fmla="*/ 1537230 w 3180821"/>
                    <a:gd name="connsiteY57" fmla="*/ 1121392 h 2109788"/>
                    <a:gd name="connsiteX58" fmla="*/ 1499130 w 3180821"/>
                    <a:gd name="connsiteY58" fmla="*/ 1144137 h 2109788"/>
                    <a:gd name="connsiteX59" fmla="*/ 1494896 w 3180821"/>
                    <a:gd name="connsiteY59" fmla="*/ 1147311 h 2109788"/>
                    <a:gd name="connsiteX60" fmla="*/ 1475317 w 3180821"/>
                    <a:gd name="connsiteY60" fmla="*/ 1150484 h 2109788"/>
                    <a:gd name="connsiteX61" fmla="*/ 1445684 w 3180821"/>
                    <a:gd name="connsiteY61" fmla="*/ 1149426 h 2109788"/>
                    <a:gd name="connsiteX62" fmla="*/ 1426634 w 3180821"/>
                    <a:gd name="connsiteY62" fmla="*/ 1143608 h 2109788"/>
                    <a:gd name="connsiteX63" fmla="*/ 1414992 w 3180821"/>
                    <a:gd name="connsiteY63" fmla="*/ 1132500 h 2109788"/>
                    <a:gd name="connsiteX64" fmla="*/ 1409700 w 3180821"/>
                    <a:gd name="connsiteY64" fmla="*/ 1114515 h 2109788"/>
                    <a:gd name="connsiteX65" fmla="*/ 1412875 w 3180821"/>
                    <a:gd name="connsiteY65" fmla="*/ 1093886 h 2109788"/>
                    <a:gd name="connsiteX66" fmla="*/ 1413405 w 3180821"/>
                    <a:gd name="connsiteY66" fmla="*/ 1091770 h 2109788"/>
                    <a:gd name="connsiteX67" fmla="*/ 1421342 w 3180821"/>
                    <a:gd name="connsiteY67" fmla="*/ 1049453 h 2109788"/>
                    <a:gd name="connsiteX68" fmla="*/ 1429809 w 3180821"/>
                    <a:gd name="connsiteY68" fmla="*/ 975928 h 2109788"/>
                    <a:gd name="connsiteX69" fmla="*/ 1431925 w 3180821"/>
                    <a:gd name="connsiteY69" fmla="*/ 912453 h 2109788"/>
                    <a:gd name="connsiteX70" fmla="*/ 1429809 w 3180821"/>
                    <a:gd name="connsiteY70" fmla="*/ 858499 h 2109788"/>
                    <a:gd name="connsiteX71" fmla="*/ 1422930 w 3180821"/>
                    <a:gd name="connsiteY71" fmla="*/ 813538 h 2109788"/>
                    <a:gd name="connsiteX72" fmla="*/ 1411817 w 3180821"/>
                    <a:gd name="connsiteY72" fmla="*/ 775982 h 2109788"/>
                    <a:gd name="connsiteX73" fmla="*/ 1399117 w 3180821"/>
                    <a:gd name="connsiteY73" fmla="*/ 746360 h 2109788"/>
                    <a:gd name="connsiteX74" fmla="*/ 1383771 w 3180821"/>
                    <a:gd name="connsiteY74" fmla="*/ 723615 h 2109788"/>
                    <a:gd name="connsiteX75" fmla="*/ 1366838 w 3180821"/>
                    <a:gd name="connsiteY75" fmla="*/ 706159 h 2109788"/>
                    <a:gd name="connsiteX76" fmla="*/ 1349375 w 3180821"/>
                    <a:gd name="connsiteY76" fmla="*/ 692935 h 2109788"/>
                    <a:gd name="connsiteX77" fmla="*/ 1323446 w 3180821"/>
                    <a:gd name="connsiteY77" fmla="*/ 681827 h 2109788"/>
                    <a:gd name="connsiteX78" fmla="*/ 1282700 w 3180821"/>
                    <a:gd name="connsiteY78" fmla="*/ 676538 h 2109788"/>
                    <a:gd name="connsiteX79" fmla="*/ 1275821 w 3180821"/>
                    <a:gd name="connsiteY79" fmla="*/ 678125 h 2109788"/>
                    <a:gd name="connsiteX80" fmla="*/ 1264180 w 3180821"/>
                    <a:gd name="connsiteY80" fmla="*/ 681827 h 2109788"/>
                    <a:gd name="connsiteX81" fmla="*/ 1245659 w 3180821"/>
                    <a:gd name="connsiteY81" fmla="*/ 690291 h 2109788"/>
                    <a:gd name="connsiteX82" fmla="*/ 1223963 w 3180821"/>
                    <a:gd name="connsiteY82" fmla="*/ 707746 h 2109788"/>
                    <a:gd name="connsiteX83" fmla="*/ 1206500 w 3180821"/>
                    <a:gd name="connsiteY83" fmla="*/ 735252 h 2109788"/>
                    <a:gd name="connsiteX84" fmla="*/ 1199621 w 3180821"/>
                    <a:gd name="connsiteY84" fmla="*/ 765403 h 2109788"/>
                    <a:gd name="connsiteX85" fmla="*/ 1200680 w 3180821"/>
                    <a:gd name="connsiteY85" fmla="*/ 810364 h 2109788"/>
                    <a:gd name="connsiteX86" fmla="*/ 1212321 w 3180821"/>
                    <a:gd name="connsiteY86" fmla="*/ 852152 h 2109788"/>
                    <a:gd name="connsiteX87" fmla="*/ 1214438 w 3180821"/>
                    <a:gd name="connsiteY87" fmla="*/ 856913 h 2109788"/>
                    <a:gd name="connsiteX88" fmla="*/ 1220788 w 3180821"/>
                    <a:gd name="connsiteY88" fmla="*/ 870665 h 2109788"/>
                    <a:gd name="connsiteX89" fmla="*/ 1231371 w 3180821"/>
                    <a:gd name="connsiteY89" fmla="*/ 905577 h 2109788"/>
                    <a:gd name="connsiteX90" fmla="*/ 1243542 w 3180821"/>
                    <a:gd name="connsiteY90" fmla="*/ 966936 h 2109788"/>
                    <a:gd name="connsiteX91" fmla="*/ 1255184 w 3180821"/>
                    <a:gd name="connsiteY91" fmla="*/ 1083836 h 2109788"/>
                    <a:gd name="connsiteX92" fmla="*/ 1255184 w 3180821"/>
                    <a:gd name="connsiteY92" fmla="*/ 1107110 h 2109788"/>
                    <a:gd name="connsiteX93" fmla="*/ 1238780 w 3180821"/>
                    <a:gd name="connsiteY93" fmla="*/ 1120334 h 2109788"/>
                    <a:gd name="connsiteX94" fmla="*/ 1209146 w 3180821"/>
                    <a:gd name="connsiteY94" fmla="*/ 1140434 h 2109788"/>
                    <a:gd name="connsiteX95" fmla="*/ 1181630 w 3180821"/>
                    <a:gd name="connsiteY95" fmla="*/ 1151542 h 2109788"/>
                    <a:gd name="connsiteX96" fmla="*/ 1157288 w 3180821"/>
                    <a:gd name="connsiteY96" fmla="*/ 1155774 h 2109788"/>
                    <a:gd name="connsiteX97" fmla="*/ 1135592 w 3180821"/>
                    <a:gd name="connsiteY97" fmla="*/ 1152600 h 2109788"/>
                    <a:gd name="connsiteX98" fmla="*/ 1115484 w 3180821"/>
                    <a:gd name="connsiteY98" fmla="*/ 1143608 h 2109788"/>
                    <a:gd name="connsiteX99" fmla="*/ 1089555 w 3180821"/>
                    <a:gd name="connsiteY99" fmla="*/ 1122979 h 2109788"/>
                    <a:gd name="connsiteX100" fmla="*/ 1062038 w 3180821"/>
                    <a:gd name="connsiteY100" fmla="*/ 1084894 h 2109788"/>
                    <a:gd name="connsiteX101" fmla="*/ 1044046 w 3180821"/>
                    <a:gd name="connsiteY101" fmla="*/ 1043635 h 2109788"/>
                    <a:gd name="connsiteX102" fmla="*/ 1027113 w 3180821"/>
                    <a:gd name="connsiteY102" fmla="*/ 992326 h 2109788"/>
                    <a:gd name="connsiteX103" fmla="*/ 1025525 w 3180821"/>
                    <a:gd name="connsiteY103" fmla="*/ 983334 h 2109788"/>
                    <a:gd name="connsiteX104" fmla="*/ 1016000 w 3180821"/>
                    <a:gd name="connsiteY104" fmla="*/ 955828 h 2109788"/>
                    <a:gd name="connsiteX105" fmla="*/ 1001184 w 3180821"/>
                    <a:gd name="connsiteY105" fmla="*/ 882831 h 2109788"/>
                    <a:gd name="connsiteX106" fmla="*/ 992188 w 3180821"/>
                    <a:gd name="connsiteY106" fmla="*/ 796082 h 2109788"/>
                    <a:gd name="connsiteX107" fmla="*/ 987425 w 3180821"/>
                    <a:gd name="connsiteY107" fmla="*/ 704573 h 2109788"/>
                    <a:gd name="connsiteX108" fmla="*/ 987425 w 3180821"/>
                    <a:gd name="connsiteY108" fmla="*/ 488758 h 2109788"/>
                    <a:gd name="connsiteX109" fmla="*/ 990071 w 3180821"/>
                    <a:gd name="connsiteY109" fmla="*/ 437978 h 2109788"/>
                    <a:gd name="connsiteX110" fmla="*/ 981605 w 3180821"/>
                    <a:gd name="connsiteY110" fmla="*/ 415232 h 2109788"/>
                    <a:gd name="connsiteX111" fmla="*/ 964671 w 3180821"/>
                    <a:gd name="connsiteY111" fmla="*/ 378734 h 2109788"/>
                    <a:gd name="connsiteX112" fmla="*/ 947209 w 3180821"/>
                    <a:gd name="connsiteY112" fmla="*/ 352815 h 2109788"/>
                    <a:gd name="connsiteX113" fmla="*/ 931334 w 3180821"/>
                    <a:gd name="connsiteY113" fmla="*/ 335360 h 2109788"/>
                    <a:gd name="connsiteX114" fmla="*/ 914400 w 3180821"/>
                    <a:gd name="connsiteY114" fmla="*/ 325839 h 2109788"/>
                    <a:gd name="connsiteX115" fmla="*/ 899055 w 3180821"/>
                    <a:gd name="connsiteY115" fmla="*/ 323723 h 2109788"/>
                    <a:gd name="connsiteX116" fmla="*/ 884767 w 3180821"/>
                    <a:gd name="connsiteY116" fmla="*/ 326896 h 2109788"/>
                    <a:gd name="connsiteX117" fmla="*/ 869950 w 3180821"/>
                    <a:gd name="connsiteY117" fmla="*/ 334302 h 2109788"/>
                    <a:gd name="connsiteX118" fmla="*/ 850900 w 3180821"/>
                    <a:gd name="connsiteY118" fmla="*/ 352815 h 2109788"/>
                    <a:gd name="connsiteX119" fmla="*/ 829734 w 3180821"/>
                    <a:gd name="connsiteY119" fmla="*/ 382966 h 2109788"/>
                    <a:gd name="connsiteX120" fmla="*/ 809096 w 3180821"/>
                    <a:gd name="connsiteY120" fmla="*/ 424754 h 2109788"/>
                    <a:gd name="connsiteX121" fmla="*/ 805921 w 3180821"/>
                    <a:gd name="connsiteY121" fmla="*/ 433217 h 2109788"/>
                    <a:gd name="connsiteX122" fmla="*/ 800100 w 3180821"/>
                    <a:gd name="connsiteY122" fmla="*/ 459136 h 2109788"/>
                    <a:gd name="connsiteX123" fmla="*/ 796925 w 3180821"/>
                    <a:gd name="connsiteY123" fmla="*/ 514148 h 2109788"/>
                    <a:gd name="connsiteX124" fmla="*/ 804863 w 3180821"/>
                    <a:gd name="connsiteY124" fmla="*/ 569688 h 2109788"/>
                    <a:gd name="connsiteX125" fmla="*/ 819680 w 3180821"/>
                    <a:gd name="connsiteY125" fmla="*/ 624700 h 2109788"/>
                    <a:gd name="connsiteX126" fmla="*/ 849842 w 3180821"/>
                    <a:gd name="connsiteY126" fmla="*/ 701399 h 2109788"/>
                    <a:gd name="connsiteX127" fmla="*/ 892175 w 3180821"/>
                    <a:gd name="connsiteY127" fmla="*/ 783916 h 2109788"/>
                    <a:gd name="connsiteX128" fmla="*/ 906992 w 3180821"/>
                    <a:gd name="connsiteY128" fmla="*/ 811422 h 2109788"/>
                    <a:gd name="connsiteX129" fmla="*/ 918105 w 3180821"/>
                    <a:gd name="connsiteY129" fmla="*/ 835754 h 2109788"/>
                    <a:gd name="connsiteX130" fmla="*/ 932921 w 3180821"/>
                    <a:gd name="connsiteY130" fmla="*/ 891824 h 2109788"/>
                    <a:gd name="connsiteX131" fmla="*/ 942446 w 3180821"/>
                    <a:gd name="connsiteY131" fmla="*/ 966936 h 2109788"/>
                    <a:gd name="connsiteX132" fmla="*/ 943505 w 3180821"/>
                    <a:gd name="connsiteY132" fmla="*/ 979631 h 2109788"/>
                    <a:gd name="connsiteX133" fmla="*/ 938742 w 3180821"/>
                    <a:gd name="connsiteY133" fmla="*/ 982805 h 2109788"/>
                    <a:gd name="connsiteX134" fmla="*/ 929746 w 3180821"/>
                    <a:gd name="connsiteY134" fmla="*/ 984391 h 2109788"/>
                    <a:gd name="connsiteX135" fmla="*/ 914400 w 3180821"/>
                    <a:gd name="connsiteY135" fmla="*/ 979631 h 2109788"/>
                    <a:gd name="connsiteX136" fmla="*/ 892175 w 3180821"/>
                    <a:gd name="connsiteY136" fmla="*/ 961117 h 2109788"/>
                    <a:gd name="connsiteX137" fmla="*/ 869950 w 3180821"/>
                    <a:gd name="connsiteY137" fmla="*/ 934140 h 2109788"/>
                    <a:gd name="connsiteX138" fmla="*/ 821267 w 3180821"/>
                    <a:gd name="connsiteY138" fmla="*/ 853739 h 2109788"/>
                    <a:gd name="connsiteX139" fmla="*/ 810155 w 3180821"/>
                    <a:gd name="connsiteY139" fmla="*/ 830994 h 2109788"/>
                    <a:gd name="connsiteX140" fmla="*/ 790046 w 3180821"/>
                    <a:gd name="connsiteY140" fmla="*/ 802959 h 2109788"/>
                    <a:gd name="connsiteX141" fmla="*/ 757238 w 3180821"/>
                    <a:gd name="connsiteY141" fmla="*/ 768576 h 2109788"/>
                    <a:gd name="connsiteX142" fmla="*/ 738188 w 3180821"/>
                    <a:gd name="connsiteY142" fmla="*/ 756939 h 2109788"/>
                    <a:gd name="connsiteX143" fmla="*/ 728663 w 3180821"/>
                    <a:gd name="connsiteY143" fmla="*/ 754824 h 2109788"/>
                    <a:gd name="connsiteX144" fmla="*/ 716492 w 3180821"/>
                    <a:gd name="connsiteY144" fmla="*/ 758526 h 2109788"/>
                    <a:gd name="connsiteX145" fmla="*/ 706438 w 3180821"/>
                    <a:gd name="connsiteY145" fmla="*/ 773866 h 2109788"/>
                    <a:gd name="connsiteX146" fmla="*/ 703263 w 3180821"/>
                    <a:gd name="connsiteY146" fmla="*/ 796611 h 2109788"/>
                    <a:gd name="connsiteX147" fmla="*/ 705379 w 3180821"/>
                    <a:gd name="connsiteY147" fmla="*/ 820943 h 2109788"/>
                    <a:gd name="connsiteX148" fmla="*/ 713317 w 3180821"/>
                    <a:gd name="connsiteY148" fmla="*/ 843160 h 2109788"/>
                    <a:gd name="connsiteX149" fmla="*/ 718609 w 3180821"/>
                    <a:gd name="connsiteY149" fmla="*/ 851623 h 2109788"/>
                    <a:gd name="connsiteX150" fmla="*/ 733954 w 3180821"/>
                    <a:gd name="connsiteY150" fmla="*/ 873839 h 2109788"/>
                    <a:gd name="connsiteX151" fmla="*/ 784225 w 3180821"/>
                    <a:gd name="connsiteY151" fmla="*/ 963762 h 2109788"/>
                    <a:gd name="connsiteX152" fmla="*/ 865717 w 3180821"/>
                    <a:gd name="connsiteY152" fmla="*/ 1119805 h 2109788"/>
                    <a:gd name="connsiteX153" fmla="*/ 882121 w 3180821"/>
                    <a:gd name="connsiteY153" fmla="*/ 1152600 h 2109788"/>
                    <a:gd name="connsiteX154" fmla="*/ 886355 w 3180821"/>
                    <a:gd name="connsiteY154" fmla="*/ 1171643 h 2109788"/>
                    <a:gd name="connsiteX155" fmla="*/ 886355 w 3180821"/>
                    <a:gd name="connsiteY155" fmla="*/ 1199149 h 2109788"/>
                    <a:gd name="connsiteX156" fmla="*/ 879475 w 3180821"/>
                    <a:gd name="connsiteY156" fmla="*/ 1217133 h 2109788"/>
                    <a:gd name="connsiteX157" fmla="*/ 867834 w 3180821"/>
                    <a:gd name="connsiteY157" fmla="*/ 1228241 h 2109788"/>
                    <a:gd name="connsiteX158" fmla="*/ 847196 w 3180821"/>
                    <a:gd name="connsiteY158" fmla="*/ 1233531 h 2109788"/>
                    <a:gd name="connsiteX159" fmla="*/ 824442 w 3180821"/>
                    <a:gd name="connsiteY159" fmla="*/ 1229299 h 2109788"/>
                    <a:gd name="connsiteX160" fmla="*/ 821267 w 3180821"/>
                    <a:gd name="connsiteY160" fmla="*/ 1228770 h 2109788"/>
                    <a:gd name="connsiteX161" fmla="*/ 637646 w 3180821"/>
                    <a:gd name="connsiteY161" fmla="*/ 807190 h 2109788"/>
                    <a:gd name="connsiteX162" fmla="*/ 515938 w 3180821"/>
                    <a:gd name="connsiteY162" fmla="*/ 524727 h 2109788"/>
                    <a:gd name="connsiteX163" fmla="*/ 488421 w 3180821"/>
                    <a:gd name="connsiteY163" fmla="*/ 459136 h 2109788"/>
                    <a:gd name="connsiteX164" fmla="*/ 436034 w 3180821"/>
                    <a:gd name="connsiteY164" fmla="*/ 345939 h 2109788"/>
                    <a:gd name="connsiteX165" fmla="*/ 385763 w 3180821"/>
                    <a:gd name="connsiteY165" fmla="*/ 251255 h 2109788"/>
                    <a:gd name="connsiteX166" fmla="*/ 337609 w 3180821"/>
                    <a:gd name="connsiteY166" fmla="*/ 175614 h 2109788"/>
                    <a:gd name="connsiteX167" fmla="*/ 291571 w 3180821"/>
                    <a:gd name="connsiteY167" fmla="*/ 115842 h 2109788"/>
                    <a:gd name="connsiteX168" fmla="*/ 248179 w 3180821"/>
                    <a:gd name="connsiteY168" fmla="*/ 70881 h 2109788"/>
                    <a:gd name="connsiteX169" fmla="*/ 207963 w 3180821"/>
                    <a:gd name="connsiteY169" fmla="*/ 38085 h 2109788"/>
                    <a:gd name="connsiteX170" fmla="*/ 171450 w 3180821"/>
                    <a:gd name="connsiteY170" fmla="*/ 16398 h 2109788"/>
                    <a:gd name="connsiteX171" fmla="*/ 137584 w 3180821"/>
                    <a:gd name="connsiteY171" fmla="*/ 4232 h 2109788"/>
                    <a:gd name="connsiteX172" fmla="*/ 107421 w 3180821"/>
                    <a:gd name="connsiteY172" fmla="*/ 0 h 2109788"/>
                    <a:gd name="connsiteX173" fmla="*/ 80434 w 3180821"/>
                    <a:gd name="connsiteY173" fmla="*/ 1587 h 2109788"/>
                    <a:gd name="connsiteX174" fmla="*/ 58738 w 3180821"/>
                    <a:gd name="connsiteY174" fmla="*/ 6877 h 2109788"/>
                    <a:gd name="connsiteX175" fmla="*/ 17463 w 3180821"/>
                    <a:gd name="connsiteY175" fmla="*/ 28035 h 2109788"/>
                    <a:gd name="connsiteX176" fmla="*/ 10584 w 3180821"/>
                    <a:gd name="connsiteY176" fmla="*/ 34911 h 2109788"/>
                    <a:gd name="connsiteX177" fmla="*/ 6879 w 3180821"/>
                    <a:gd name="connsiteY177" fmla="*/ 40201 h 2109788"/>
                    <a:gd name="connsiteX178" fmla="*/ 1588 w 3180821"/>
                    <a:gd name="connsiteY178" fmla="*/ 53425 h 2109788"/>
                    <a:gd name="connsiteX179" fmla="*/ 0 w 3180821"/>
                    <a:gd name="connsiteY179" fmla="*/ 79344 h 2109788"/>
                    <a:gd name="connsiteX180" fmla="*/ 7409 w 3180821"/>
                    <a:gd name="connsiteY180" fmla="*/ 122719 h 2109788"/>
                    <a:gd name="connsiteX181" fmla="*/ 25929 w 3180821"/>
                    <a:gd name="connsiteY181" fmla="*/ 175085 h 2109788"/>
                    <a:gd name="connsiteX182" fmla="*/ 68263 w 3180821"/>
                    <a:gd name="connsiteY182" fmla="*/ 265537 h 2109788"/>
                    <a:gd name="connsiteX183" fmla="*/ 146050 w 3180821"/>
                    <a:gd name="connsiteY183" fmla="*/ 403066 h 2109788"/>
                    <a:gd name="connsiteX184" fmla="*/ 235479 w 3180821"/>
                    <a:gd name="connsiteY184" fmla="*/ 541653 h 2109788"/>
                    <a:gd name="connsiteX185" fmla="*/ 322263 w 3180821"/>
                    <a:gd name="connsiteY185" fmla="*/ 668603 h 2109788"/>
                    <a:gd name="connsiteX186" fmla="*/ 422804 w 3180821"/>
                    <a:gd name="connsiteY186" fmla="*/ 808777 h 2109788"/>
                    <a:gd name="connsiteX187" fmla="*/ 439738 w 3180821"/>
                    <a:gd name="connsiteY187" fmla="*/ 830465 h 2109788"/>
                    <a:gd name="connsiteX188" fmla="*/ 466196 w 3180821"/>
                    <a:gd name="connsiteY188" fmla="*/ 875426 h 2109788"/>
                    <a:gd name="connsiteX189" fmla="*/ 516467 w 3180821"/>
                    <a:gd name="connsiteY189" fmla="*/ 970639 h 2109788"/>
                    <a:gd name="connsiteX190" fmla="*/ 564092 w 3180821"/>
                    <a:gd name="connsiteY190" fmla="*/ 1069554 h 2109788"/>
                    <a:gd name="connsiteX191" fmla="*/ 606425 w 3180821"/>
                    <a:gd name="connsiteY191" fmla="*/ 1172172 h 2109788"/>
                    <a:gd name="connsiteX192" fmla="*/ 664634 w 3180821"/>
                    <a:gd name="connsiteY192" fmla="*/ 1327685 h 2109788"/>
                    <a:gd name="connsiteX193" fmla="*/ 729192 w 3180821"/>
                    <a:gd name="connsiteY193" fmla="*/ 1531863 h 2109788"/>
                    <a:gd name="connsiteX194" fmla="*/ 779463 w 3180821"/>
                    <a:gd name="connsiteY194" fmla="*/ 1720172 h 2109788"/>
                    <a:gd name="connsiteX195" fmla="*/ 815975 w 3180821"/>
                    <a:gd name="connsiteY195" fmla="*/ 1879389 h 2109788"/>
                    <a:gd name="connsiteX196" fmla="*/ 848784 w 3180821"/>
                    <a:gd name="connsiteY196" fmla="*/ 2045482 h 2109788"/>
                    <a:gd name="connsiteX197" fmla="*/ 852488 w 3180821"/>
                    <a:gd name="connsiteY197" fmla="*/ 2069814 h 2109788"/>
                    <a:gd name="connsiteX198" fmla="*/ 846667 w 3180821"/>
                    <a:gd name="connsiteY198" fmla="*/ 2089385 h 2109788"/>
                    <a:gd name="connsiteX0" fmla="*/ 403631 w 3180821"/>
                    <a:gd name="connsiteY0" fmla="*/ 2276195 h 2276195"/>
                    <a:gd name="connsiteX1" fmla="*/ 3085922 w 3180821"/>
                    <a:gd name="connsiteY1" fmla="*/ 2109788 h 2276195"/>
                    <a:gd name="connsiteX2" fmla="*/ 3083984 w 3180821"/>
                    <a:gd name="connsiteY2" fmla="*/ 2107899 h 2276195"/>
                    <a:gd name="connsiteX3" fmla="*/ 3060171 w 3180821"/>
                    <a:gd name="connsiteY3" fmla="*/ 2076161 h 2276195"/>
                    <a:gd name="connsiteX4" fmla="*/ 3042180 w 3180821"/>
                    <a:gd name="connsiteY4" fmla="*/ 2031200 h 2276195"/>
                    <a:gd name="connsiteX5" fmla="*/ 3036888 w 3180821"/>
                    <a:gd name="connsiteY5" fmla="*/ 1986767 h 2276195"/>
                    <a:gd name="connsiteX6" fmla="*/ 3040063 w 3180821"/>
                    <a:gd name="connsiteY6" fmla="*/ 1943393 h 2276195"/>
                    <a:gd name="connsiteX7" fmla="*/ 3048000 w 3180821"/>
                    <a:gd name="connsiteY7" fmla="*/ 1902134 h 2276195"/>
                    <a:gd name="connsiteX8" fmla="*/ 3064404 w 3180821"/>
                    <a:gd name="connsiteY8" fmla="*/ 1846593 h 2276195"/>
                    <a:gd name="connsiteX9" fmla="*/ 3071813 w 3180821"/>
                    <a:gd name="connsiteY9" fmla="*/ 1817501 h 2276195"/>
                    <a:gd name="connsiteX10" fmla="*/ 3076576 w 3180821"/>
                    <a:gd name="connsiteY10" fmla="*/ 1803748 h 2276195"/>
                    <a:gd name="connsiteX11" fmla="*/ 3095626 w 3180821"/>
                    <a:gd name="connsiteY11" fmla="*/ 1767250 h 2276195"/>
                    <a:gd name="connsiteX12" fmla="*/ 3142192 w 3180821"/>
                    <a:gd name="connsiteY12" fmla="*/ 1697427 h 2276195"/>
                    <a:gd name="connsiteX13" fmla="*/ 3180821 w 3180821"/>
                    <a:gd name="connsiteY13" fmla="*/ 1644531 h 2276195"/>
                    <a:gd name="connsiteX14" fmla="*/ 3045354 w 3180821"/>
                    <a:gd name="connsiteY14" fmla="*/ 1603802 h 2276195"/>
                    <a:gd name="connsiteX15" fmla="*/ 2453217 w 3180821"/>
                    <a:gd name="connsiteY15" fmla="*/ 1417079 h 2276195"/>
                    <a:gd name="connsiteX16" fmla="*/ 2216680 w 3180821"/>
                    <a:gd name="connsiteY16" fmla="*/ 1336678 h 2276195"/>
                    <a:gd name="connsiteX17" fmla="*/ 2145242 w 3180821"/>
                    <a:gd name="connsiteY17" fmla="*/ 1310230 h 2276195"/>
                    <a:gd name="connsiteX18" fmla="*/ 2119313 w 3180821"/>
                    <a:gd name="connsiteY18" fmla="*/ 1298064 h 2276195"/>
                    <a:gd name="connsiteX19" fmla="*/ 2116138 w 3180821"/>
                    <a:gd name="connsiteY19" fmla="*/ 1294361 h 2276195"/>
                    <a:gd name="connsiteX20" fmla="*/ 2103438 w 3180821"/>
                    <a:gd name="connsiteY20" fmla="*/ 1293303 h 2276195"/>
                    <a:gd name="connsiteX21" fmla="*/ 2083330 w 3180821"/>
                    <a:gd name="connsiteY21" fmla="*/ 1284311 h 2276195"/>
                    <a:gd name="connsiteX22" fmla="*/ 2064280 w 3180821"/>
                    <a:gd name="connsiteY22" fmla="*/ 1265268 h 2276195"/>
                    <a:gd name="connsiteX23" fmla="*/ 2062163 w 3180821"/>
                    <a:gd name="connsiteY23" fmla="*/ 1260508 h 2276195"/>
                    <a:gd name="connsiteX24" fmla="*/ 2001309 w 3180821"/>
                    <a:gd name="connsiteY24" fmla="*/ 1085423 h 2276195"/>
                    <a:gd name="connsiteX25" fmla="*/ 1991254 w 3180821"/>
                    <a:gd name="connsiteY25" fmla="*/ 1038874 h 2276195"/>
                    <a:gd name="connsiteX26" fmla="*/ 1974321 w 3180821"/>
                    <a:gd name="connsiteY26" fmla="*/ 990210 h 2276195"/>
                    <a:gd name="connsiteX27" fmla="*/ 1963209 w 3180821"/>
                    <a:gd name="connsiteY27" fmla="*/ 967994 h 2276195"/>
                    <a:gd name="connsiteX28" fmla="*/ 1951038 w 3180821"/>
                    <a:gd name="connsiteY28" fmla="*/ 952125 h 2276195"/>
                    <a:gd name="connsiteX29" fmla="*/ 1938867 w 3180821"/>
                    <a:gd name="connsiteY29" fmla="*/ 943133 h 2276195"/>
                    <a:gd name="connsiteX30" fmla="*/ 1927225 w 3180821"/>
                    <a:gd name="connsiteY30" fmla="*/ 939430 h 2276195"/>
                    <a:gd name="connsiteX31" fmla="*/ 1915054 w 3180821"/>
                    <a:gd name="connsiteY31" fmla="*/ 939959 h 2276195"/>
                    <a:gd name="connsiteX32" fmla="*/ 1898121 w 3180821"/>
                    <a:gd name="connsiteY32" fmla="*/ 946835 h 2276195"/>
                    <a:gd name="connsiteX33" fmla="*/ 1879071 w 3180821"/>
                    <a:gd name="connsiteY33" fmla="*/ 963762 h 2276195"/>
                    <a:gd name="connsiteX34" fmla="*/ 1858434 w 3180821"/>
                    <a:gd name="connsiteY34" fmla="*/ 991268 h 2276195"/>
                    <a:gd name="connsiteX35" fmla="*/ 1855788 w 3180821"/>
                    <a:gd name="connsiteY35" fmla="*/ 997086 h 2276195"/>
                    <a:gd name="connsiteX36" fmla="*/ 1846263 w 3180821"/>
                    <a:gd name="connsiteY36" fmla="*/ 1025121 h 2276195"/>
                    <a:gd name="connsiteX37" fmla="*/ 1827213 w 3180821"/>
                    <a:gd name="connsiteY37" fmla="*/ 1116102 h 2276195"/>
                    <a:gd name="connsiteX38" fmla="*/ 1805517 w 3180821"/>
                    <a:gd name="connsiteY38" fmla="*/ 1261566 h 2276195"/>
                    <a:gd name="connsiteX39" fmla="*/ 1802342 w 3180821"/>
                    <a:gd name="connsiteY39" fmla="*/ 1290658 h 2276195"/>
                    <a:gd name="connsiteX40" fmla="*/ 1790700 w 3180821"/>
                    <a:gd name="connsiteY40" fmla="*/ 1303353 h 2276195"/>
                    <a:gd name="connsiteX41" fmla="*/ 1770063 w 3180821"/>
                    <a:gd name="connsiteY41" fmla="*/ 1321867 h 2276195"/>
                    <a:gd name="connsiteX42" fmla="*/ 1751013 w 3180821"/>
                    <a:gd name="connsiteY42" fmla="*/ 1331388 h 2276195"/>
                    <a:gd name="connsiteX43" fmla="*/ 1735138 w 3180821"/>
                    <a:gd name="connsiteY43" fmla="*/ 1334562 h 2276195"/>
                    <a:gd name="connsiteX44" fmla="*/ 1720850 w 3180821"/>
                    <a:gd name="connsiteY44" fmla="*/ 1330859 h 2276195"/>
                    <a:gd name="connsiteX45" fmla="*/ 1708680 w 3180821"/>
                    <a:gd name="connsiteY45" fmla="*/ 1321867 h 2276195"/>
                    <a:gd name="connsiteX46" fmla="*/ 1692275 w 3180821"/>
                    <a:gd name="connsiteY46" fmla="*/ 1300180 h 2276195"/>
                    <a:gd name="connsiteX47" fmla="*/ 1677459 w 3180821"/>
                    <a:gd name="connsiteY47" fmla="*/ 1262095 h 2276195"/>
                    <a:gd name="connsiteX48" fmla="*/ 1667405 w 3180821"/>
                    <a:gd name="connsiteY48" fmla="*/ 1221894 h 2276195"/>
                    <a:gd name="connsiteX49" fmla="*/ 1659467 w 3180821"/>
                    <a:gd name="connsiteY49" fmla="*/ 1170585 h 2276195"/>
                    <a:gd name="connsiteX50" fmla="*/ 1658938 w 3180821"/>
                    <a:gd name="connsiteY50" fmla="*/ 1162650 h 2276195"/>
                    <a:gd name="connsiteX51" fmla="*/ 1655234 w 3180821"/>
                    <a:gd name="connsiteY51" fmla="*/ 1151542 h 2276195"/>
                    <a:gd name="connsiteX52" fmla="*/ 1646767 w 3180821"/>
                    <a:gd name="connsiteY52" fmla="*/ 1135145 h 2276195"/>
                    <a:gd name="connsiteX53" fmla="*/ 1636184 w 3180821"/>
                    <a:gd name="connsiteY53" fmla="*/ 1121921 h 2276195"/>
                    <a:gd name="connsiteX54" fmla="*/ 1624542 w 3180821"/>
                    <a:gd name="connsiteY54" fmla="*/ 1113457 h 2276195"/>
                    <a:gd name="connsiteX55" fmla="*/ 1604963 w 3180821"/>
                    <a:gd name="connsiteY55" fmla="*/ 1107110 h 2276195"/>
                    <a:gd name="connsiteX56" fmla="*/ 1577446 w 3180821"/>
                    <a:gd name="connsiteY56" fmla="*/ 1107639 h 2276195"/>
                    <a:gd name="connsiteX57" fmla="*/ 1537230 w 3180821"/>
                    <a:gd name="connsiteY57" fmla="*/ 1121392 h 2276195"/>
                    <a:gd name="connsiteX58" fmla="*/ 1499130 w 3180821"/>
                    <a:gd name="connsiteY58" fmla="*/ 1144137 h 2276195"/>
                    <a:gd name="connsiteX59" fmla="*/ 1494896 w 3180821"/>
                    <a:gd name="connsiteY59" fmla="*/ 1147311 h 2276195"/>
                    <a:gd name="connsiteX60" fmla="*/ 1475317 w 3180821"/>
                    <a:gd name="connsiteY60" fmla="*/ 1150484 h 2276195"/>
                    <a:gd name="connsiteX61" fmla="*/ 1445684 w 3180821"/>
                    <a:gd name="connsiteY61" fmla="*/ 1149426 h 2276195"/>
                    <a:gd name="connsiteX62" fmla="*/ 1426634 w 3180821"/>
                    <a:gd name="connsiteY62" fmla="*/ 1143608 h 2276195"/>
                    <a:gd name="connsiteX63" fmla="*/ 1414992 w 3180821"/>
                    <a:gd name="connsiteY63" fmla="*/ 1132500 h 2276195"/>
                    <a:gd name="connsiteX64" fmla="*/ 1409700 w 3180821"/>
                    <a:gd name="connsiteY64" fmla="*/ 1114515 h 2276195"/>
                    <a:gd name="connsiteX65" fmla="*/ 1412875 w 3180821"/>
                    <a:gd name="connsiteY65" fmla="*/ 1093886 h 2276195"/>
                    <a:gd name="connsiteX66" fmla="*/ 1413405 w 3180821"/>
                    <a:gd name="connsiteY66" fmla="*/ 1091770 h 2276195"/>
                    <a:gd name="connsiteX67" fmla="*/ 1421342 w 3180821"/>
                    <a:gd name="connsiteY67" fmla="*/ 1049453 h 2276195"/>
                    <a:gd name="connsiteX68" fmla="*/ 1429809 w 3180821"/>
                    <a:gd name="connsiteY68" fmla="*/ 975928 h 2276195"/>
                    <a:gd name="connsiteX69" fmla="*/ 1431925 w 3180821"/>
                    <a:gd name="connsiteY69" fmla="*/ 912453 h 2276195"/>
                    <a:gd name="connsiteX70" fmla="*/ 1429809 w 3180821"/>
                    <a:gd name="connsiteY70" fmla="*/ 858499 h 2276195"/>
                    <a:gd name="connsiteX71" fmla="*/ 1422930 w 3180821"/>
                    <a:gd name="connsiteY71" fmla="*/ 813538 h 2276195"/>
                    <a:gd name="connsiteX72" fmla="*/ 1411817 w 3180821"/>
                    <a:gd name="connsiteY72" fmla="*/ 775982 h 2276195"/>
                    <a:gd name="connsiteX73" fmla="*/ 1399117 w 3180821"/>
                    <a:gd name="connsiteY73" fmla="*/ 746360 h 2276195"/>
                    <a:gd name="connsiteX74" fmla="*/ 1383771 w 3180821"/>
                    <a:gd name="connsiteY74" fmla="*/ 723615 h 2276195"/>
                    <a:gd name="connsiteX75" fmla="*/ 1366838 w 3180821"/>
                    <a:gd name="connsiteY75" fmla="*/ 706159 h 2276195"/>
                    <a:gd name="connsiteX76" fmla="*/ 1349375 w 3180821"/>
                    <a:gd name="connsiteY76" fmla="*/ 692935 h 2276195"/>
                    <a:gd name="connsiteX77" fmla="*/ 1323446 w 3180821"/>
                    <a:gd name="connsiteY77" fmla="*/ 681827 h 2276195"/>
                    <a:gd name="connsiteX78" fmla="*/ 1282700 w 3180821"/>
                    <a:gd name="connsiteY78" fmla="*/ 676538 h 2276195"/>
                    <a:gd name="connsiteX79" fmla="*/ 1275821 w 3180821"/>
                    <a:gd name="connsiteY79" fmla="*/ 678125 h 2276195"/>
                    <a:gd name="connsiteX80" fmla="*/ 1264180 w 3180821"/>
                    <a:gd name="connsiteY80" fmla="*/ 681827 h 2276195"/>
                    <a:gd name="connsiteX81" fmla="*/ 1245659 w 3180821"/>
                    <a:gd name="connsiteY81" fmla="*/ 690291 h 2276195"/>
                    <a:gd name="connsiteX82" fmla="*/ 1223963 w 3180821"/>
                    <a:gd name="connsiteY82" fmla="*/ 707746 h 2276195"/>
                    <a:gd name="connsiteX83" fmla="*/ 1206500 w 3180821"/>
                    <a:gd name="connsiteY83" fmla="*/ 735252 h 2276195"/>
                    <a:gd name="connsiteX84" fmla="*/ 1199621 w 3180821"/>
                    <a:gd name="connsiteY84" fmla="*/ 765403 h 2276195"/>
                    <a:gd name="connsiteX85" fmla="*/ 1200680 w 3180821"/>
                    <a:gd name="connsiteY85" fmla="*/ 810364 h 2276195"/>
                    <a:gd name="connsiteX86" fmla="*/ 1212321 w 3180821"/>
                    <a:gd name="connsiteY86" fmla="*/ 852152 h 2276195"/>
                    <a:gd name="connsiteX87" fmla="*/ 1214438 w 3180821"/>
                    <a:gd name="connsiteY87" fmla="*/ 856913 h 2276195"/>
                    <a:gd name="connsiteX88" fmla="*/ 1220788 w 3180821"/>
                    <a:gd name="connsiteY88" fmla="*/ 870665 h 2276195"/>
                    <a:gd name="connsiteX89" fmla="*/ 1231371 w 3180821"/>
                    <a:gd name="connsiteY89" fmla="*/ 905577 h 2276195"/>
                    <a:gd name="connsiteX90" fmla="*/ 1243542 w 3180821"/>
                    <a:gd name="connsiteY90" fmla="*/ 966936 h 2276195"/>
                    <a:gd name="connsiteX91" fmla="*/ 1255184 w 3180821"/>
                    <a:gd name="connsiteY91" fmla="*/ 1083836 h 2276195"/>
                    <a:gd name="connsiteX92" fmla="*/ 1255184 w 3180821"/>
                    <a:gd name="connsiteY92" fmla="*/ 1107110 h 2276195"/>
                    <a:gd name="connsiteX93" fmla="*/ 1238780 w 3180821"/>
                    <a:gd name="connsiteY93" fmla="*/ 1120334 h 2276195"/>
                    <a:gd name="connsiteX94" fmla="*/ 1209146 w 3180821"/>
                    <a:gd name="connsiteY94" fmla="*/ 1140434 h 2276195"/>
                    <a:gd name="connsiteX95" fmla="*/ 1181630 w 3180821"/>
                    <a:gd name="connsiteY95" fmla="*/ 1151542 h 2276195"/>
                    <a:gd name="connsiteX96" fmla="*/ 1157288 w 3180821"/>
                    <a:gd name="connsiteY96" fmla="*/ 1155774 h 2276195"/>
                    <a:gd name="connsiteX97" fmla="*/ 1135592 w 3180821"/>
                    <a:gd name="connsiteY97" fmla="*/ 1152600 h 2276195"/>
                    <a:gd name="connsiteX98" fmla="*/ 1115484 w 3180821"/>
                    <a:gd name="connsiteY98" fmla="*/ 1143608 h 2276195"/>
                    <a:gd name="connsiteX99" fmla="*/ 1089555 w 3180821"/>
                    <a:gd name="connsiteY99" fmla="*/ 1122979 h 2276195"/>
                    <a:gd name="connsiteX100" fmla="*/ 1062038 w 3180821"/>
                    <a:gd name="connsiteY100" fmla="*/ 1084894 h 2276195"/>
                    <a:gd name="connsiteX101" fmla="*/ 1044046 w 3180821"/>
                    <a:gd name="connsiteY101" fmla="*/ 1043635 h 2276195"/>
                    <a:gd name="connsiteX102" fmla="*/ 1027113 w 3180821"/>
                    <a:gd name="connsiteY102" fmla="*/ 992326 h 2276195"/>
                    <a:gd name="connsiteX103" fmla="*/ 1025525 w 3180821"/>
                    <a:gd name="connsiteY103" fmla="*/ 983334 h 2276195"/>
                    <a:gd name="connsiteX104" fmla="*/ 1016000 w 3180821"/>
                    <a:gd name="connsiteY104" fmla="*/ 955828 h 2276195"/>
                    <a:gd name="connsiteX105" fmla="*/ 1001184 w 3180821"/>
                    <a:gd name="connsiteY105" fmla="*/ 882831 h 2276195"/>
                    <a:gd name="connsiteX106" fmla="*/ 992188 w 3180821"/>
                    <a:gd name="connsiteY106" fmla="*/ 796082 h 2276195"/>
                    <a:gd name="connsiteX107" fmla="*/ 987425 w 3180821"/>
                    <a:gd name="connsiteY107" fmla="*/ 704573 h 2276195"/>
                    <a:gd name="connsiteX108" fmla="*/ 987425 w 3180821"/>
                    <a:gd name="connsiteY108" fmla="*/ 488758 h 2276195"/>
                    <a:gd name="connsiteX109" fmla="*/ 990071 w 3180821"/>
                    <a:gd name="connsiteY109" fmla="*/ 437978 h 2276195"/>
                    <a:gd name="connsiteX110" fmla="*/ 981605 w 3180821"/>
                    <a:gd name="connsiteY110" fmla="*/ 415232 h 2276195"/>
                    <a:gd name="connsiteX111" fmla="*/ 964671 w 3180821"/>
                    <a:gd name="connsiteY111" fmla="*/ 378734 h 2276195"/>
                    <a:gd name="connsiteX112" fmla="*/ 947209 w 3180821"/>
                    <a:gd name="connsiteY112" fmla="*/ 352815 h 2276195"/>
                    <a:gd name="connsiteX113" fmla="*/ 931334 w 3180821"/>
                    <a:gd name="connsiteY113" fmla="*/ 335360 h 2276195"/>
                    <a:gd name="connsiteX114" fmla="*/ 914400 w 3180821"/>
                    <a:gd name="connsiteY114" fmla="*/ 325839 h 2276195"/>
                    <a:gd name="connsiteX115" fmla="*/ 899055 w 3180821"/>
                    <a:gd name="connsiteY115" fmla="*/ 323723 h 2276195"/>
                    <a:gd name="connsiteX116" fmla="*/ 884767 w 3180821"/>
                    <a:gd name="connsiteY116" fmla="*/ 326896 h 2276195"/>
                    <a:gd name="connsiteX117" fmla="*/ 869950 w 3180821"/>
                    <a:gd name="connsiteY117" fmla="*/ 334302 h 2276195"/>
                    <a:gd name="connsiteX118" fmla="*/ 850900 w 3180821"/>
                    <a:gd name="connsiteY118" fmla="*/ 352815 h 2276195"/>
                    <a:gd name="connsiteX119" fmla="*/ 829734 w 3180821"/>
                    <a:gd name="connsiteY119" fmla="*/ 382966 h 2276195"/>
                    <a:gd name="connsiteX120" fmla="*/ 809096 w 3180821"/>
                    <a:gd name="connsiteY120" fmla="*/ 424754 h 2276195"/>
                    <a:gd name="connsiteX121" fmla="*/ 805921 w 3180821"/>
                    <a:gd name="connsiteY121" fmla="*/ 433217 h 2276195"/>
                    <a:gd name="connsiteX122" fmla="*/ 800100 w 3180821"/>
                    <a:gd name="connsiteY122" fmla="*/ 459136 h 2276195"/>
                    <a:gd name="connsiteX123" fmla="*/ 796925 w 3180821"/>
                    <a:gd name="connsiteY123" fmla="*/ 514148 h 2276195"/>
                    <a:gd name="connsiteX124" fmla="*/ 804863 w 3180821"/>
                    <a:gd name="connsiteY124" fmla="*/ 569688 h 2276195"/>
                    <a:gd name="connsiteX125" fmla="*/ 819680 w 3180821"/>
                    <a:gd name="connsiteY125" fmla="*/ 624700 h 2276195"/>
                    <a:gd name="connsiteX126" fmla="*/ 849842 w 3180821"/>
                    <a:gd name="connsiteY126" fmla="*/ 701399 h 2276195"/>
                    <a:gd name="connsiteX127" fmla="*/ 892175 w 3180821"/>
                    <a:gd name="connsiteY127" fmla="*/ 783916 h 2276195"/>
                    <a:gd name="connsiteX128" fmla="*/ 906992 w 3180821"/>
                    <a:gd name="connsiteY128" fmla="*/ 811422 h 2276195"/>
                    <a:gd name="connsiteX129" fmla="*/ 918105 w 3180821"/>
                    <a:gd name="connsiteY129" fmla="*/ 835754 h 2276195"/>
                    <a:gd name="connsiteX130" fmla="*/ 932921 w 3180821"/>
                    <a:gd name="connsiteY130" fmla="*/ 891824 h 2276195"/>
                    <a:gd name="connsiteX131" fmla="*/ 942446 w 3180821"/>
                    <a:gd name="connsiteY131" fmla="*/ 966936 h 2276195"/>
                    <a:gd name="connsiteX132" fmla="*/ 943505 w 3180821"/>
                    <a:gd name="connsiteY132" fmla="*/ 979631 h 2276195"/>
                    <a:gd name="connsiteX133" fmla="*/ 938742 w 3180821"/>
                    <a:gd name="connsiteY133" fmla="*/ 982805 h 2276195"/>
                    <a:gd name="connsiteX134" fmla="*/ 929746 w 3180821"/>
                    <a:gd name="connsiteY134" fmla="*/ 984391 h 2276195"/>
                    <a:gd name="connsiteX135" fmla="*/ 914400 w 3180821"/>
                    <a:gd name="connsiteY135" fmla="*/ 979631 h 2276195"/>
                    <a:gd name="connsiteX136" fmla="*/ 892175 w 3180821"/>
                    <a:gd name="connsiteY136" fmla="*/ 961117 h 2276195"/>
                    <a:gd name="connsiteX137" fmla="*/ 869950 w 3180821"/>
                    <a:gd name="connsiteY137" fmla="*/ 934140 h 2276195"/>
                    <a:gd name="connsiteX138" fmla="*/ 821267 w 3180821"/>
                    <a:gd name="connsiteY138" fmla="*/ 853739 h 2276195"/>
                    <a:gd name="connsiteX139" fmla="*/ 810155 w 3180821"/>
                    <a:gd name="connsiteY139" fmla="*/ 830994 h 2276195"/>
                    <a:gd name="connsiteX140" fmla="*/ 790046 w 3180821"/>
                    <a:gd name="connsiteY140" fmla="*/ 802959 h 2276195"/>
                    <a:gd name="connsiteX141" fmla="*/ 757238 w 3180821"/>
                    <a:gd name="connsiteY141" fmla="*/ 768576 h 2276195"/>
                    <a:gd name="connsiteX142" fmla="*/ 738188 w 3180821"/>
                    <a:gd name="connsiteY142" fmla="*/ 756939 h 2276195"/>
                    <a:gd name="connsiteX143" fmla="*/ 728663 w 3180821"/>
                    <a:gd name="connsiteY143" fmla="*/ 754824 h 2276195"/>
                    <a:gd name="connsiteX144" fmla="*/ 716492 w 3180821"/>
                    <a:gd name="connsiteY144" fmla="*/ 758526 h 2276195"/>
                    <a:gd name="connsiteX145" fmla="*/ 706438 w 3180821"/>
                    <a:gd name="connsiteY145" fmla="*/ 773866 h 2276195"/>
                    <a:gd name="connsiteX146" fmla="*/ 703263 w 3180821"/>
                    <a:gd name="connsiteY146" fmla="*/ 796611 h 2276195"/>
                    <a:gd name="connsiteX147" fmla="*/ 705379 w 3180821"/>
                    <a:gd name="connsiteY147" fmla="*/ 820943 h 2276195"/>
                    <a:gd name="connsiteX148" fmla="*/ 713317 w 3180821"/>
                    <a:gd name="connsiteY148" fmla="*/ 843160 h 2276195"/>
                    <a:gd name="connsiteX149" fmla="*/ 718609 w 3180821"/>
                    <a:gd name="connsiteY149" fmla="*/ 851623 h 2276195"/>
                    <a:gd name="connsiteX150" fmla="*/ 733954 w 3180821"/>
                    <a:gd name="connsiteY150" fmla="*/ 873839 h 2276195"/>
                    <a:gd name="connsiteX151" fmla="*/ 784225 w 3180821"/>
                    <a:gd name="connsiteY151" fmla="*/ 963762 h 2276195"/>
                    <a:gd name="connsiteX152" fmla="*/ 865717 w 3180821"/>
                    <a:gd name="connsiteY152" fmla="*/ 1119805 h 2276195"/>
                    <a:gd name="connsiteX153" fmla="*/ 882121 w 3180821"/>
                    <a:gd name="connsiteY153" fmla="*/ 1152600 h 2276195"/>
                    <a:gd name="connsiteX154" fmla="*/ 886355 w 3180821"/>
                    <a:gd name="connsiteY154" fmla="*/ 1171643 h 2276195"/>
                    <a:gd name="connsiteX155" fmla="*/ 886355 w 3180821"/>
                    <a:gd name="connsiteY155" fmla="*/ 1199149 h 2276195"/>
                    <a:gd name="connsiteX156" fmla="*/ 879475 w 3180821"/>
                    <a:gd name="connsiteY156" fmla="*/ 1217133 h 2276195"/>
                    <a:gd name="connsiteX157" fmla="*/ 867834 w 3180821"/>
                    <a:gd name="connsiteY157" fmla="*/ 1228241 h 2276195"/>
                    <a:gd name="connsiteX158" fmla="*/ 847196 w 3180821"/>
                    <a:gd name="connsiteY158" fmla="*/ 1233531 h 2276195"/>
                    <a:gd name="connsiteX159" fmla="*/ 824442 w 3180821"/>
                    <a:gd name="connsiteY159" fmla="*/ 1229299 h 2276195"/>
                    <a:gd name="connsiteX160" fmla="*/ 821267 w 3180821"/>
                    <a:gd name="connsiteY160" fmla="*/ 1228770 h 2276195"/>
                    <a:gd name="connsiteX161" fmla="*/ 637646 w 3180821"/>
                    <a:gd name="connsiteY161" fmla="*/ 807190 h 2276195"/>
                    <a:gd name="connsiteX162" fmla="*/ 515938 w 3180821"/>
                    <a:gd name="connsiteY162" fmla="*/ 524727 h 2276195"/>
                    <a:gd name="connsiteX163" fmla="*/ 488421 w 3180821"/>
                    <a:gd name="connsiteY163" fmla="*/ 459136 h 2276195"/>
                    <a:gd name="connsiteX164" fmla="*/ 436034 w 3180821"/>
                    <a:gd name="connsiteY164" fmla="*/ 345939 h 2276195"/>
                    <a:gd name="connsiteX165" fmla="*/ 385763 w 3180821"/>
                    <a:gd name="connsiteY165" fmla="*/ 251255 h 2276195"/>
                    <a:gd name="connsiteX166" fmla="*/ 337609 w 3180821"/>
                    <a:gd name="connsiteY166" fmla="*/ 175614 h 2276195"/>
                    <a:gd name="connsiteX167" fmla="*/ 291571 w 3180821"/>
                    <a:gd name="connsiteY167" fmla="*/ 115842 h 2276195"/>
                    <a:gd name="connsiteX168" fmla="*/ 248179 w 3180821"/>
                    <a:gd name="connsiteY168" fmla="*/ 70881 h 2276195"/>
                    <a:gd name="connsiteX169" fmla="*/ 207963 w 3180821"/>
                    <a:gd name="connsiteY169" fmla="*/ 38085 h 2276195"/>
                    <a:gd name="connsiteX170" fmla="*/ 171450 w 3180821"/>
                    <a:gd name="connsiteY170" fmla="*/ 16398 h 2276195"/>
                    <a:gd name="connsiteX171" fmla="*/ 137584 w 3180821"/>
                    <a:gd name="connsiteY171" fmla="*/ 4232 h 2276195"/>
                    <a:gd name="connsiteX172" fmla="*/ 107421 w 3180821"/>
                    <a:gd name="connsiteY172" fmla="*/ 0 h 2276195"/>
                    <a:gd name="connsiteX173" fmla="*/ 80434 w 3180821"/>
                    <a:gd name="connsiteY173" fmla="*/ 1587 h 2276195"/>
                    <a:gd name="connsiteX174" fmla="*/ 58738 w 3180821"/>
                    <a:gd name="connsiteY174" fmla="*/ 6877 h 2276195"/>
                    <a:gd name="connsiteX175" fmla="*/ 17463 w 3180821"/>
                    <a:gd name="connsiteY175" fmla="*/ 28035 h 2276195"/>
                    <a:gd name="connsiteX176" fmla="*/ 10584 w 3180821"/>
                    <a:gd name="connsiteY176" fmla="*/ 34911 h 2276195"/>
                    <a:gd name="connsiteX177" fmla="*/ 6879 w 3180821"/>
                    <a:gd name="connsiteY177" fmla="*/ 40201 h 2276195"/>
                    <a:gd name="connsiteX178" fmla="*/ 1588 w 3180821"/>
                    <a:gd name="connsiteY178" fmla="*/ 53425 h 2276195"/>
                    <a:gd name="connsiteX179" fmla="*/ 0 w 3180821"/>
                    <a:gd name="connsiteY179" fmla="*/ 79344 h 2276195"/>
                    <a:gd name="connsiteX180" fmla="*/ 7409 w 3180821"/>
                    <a:gd name="connsiteY180" fmla="*/ 122719 h 2276195"/>
                    <a:gd name="connsiteX181" fmla="*/ 25929 w 3180821"/>
                    <a:gd name="connsiteY181" fmla="*/ 175085 h 2276195"/>
                    <a:gd name="connsiteX182" fmla="*/ 68263 w 3180821"/>
                    <a:gd name="connsiteY182" fmla="*/ 265537 h 2276195"/>
                    <a:gd name="connsiteX183" fmla="*/ 146050 w 3180821"/>
                    <a:gd name="connsiteY183" fmla="*/ 403066 h 2276195"/>
                    <a:gd name="connsiteX184" fmla="*/ 235479 w 3180821"/>
                    <a:gd name="connsiteY184" fmla="*/ 541653 h 2276195"/>
                    <a:gd name="connsiteX185" fmla="*/ 322263 w 3180821"/>
                    <a:gd name="connsiteY185" fmla="*/ 668603 h 2276195"/>
                    <a:gd name="connsiteX186" fmla="*/ 422804 w 3180821"/>
                    <a:gd name="connsiteY186" fmla="*/ 808777 h 2276195"/>
                    <a:gd name="connsiteX187" fmla="*/ 439738 w 3180821"/>
                    <a:gd name="connsiteY187" fmla="*/ 830465 h 2276195"/>
                    <a:gd name="connsiteX188" fmla="*/ 466196 w 3180821"/>
                    <a:gd name="connsiteY188" fmla="*/ 875426 h 2276195"/>
                    <a:gd name="connsiteX189" fmla="*/ 516467 w 3180821"/>
                    <a:gd name="connsiteY189" fmla="*/ 970639 h 2276195"/>
                    <a:gd name="connsiteX190" fmla="*/ 564092 w 3180821"/>
                    <a:gd name="connsiteY190" fmla="*/ 1069554 h 2276195"/>
                    <a:gd name="connsiteX191" fmla="*/ 606425 w 3180821"/>
                    <a:gd name="connsiteY191" fmla="*/ 1172172 h 2276195"/>
                    <a:gd name="connsiteX192" fmla="*/ 664634 w 3180821"/>
                    <a:gd name="connsiteY192" fmla="*/ 1327685 h 2276195"/>
                    <a:gd name="connsiteX193" fmla="*/ 729192 w 3180821"/>
                    <a:gd name="connsiteY193" fmla="*/ 1531863 h 2276195"/>
                    <a:gd name="connsiteX194" fmla="*/ 779463 w 3180821"/>
                    <a:gd name="connsiteY194" fmla="*/ 1720172 h 2276195"/>
                    <a:gd name="connsiteX195" fmla="*/ 815975 w 3180821"/>
                    <a:gd name="connsiteY195" fmla="*/ 1879389 h 2276195"/>
                    <a:gd name="connsiteX196" fmla="*/ 848784 w 3180821"/>
                    <a:gd name="connsiteY196" fmla="*/ 2045482 h 2276195"/>
                    <a:gd name="connsiteX197" fmla="*/ 852488 w 3180821"/>
                    <a:gd name="connsiteY197" fmla="*/ 2069814 h 2276195"/>
                    <a:gd name="connsiteX198" fmla="*/ 846667 w 3180821"/>
                    <a:gd name="connsiteY198" fmla="*/ 2089385 h 2276195"/>
                    <a:gd name="connsiteX199" fmla="*/ 403631 w 3180821"/>
                    <a:gd name="connsiteY199" fmla="*/ 2276195 h 2276195"/>
                    <a:gd name="connsiteX0" fmla="*/ 403631 w 3180821"/>
                    <a:gd name="connsiteY0" fmla="*/ 2276195 h 2276195"/>
                    <a:gd name="connsiteX1" fmla="*/ 3085922 w 3180821"/>
                    <a:gd name="connsiteY1" fmla="*/ 2109788 h 2276195"/>
                    <a:gd name="connsiteX2" fmla="*/ 3083984 w 3180821"/>
                    <a:gd name="connsiteY2" fmla="*/ 2107899 h 2276195"/>
                    <a:gd name="connsiteX3" fmla="*/ 3060171 w 3180821"/>
                    <a:gd name="connsiteY3" fmla="*/ 2076161 h 2276195"/>
                    <a:gd name="connsiteX4" fmla="*/ 3042180 w 3180821"/>
                    <a:gd name="connsiteY4" fmla="*/ 2031200 h 2276195"/>
                    <a:gd name="connsiteX5" fmla="*/ 3036888 w 3180821"/>
                    <a:gd name="connsiteY5" fmla="*/ 1986767 h 2276195"/>
                    <a:gd name="connsiteX6" fmla="*/ 3040063 w 3180821"/>
                    <a:gd name="connsiteY6" fmla="*/ 1943393 h 2276195"/>
                    <a:gd name="connsiteX7" fmla="*/ 3048000 w 3180821"/>
                    <a:gd name="connsiteY7" fmla="*/ 1902134 h 2276195"/>
                    <a:gd name="connsiteX8" fmla="*/ 3064404 w 3180821"/>
                    <a:gd name="connsiteY8" fmla="*/ 1846593 h 2276195"/>
                    <a:gd name="connsiteX9" fmla="*/ 3071813 w 3180821"/>
                    <a:gd name="connsiteY9" fmla="*/ 1817501 h 2276195"/>
                    <a:gd name="connsiteX10" fmla="*/ 3076576 w 3180821"/>
                    <a:gd name="connsiteY10" fmla="*/ 1803748 h 2276195"/>
                    <a:gd name="connsiteX11" fmla="*/ 3095626 w 3180821"/>
                    <a:gd name="connsiteY11" fmla="*/ 1767250 h 2276195"/>
                    <a:gd name="connsiteX12" fmla="*/ 3142192 w 3180821"/>
                    <a:gd name="connsiteY12" fmla="*/ 1697427 h 2276195"/>
                    <a:gd name="connsiteX13" fmla="*/ 3180821 w 3180821"/>
                    <a:gd name="connsiteY13" fmla="*/ 1644531 h 2276195"/>
                    <a:gd name="connsiteX14" fmla="*/ 3045354 w 3180821"/>
                    <a:gd name="connsiteY14" fmla="*/ 1603802 h 2276195"/>
                    <a:gd name="connsiteX15" fmla="*/ 2453217 w 3180821"/>
                    <a:gd name="connsiteY15" fmla="*/ 1417079 h 2276195"/>
                    <a:gd name="connsiteX16" fmla="*/ 2216680 w 3180821"/>
                    <a:gd name="connsiteY16" fmla="*/ 1336678 h 2276195"/>
                    <a:gd name="connsiteX17" fmla="*/ 2145242 w 3180821"/>
                    <a:gd name="connsiteY17" fmla="*/ 1310230 h 2276195"/>
                    <a:gd name="connsiteX18" fmla="*/ 2119313 w 3180821"/>
                    <a:gd name="connsiteY18" fmla="*/ 1298064 h 2276195"/>
                    <a:gd name="connsiteX19" fmla="*/ 2116138 w 3180821"/>
                    <a:gd name="connsiteY19" fmla="*/ 1294361 h 2276195"/>
                    <a:gd name="connsiteX20" fmla="*/ 2103438 w 3180821"/>
                    <a:gd name="connsiteY20" fmla="*/ 1293303 h 2276195"/>
                    <a:gd name="connsiteX21" fmla="*/ 2083330 w 3180821"/>
                    <a:gd name="connsiteY21" fmla="*/ 1284311 h 2276195"/>
                    <a:gd name="connsiteX22" fmla="*/ 2064280 w 3180821"/>
                    <a:gd name="connsiteY22" fmla="*/ 1265268 h 2276195"/>
                    <a:gd name="connsiteX23" fmla="*/ 2062163 w 3180821"/>
                    <a:gd name="connsiteY23" fmla="*/ 1260508 h 2276195"/>
                    <a:gd name="connsiteX24" fmla="*/ 2001309 w 3180821"/>
                    <a:gd name="connsiteY24" fmla="*/ 1085423 h 2276195"/>
                    <a:gd name="connsiteX25" fmla="*/ 1991254 w 3180821"/>
                    <a:gd name="connsiteY25" fmla="*/ 1038874 h 2276195"/>
                    <a:gd name="connsiteX26" fmla="*/ 1974321 w 3180821"/>
                    <a:gd name="connsiteY26" fmla="*/ 990210 h 2276195"/>
                    <a:gd name="connsiteX27" fmla="*/ 1963209 w 3180821"/>
                    <a:gd name="connsiteY27" fmla="*/ 967994 h 2276195"/>
                    <a:gd name="connsiteX28" fmla="*/ 1951038 w 3180821"/>
                    <a:gd name="connsiteY28" fmla="*/ 952125 h 2276195"/>
                    <a:gd name="connsiteX29" fmla="*/ 1938867 w 3180821"/>
                    <a:gd name="connsiteY29" fmla="*/ 943133 h 2276195"/>
                    <a:gd name="connsiteX30" fmla="*/ 1927225 w 3180821"/>
                    <a:gd name="connsiteY30" fmla="*/ 939430 h 2276195"/>
                    <a:gd name="connsiteX31" fmla="*/ 1915054 w 3180821"/>
                    <a:gd name="connsiteY31" fmla="*/ 939959 h 2276195"/>
                    <a:gd name="connsiteX32" fmla="*/ 1898121 w 3180821"/>
                    <a:gd name="connsiteY32" fmla="*/ 946835 h 2276195"/>
                    <a:gd name="connsiteX33" fmla="*/ 1879071 w 3180821"/>
                    <a:gd name="connsiteY33" fmla="*/ 963762 h 2276195"/>
                    <a:gd name="connsiteX34" fmla="*/ 1858434 w 3180821"/>
                    <a:gd name="connsiteY34" fmla="*/ 991268 h 2276195"/>
                    <a:gd name="connsiteX35" fmla="*/ 1855788 w 3180821"/>
                    <a:gd name="connsiteY35" fmla="*/ 997086 h 2276195"/>
                    <a:gd name="connsiteX36" fmla="*/ 1846263 w 3180821"/>
                    <a:gd name="connsiteY36" fmla="*/ 1025121 h 2276195"/>
                    <a:gd name="connsiteX37" fmla="*/ 1827213 w 3180821"/>
                    <a:gd name="connsiteY37" fmla="*/ 1116102 h 2276195"/>
                    <a:gd name="connsiteX38" fmla="*/ 1805517 w 3180821"/>
                    <a:gd name="connsiteY38" fmla="*/ 1261566 h 2276195"/>
                    <a:gd name="connsiteX39" fmla="*/ 1802342 w 3180821"/>
                    <a:gd name="connsiteY39" fmla="*/ 1290658 h 2276195"/>
                    <a:gd name="connsiteX40" fmla="*/ 1790700 w 3180821"/>
                    <a:gd name="connsiteY40" fmla="*/ 1303353 h 2276195"/>
                    <a:gd name="connsiteX41" fmla="*/ 1770063 w 3180821"/>
                    <a:gd name="connsiteY41" fmla="*/ 1321867 h 2276195"/>
                    <a:gd name="connsiteX42" fmla="*/ 1751013 w 3180821"/>
                    <a:gd name="connsiteY42" fmla="*/ 1331388 h 2276195"/>
                    <a:gd name="connsiteX43" fmla="*/ 1735138 w 3180821"/>
                    <a:gd name="connsiteY43" fmla="*/ 1334562 h 2276195"/>
                    <a:gd name="connsiteX44" fmla="*/ 1720850 w 3180821"/>
                    <a:gd name="connsiteY44" fmla="*/ 1330859 h 2276195"/>
                    <a:gd name="connsiteX45" fmla="*/ 1708680 w 3180821"/>
                    <a:gd name="connsiteY45" fmla="*/ 1321867 h 2276195"/>
                    <a:gd name="connsiteX46" fmla="*/ 1692275 w 3180821"/>
                    <a:gd name="connsiteY46" fmla="*/ 1300180 h 2276195"/>
                    <a:gd name="connsiteX47" fmla="*/ 1677459 w 3180821"/>
                    <a:gd name="connsiteY47" fmla="*/ 1262095 h 2276195"/>
                    <a:gd name="connsiteX48" fmla="*/ 1667405 w 3180821"/>
                    <a:gd name="connsiteY48" fmla="*/ 1221894 h 2276195"/>
                    <a:gd name="connsiteX49" fmla="*/ 1659467 w 3180821"/>
                    <a:gd name="connsiteY49" fmla="*/ 1170585 h 2276195"/>
                    <a:gd name="connsiteX50" fmla="*/ 1658938 w 3180821"/>
                    <a:gd name="connsiteY50" fmla="*/ 1162650 h 2276195"/>
                    <a:gd name="connsiteX51" fmla="*/ 1655234 w 3180821"/>
                    <a:gd name="connsiteY51" fmla="*/ 1151542 h 2276195"/>
                    <a:gd name="connsiteX52" fmla="*/ 1646767 w 3180821"/>
                    <a:gd name="connsiteY52" fmla="*/ 1135145 h 2276195"/>
                    <a:gd name="connsiteX53" fmla="*/ 1636184 w 3180821"/>
                    <a:gd name="connsiteY53" fmla="*/ 1121921 h 2276195"/>
                    <a:gd name="connsiteX54" fmla="*/ 1624542 w 3180821"/>
                    <a:gd name="connsiteY54" fmla="*/ 1113457 h 2276195"/>
                    <a:gd name="connsiteX55" fmla="*/ 1604963 w 3180821"/>
                    <a:gd name="connsiteY55" fmla="*/ 1107110 h 2276195"/>
                    <a:gd name="connsiteX56" fmla="*/ 1577446 w 3180821"/>
                    <a:gd name="connsiteY56" fmla="*/ 1107639 h 2276195"/>
                    <a:gd name="connsiteX57" fmla="*/ 1537230 w 3180821"/>
                    <a:gd name="connsiteY57" fmla="*/ 1121392 h 2276195"/>
                    <a:gd name="connsiteX58" fmla="*/ 1499130 w 3180821"/>
                    <a:gd name="connsiteY58" fmla="*/ 1144137 h 2276195"/>
                    <a:gd name="connsiteX59" fmla="*/ 1494896 w 3180821"/>
                    <a:gd name="connsiteY59" fmla="*/ 1147311 h 2276195"/>
                    <a:gd name="connsiteX60" fmla="*/ 1475317 w 3180821"/>
                    <a:gd name="connsiteY60" fmla="*/ 1150484 h 2276195"/>
                    <a:gd name="connsiteX61" fmla="*/ 1445684 w 3180821"/>
                    <a:gd name="connsiteY61" fmla="*/ 1149426 h 2276195"/>
                    <a:gd name="connsiteX62" fmla="*/ 1426634 w 3180821"/>
                    <a:gd name="connsiteY62" fmla="*/ 1143608 h 2276195"/>
                    <a:gd name="connsiteX63" fmla="*/ 1414992 w 3180821"/>
                    <a:gd name="connsiteY63" fmla="*/ 1132500 h 2276195"/>
                    <a:gd name="connsiteX64" fmla="*/ 1409700 w 3180821"/>
                    <a:gd name="connsiteY64" fmla="*/ 1114515 h 2276195"/>
                    <a:gd name="connsiteX65" fmla="*/ 1412875 w 3180821"/>
                    <a:gd name="connsiteY65" fmla="*/ 1093886 h 2276195"/>
                    <a:gd name="connsiteX66" fmla="*/ 1413405 w 3180821"/>
                    <a:gd name="connsiteY66" fmla="*/ 1091770 h 2276195"/>
                    <a:gd name="connsiteX67" fmla="*/ 1421342 w 3180821"/>
                    <a:gd name="connsiteY67" fmla="*/ 1049453 h 2276195"/>
                    <a:gd name="connsiteX68" fmla="*/ 1429809 w 3180821"/>
                    <a:gd name="connsiteY68" fmla="*/ 975928 h 2276195"/>
                    <a:gd name="connsiteX69" fmla="*/ 1431925 w 3180821"/>
                    <a:gd name="connsiteY69" fmla="*/ 912453 h 2276195"/>
                    <a:gd name="connsiteX70" fmla="*/ 1429809 w 3180821"/>
                    <a:gd name="connsiteY70" fmla="*/ 858499 h 2276195"/>
                    <a:gd name="connsiteX71" fmla="*/ 1422930 w 3180821"/>
                    <a:gd name="connsiteY71" fmla="*/ 813538 h 2276195"/>
                    <a:gd name="connsiteX72" fmla="*/ 1411817 w 3180821"/>
                    <a:gd name="connsiteY72" fmla="*/ 775982 h 2276195"/>
                    <a:gd name="connsiteX73" fmla="*/ 1399117 w 3180821"/>
                    <a:gd name="connsiteY73" fmla="*/ 746360 h 2276195"/>
                    <a:gd name="connsiteX74" fmla="*/ 1383771 w 3180821"/>
                    <a:gd name="connsiteY74" fmla="*/ 723615 h 2276195"/>
                    <a:gd name="connsiteX75" fmla="*/ 1366838 w 3180821"/>
                    <a:gd name="connsiteY75" fmla="*/ 706159 h 2276195"/>
                    <a:gd name="connsiteX76" fmla="*/ 1349375 w 3180821"/>
                    <a:gd name="connsiteY76" fmla="*/ 692935 h 2276195"/>
                    <a:gd name="connsiteX77" fmla="*/ 1323446 w 3180821"/>
                    <a:gd name="connsiteY77" fmla="*/ 681827 h 2276195"/>
                    <a:gd name="connsiteX78" fmla="*/ 1282700 w 3180821"/>
                    <a:gd name="connsiteY78" fmla="*/ 676538 h 2276195"/>
                    <a:gd name="connsiteX79" fmla="*/ 1275821 w 3180821"/>
                    <a:gd name="connsiteY79" fmla="*/ 678125 h 2276195"/>
                    <a:gd name="connsiteX80" fmla="*/ 1264180 w 3180821"/>
                    <a:gd name="connsiteY80" fmla="*/ 681827 h 2276195"/>
                    <a:gd name="connsiteX81" fmla="*/ 1245659 w 3180821"/>
                    <a:gd name="connsiteY81" fmla="*/ 690291 h 2276195"/>
                    <a:gd name="connsiteX82" fmla="*/ 1223963 w 3180821"/>
                    <a:gd name="connsiteY82" fmla="*/ 707746 h 2276195"/>
                    <a:gd name="connsiteX83" fmla="*/ 1206500 w 3180821"/>
                    <a:gd name="connsiteY83" fmla="*/ 735252 h 2276195"/>
                    <a:gd name="connsiteX84" fmla="*/ 1199621 w 3180821"/>
                    <a:gd name="connsiteY84" fmla="*/ 765403 h 2276195"/>
                    <a:gd name="connsiteX85" fmla="*/ 1200680 w 3180821"/>
                    <a:gd name="connsiteY85" fmla="*/ 810364 h 2276195"/>
                    <a:gd name="connsiteX86" fmla="*/ 1212321 w 3180821"/>
                    <a:gd name="connsiteY86" fmla="*/ 852152 h 2276195"/>
                    <a:gd name="connsiteX87" fmla="*/ 1214438 w 3180821"/>
                    <a:gd name="connsiteY87" fmla="*/ 856913 h 2276195"/>
                    <a:gd name="connsiteX88" fmla="*/ 1220788 w 3180821"/>
                    <a:gd name="connsiteY88" fmla="*/ 870665 h 2276195"/>
                    <a:gd name="connsiteX89" fmla="*/ 1231371 w 3180821"/>
                    <a:gd name="connsiteY89" fmla="*/ 905577 h 2276195"/>
                    <a:gd name="connsiteX90" fmla="*/ 1243542 w 3180821"/>
                    <a:gd name="connsiteY90" fmla="*/ 966936 h 2276195"/>
                    <a:gd name="connsiteX91" fmla="*/ 1255184 w 3180821"/>
                    <a:gd name="connsiteY91" fmla="*/ 1083836 h 2276195"/>
                    <a:gd name="connsiteX92" fmla="*/ 1255184 w 3180821"/>
                    <a:gd name="connsiteY92" fmla="*/ 1107110 h 2276195"/>
                    <a:gd name="connsiteX93" fmla="*/ 1238780 w 3180821"/>
                    <a:gd name="connsiteY93" fmla="*/ 1120334 h 2276195"/>
                    <a:gd name="connsiteX94" fmla="*/ 1209146 w 3180821"/>
                    <a:gd name="connsiteY94" fmla="*/ 1140434 h 2276195"/>
                    <a:gd name="connsiteX95" fmla="*/ 1181630 w 3180821"/>
                    <a:gd name="connsiteY95" fmla="*/ 1151542 h 2276195"/>
                    <a:gd name="connsiteX96" fmla="*/ 1157288 w 3180821"/>
                    <a:gd name="connsiteY96" fmla="*/ 1155774 h 2276195"/>
                    <a:gd name="connsiteX97" fmla="*/ 1135592 w 3180821"/>
                    <a:gd name="connsiteY97" fmla="*/ 1152600 h 2276195"/>
                    <a:gd name="connsiteX98" fmla="*/ 1115484 w 3180821"/>
                    <a:gd name="connsiteY98" fmla="*/ 1143608 h 2276195"/>
                    <a:gd name="connsiteX99" fmla="*/ 1089555 w 3180821"/>
                    <a:gd name="connsiteY99" fmla="*/ 1122979 h 2276195"/>
                    <a:gd name="connsiteX100" fmla="*/ 1062038 w 3180821"/>
                    <a:gd name="connsiteY100" fmla="*/ 1084894 h 2276195"/>
                    <a:gd name="connsiteX101" fmla="*/ 1044046 w 3180821"/>
                    <a:gd name="connsiteY101" fmla="*/ 1043635 h 2276195"/>
                    <a:gd name="connsiteX102" fmla="*/ 1027113 w 3180821"/>
                    <a:gd name="connsiteY102" fmla="*/ 992326 h 2276195"/>
                    <a:gd name="connsiteX103" fmla="*/ 1025525 w 3180821"/>
                    <a:gd name="connsiteY103" fmla="*/ 983334 h 2276195"/>
                    <a:gd name="connsiteX104" fmla="*/ 1016000 w 3180821"/>
                    <a:gd name="connsiteY104" fmla="*/ 955828 h 2276195"/>
                    <a:gd name="connsiteX105" fmla="*/ 1001184 w 3180821"/>
                    <a:gd name="connsiteY105" fmla="*/ 882831 h 2276195"/>
                    <a:gd name="connsiteX106" fmla="*/ 992188 w 3180821"/>
                    <a:gd name="connsiteY106" fmla="*/ 796082 h 2276195"/>
                    <a:gd name="connsiteX107" fmla="*/ 987425 w 3180821"/>
                    <a:gd name="connsiteY107" fmla="*/ 704573 h 2276195"/>
                    <a:gd name="connsiteX108" fmla="*/ 987425 w 3180821"/>
                    <a:gd name="connsiteY108" fmla="*/ 488758 h 2276195"/>
                    <a:gd name="connsiteX109" fmla="*/ 990071 w 3180821"/>
                    <a:gd name="connsiteY109" fmla="*/ 437978 h 2276195"/>
                    <a:gd name="connsiteX110" fmla="*/ 981605 w 3180821"/>
                    <a:gd name="connsiteY110" fmla="*/ 415232 h 2276195"/>
                    <a:gd name="connsiteX111" fmla="*/ 964671 w 3180821"/>
                    <a:gd name="connsiteY111" fmla="*/ 378734 h 2276195"/>
                    <a:gd name="connsiteX112" fmla="*/ 947209 w 3180821"/>
                    <a:gd name="connsiteY112" fmla="*/ 352815 h 2276195"/>
                    <a:gd name="connsiteX113" fmla="*/ 931334 w 3180821"/>
                    <a:gd name="connsiteY113" fmla="*/ 335360 h 2276195"/>
                    <a:gd name="connsiteX114" fmla="*/ 914400 w 3180821"/>
                    <a:gd name="connsiteY114" fmla="*/ 325839 h 2276195"/>
                    <a:gd name="connsiteX115" fmla="*/ 899055 w 3180821"/>
                    <a:gd name="connsiteY115" fmla="*/ 323723 h 2276195"/>
                    <a:gd name="connsiteX116" fmla="*/ 884767 w 3180821"/>
                    <a:gd name="connsiteY116" fmla="*/ 326896 h 2276195"/>
                    <a:gd name="connsiteX117" fmla="*/ 869950 w 3180821"/>
                    <a:gd name="connsiteY117" fmla="*/ 334302 h 2276195"/>
                    <a:gd name="connsiteX118" fmla="*/ 850900 w 3180821"/>
                    <a:gd name="connsiteY118" fmla="*/ 352815 h 2276195"/>
                    <a:gd name="connsiteX119" fmla="*/ 829734 w 3180821"/>
                    <a:gd name="connsiteY119" fmla="*/ 382966 h 2276195"/>
                    <a:gd name="connsiteX120" fmla="*/ 809096 w 3180821"/>
                    <a:gd name="connsiteY120" fmla="*/ 424754 h 2276195"/>
                    <a:gd name="connsiteX121" fmla="*/ 805921 w 3180821"/>
                    <a:gd name="connsiteY121" fmla="*/ 433217 h 2276195"/>
                    <a:gd name="connsiteX122" fmla="*/ 800100 w 3180821"/>
                    <a:gd name="connsiteY122" fmla="*/ 459136 h 2276195"/>
                    <a:gd name="connsiteX123" fmla="*/ 796925 w 3180821"/>
                    <a:gd name="connsiteY123" fmla="*/ 514148 h 2276195"/>
                    <a:gd name="connsiteX124" fmla="*/ 804863 w 3180821"/>
                    <a:gd name="connsiteY124" fmla="*/ 569688 h 2276195"/>
                    <a:gd name="connsiteX125" fmla="*/ 819680 w 3180821"/>
                    <a:gd name="connsiteY125" fmla="*/ 624700 h 2276195"/>
                    <a:gd name="connsiteX126" fmla="*/ 849842 w 3180821"/>
                    <a:gd name="connsiteY126" fmla="*/ 701399 h 2276195"/>
                    <a:gd name="connsiteX127" fmla="*/ 892175 w 3180821"/>
                    <a:gd name="connsiteY127" fmla="*/ 783916 h 2276195"/>
                    <a:gd name="connsiteX128" fmla="*/ 906992 w 3180821"/>
                    <a:gd name="connsiteY128" fmla="*/ 811422 h 2276195"/>
                    <a:gd name="connsiteX129" fmla="*/ 918105 w 3180821"/>
                    <a:gd name="connsiteY129" fmla="*/ 835754 h 2276195"/>
                    <a:gd name="connsiteX130" fmla="*/ 932921 w 3180821"/>
                    <a:gd name="connsiteY130" fmla="*/ 891824 h 2276195"/>
                    <a:gd name="connsiteX131" fmla="*/ 942446 w 3180821"/>
                    <a:gd name="connsiteY131" fmla="*/ 966936 h 2276195"/>
                    <a:gd name="connsiteX132" fmla="*/ 943505 w 3180821"/>
                    <a:gd name="connsiteY132" fmla="*/ 979631 h 2276195"/>
                    <a:gd name="connsiteX133" fmla="*/ 938742 w 3180821"/>
                    <a:gd name="connsiteY133" fmla="*/ 982805 h 2276195"/>
                    <a:gd name="connsiteX134" fmla="*/ 929746 w 3180821"/>
                    <a:gd name="connsiteY134" fmla="*/ 984391 h 2276195"/>
                    <a:gd name="connsiteX135" fmla="*/ 914400 w 3180821"/>
                    <a:gd name="connsiteY135" fmla="*/ 979631 h 2276195"/>
                    <a:gd name="connsiteX136" fmla="*/ 892175 w 3180821"/>
                    <a:gd name="connsiteY136" fmla="*/ 961117 h 2276195"/>
                    <a:gd name="connsiteX137" fmla="*/ 869950 w 3180821"/>
                    <a:gd name="connsiteY137" fmla="*/ 934140 h 2276195"/>
                    <a:gd name="connsiteX138" fmla="*/ 821267 w 3180821"/>
                    <a:gd name="connsiteY138" fmla="*/ 853739 h 2276195"/>
                    <a:gd name="connsiteX139" fmla="*/ 810155 w 3180821"/>
                    <a:gd name="connsiteY139" fmla="*/ 830994 h 2276195"/>
                    <a:gd name="connsiteX140" fmla="*/ 790046 w 3180821"/>
                    <a:gd name="connsiteY140" fmla="*/ 802959 h 2276195"/>
                    <a:gd name="connsiteX141" fmla="*/ 757238 w 3180821"/>
                    <a:gd name="connsiteY141" fmla="*/ 768576 h 2276195"/>
                    <a:gd name="connsiteX142" fmla="*/ 738188 w 3180821"/>
                    <a:gd name="connsiteY142" fmla="*/ 756939 h 2276195"/>
                    <a:gd name="connsiteX143" fmla="*/ 728663 w 3180821"/>
                    <a:gd name="connsiteY143" fmla="*/ 754824 h 2276195"/>
                    <a:gd name="connsiteX144" fmla="*/ 716492 w 3180821"/>
                    <a:gd name="connsiteY144" fmla="*/ 758526 h 2276195"/>
                    <a:gd name="connsiteX145" fmla="*/ 706438 w 3180821"/>
                    <a:gd name="connsiteY145" fmla="*/ 773866 h 2276195"/>
                    <a:gd name="connsiteX146" fmla="*/ 703263 w 3180821"/>
                    <a:gd name="connsiteY146" fmla="*/ 796611 h 2276195"/>
                    <a:gd name="connsiteX147" fmla="*/ 705379 w 3180821"/>
                    <a:gd name="connsiteY147" fmla="*/ 820943 h 2276195"/>
                    <a:gd name="connsiteX148" fmla="*/ 713317 w 3180821"/>
                    <a:gd name="connsiteY148" fmla="*/ 843160 h 2276195"/>
                    <a:gd name="connsiteX149" fmla="*/ 718609 w 3180821"/>
                    <a:gd name="connsiteY149" fmla="*/ 851623 h 2276195"/>
                    <a:gd name="connsiteX150" fmla="*/ 733954 w 3180821"/>
                    <a:gd name="connsiteY150" fmla="*/ 873839 h 2276195"/>
                    <a:gd name="connsiteX151" fmla="*/ 784225 w 3180821"/>
                    <a:gd name="connsiteY151" fmla="*/ 963762 h 2276195"/>
                    <a:gd name="connsiteX152" fmla="*/ 865717 w 3180821"/>
                    <a:gd name="connsiteY152" fmla="*/ 1119805 h 2276195"/>
                    <a:gd name="connsiteX153" fmla="*/ 882121 w 3180821"/>
                    <a:gd name="connsiteY153" fmla="*/ 1152600 h 2276195"/>
                    <a:gd name="connsiteX154" fmla="*/ 886355 w 3180821"/>
                    <a:gd name="connsiteY154" fmla="*/ 1171643 h 2276195"/>
                    <a:gd name="connsiteX155" fmla="*/ 886355 w 3180821"/>
                    <a:gd name="connsiteY155" fmla="*/ 1199149 h 2276195"/>
                    <a:gd name="connsiteX156" fmla="*/ 879475 w 3180821"/>
                    <a:gd name="connsiteY156" fmla="*/ 1217133 h 2276195"/>
                    <a:gd name="connsiteX157" fmla="*/ 867834 w 3180821"/>
                    <a:gd name="connsiteY157" fmla="*/ 1228241 h 2276195"/>
                    <a:gd name="connsiteX158" fmla="*/ 847196 w 3180821"/>
                    <a:gd name="connsiteY158" fmla="*/ 1233531 h 2276195"/>
                    <a:gd name="connsiteX159" fmla="*/ 824442 w 3180821"/>
                    <a:gd name="connsiteY159" fmla="*/ 1229299 h 2276195"/>
                    <a:gd name="connsiteX160" fmla="*/ 821267 w 3180821"/>
                    <a:gd name="connsiteY160" fmla="*/ 1228770 h 2276195"/>
                    <a:gd name="connsiteX161" fmla="*/ 637646 w 3180821"/>
                    <a:gd name="connsiteY161" fmla="*/ 807190 h 2276195"/>
                    <a:gd name="connsiteX162" fmla="*/ 515938 w 3180821"/>
                    <a:gd name="connsiteY162" fmla="*/ 524727 h 2276195"/>
                    <a:gd name="connsiteX163" fmla="*/ 488421 w 3180821"/>
                    <a:gd name="connsiteY163" fmla="*/ 459136 h 2276195"/>
                    <a:gd name="connsiteX164" fmla="*/ 436034 w 3180821"/>
                    <a:gd name="connsiteY164" fmla="*/ 345939 h 2276195"/>
                    <a:gd name="connsiteX165" fmla="*/ 385763 w 3180821"/>
                    <a:gd name="connsiteY165" fmla="*/ 251255 h 2276195"/>
                    <a:gd name="connsiteX166" fmla="*/ 337609 w 3180821"/>
                    <a:gd name="connsiteY166" fmla="*/ 175614 h 2276195"/>
                    <a:gd name="connsiteX167" fmla="*/ 291571 w 3180821"/>
                    <a:gd name="connsiteY167" fmla="*/ 115842 h 2276195"/>
                    <a:gd name="connsiteX168" fmla="*/ 248179 w 3180821"/>
                    <a:gd name="connsiteY168" fmla="*/ 70881 h 2276195"/>
                    <a:gd name="connsiteX169" fmla="*/ 207963 w 3180821"/>
                    <a:gd name="connsiteY169" fmla="*/ 38085 h 2276195"/>
                    <a:gd name="connsiteX170" fmla="*/ 171450 w 3180821"/>
                    <a:gd name="connsiteY170" fmla="*/ 16398 h 2276195"/>
                    <a:gd name="connsiteX171" fmla="*/ 137584 w 3180821"/>
                    <a:gd name="connsiteY171" fmla="*/ 4232 h 2276195"/>
                    <a:gd name="connsiteX172" fmla="*/ 107421 w 3180821"/>
                    <a:gd name="connsiteY172" fmla="*/ 0 h 2276195"/>
                    <a:gd name="connsiteX173" fmla="*/ 80434 w 3180821"/>
                    <a:gd name="connsiteY173" fmla="*/ 1587 h 2276195"/>
                    <a:gd name="connsiteX174" fmla="*/ 58738 w 3180821"/>
                    <a:gd name="connsiteY174" fmla="*/ 6877 h 2276195"/>
                    <a:gd name="connsiteX175" fmla="*/ 17463 w 3180821"/>
                    <a:gd name="connsiteY175" fmla="*/ 28035 h 2276195"/>
                    <a:gd name="connsiteX176" fmla="*/ 10584 w 3180821"/>
                    <a:gd name="connsiteY176" fmla="*/ 34911 h 2276195"/>
                    <a:gd name="connsiteX177" fmla="*/ 6879 w 3180821"/>
                    <a:gd name="connsiteY177" fmla="*/ 40201 h 2276195"/>
                    <a:gd name="connsiteX178" fmla="*/ 1588 w 3180821"/>
                    <a:gd name="connsiteY178" fmla="*/ 53425 h 2276195"/>
                    <a:gd name="connsiteX179" fmla="*/ 0 w 3180821"/>
                    <a:gd name="connsiteY179" fmla="*/ 79344 h 2276195"/>
                    <a:gd name="connsiteX180" fmla="*/ 7409 w 3180821"/>
                    <a:gd name="connsiteY180" fmla="*/ 122719 h 2276195"/>
                    <a:gd name="connsiteX181" fmla="*/ 25929 w 3180821"/>
                    <a:gd name="connsiteY181" fmla="*/ 175085 h 2276195"/>
                    <a:gd name="connsiteX182" fmla="*/ 68263 w 3180821"/>
                    <a:gd name="connsiteY182" fmla="*/ 265537 h 2276195"/>
                    <a:gd name="connsiteX183" fmla="*/ 146050 w 3180821"/>
                    <a:gd name="connsiteY183" fmla="*/ 403066 h 2276195"/>
                    <a:gd name="connsiteX184" fmla="*/ 235479 w 3180821"/>
                    <a:gd name="connsiteY184" fmla="*/ 541653 h 2276195"/>
                    <a:gd name="connsiteX185" fmla="*/ 322263 w 3180821"/>
                    <a:gd name="connsiteY185" fmla="*/ 668603 h 2276195"/>
                    <a:gd name="connsiteX186" fmla="*/ 422804 w 3180821"/>
                    <a:gd name="connsiteY186" fmla="*/ 808777 h 2276195"/>
                    <a:gd name="connsiteX187" fmla="*/ 439738 w 3180821"/>
                    <a:gd name="connsiteY187" fmla="*/ 830465 h 2276195"/>
                    <a:gd name="connsiteX188" fmla="*/ 466196 w 3180821"/>
                    <a:gd name="connsiteY188" fmla="*/ 875426 h 2276195"/>
                    <a:gd name="connsiteX189" fmla="*/ 516467 w 3180821"/>
                    <a:gd name="connsiteY189" fmla="*/ 970639 h 2276195"/>
                    <a:gd name="connsiteX190" fmla="*/ 564092 w 3180821"/>
                    <a:gd name="connsiteY190" fmla="*/ 1069554 h 2276195"/>
                    <a:gd name="connsiteX191" fmla="*/ 606425 w 3180821"/>
                    <a:gd name="connsiteY191" fmla="*/ 1172172 h 2276195"/>
                    <a:gd name="connsiteX192" fmla="*/ 664634 w 3180821"/>
                    <a:gd name="connsiteY192" fmla="*/ 1327685 h 2276195"/>
                    <a:gd name="connsiteX193" fmla="*/ 729192 w 3180821"/>
                    <a:gd name="connsiteY193" fmla="*/ 1531863 h 2276195"/>
                    <a:gd name="connsiteX194" fmla="*/ 779463 w 3180821"/>
                    <a:gd name="connsiteY194" fmla="*/ 1720172 h 2276195"/>
                    <a:gd name="connsiteX195" fmla="*/ 815975 w 3180821"/>
                    <a:gd name="connsiteY195" fmla="*/ 1879389 h 2276195"/>
                    <a:gd name="connsiteX196" fmla="*/ 848784 w 3180821"/>
                    <a:gd name="connsiteY196" fmla="*/ 2045482 h 2276195"/>
                    <a:gd name="connsiteX197" fmla="*/ 852488 w 3180821"/>
                    <a:gd name="connsiteY197" fmla="*/ 2069814 h 2276195"/>
                    <a:gd name="connsiteX198" fmla="*/ 661770 w 3180821"/>
                    <a:gd name="connsiteY198" fmla="*/ 2117118 h 2276195"/>
                    <a:gd name="connsiteX199" fmla="*/ 403631 w 3180821"/>
                    <a:gd name="connsiteY199" fmla="*/ 2276195 h 2276195"/>
                    <a:gd name="connsiteX0" fmla="*/ 403631 w 3180821"/>
                    <a:gd name="connsiteY0" fmla="*/ 2276195 h 2276195"/>
                    <a:gd name="connsiteX1" fmla="*/ 3085922 w 3180821"/>
                    <a:gd name="connsiteY1" fmla="*/ 2109788 h 2276195"/>
                    <a:gd name="connsiteX2" fmla="*/ 3083984 w 3180821"/>
                    <a:gd name="connsiteY2" fmla="*/ 2107899 h 2276195"/>
                    <a:gd name="connsiteX3" fmla="*/ 3060171 w 3180821"/>
                    <a:gd name="connsiteY3" fmla="*/ 2076161 h 2276195"/>
                    <a:gd name="connsiteX4" fmla="*/ 3042180 w 3180821"/>
                    <a:gd name="connsiteY4" fmla="*/ 2031200 h 2276195"/>
                    <a:gd name="connsiteX5" fmla="*/ 3036888 w 3180821"/>
                    <a:gd name="connsiteY5" fmla="*/ 1986767 h 2276195"/>
                    <a:gd name="connsiteX6" fmla="*/ 3040063 w 3180821"/>
                    <a:gd name="connsiteY6" fmla="*/ 1943393 h 2276195"/>
                    <a:gd name="connsiteX7" fmla="*/ 3048000 w 3180821"/>
                    <a:gd name="connsiteY7" fmla="*/ 1902134 h 2276195"/>
                    <a:gd name="connsiteX8" fmla="*/ 3064404 w 3180821"/>
                    <a:gd name="connsiteY8" fmla="*/ 1846593 h 2276195"/>
                    <a:gd name="connsiteX9" fmla="*/ 3071813 w 3180821"/>
                    <a:gd name="connsiteY9" fmla="*/ 1817501 h 2276195"/>
                    <a:gd name="connsiteX10" fmla="*/ 3076576 w 3180821"/>
                    <a:gd name="connsiteY10" fmla="*/ 1803748 h 2276195"/>
                    <a:gd name="connsiteX11" fmla="*/ 3095626 w 3180821"/>
                    <a:gd name="connsiteY11" fmla="*/ 1767250 h 2276195"/>
                    <a:gd name="connsiteX12" fmla="*/ 3142192 w 3180821"/>
                    <a:gd name="connsiteY12" fmla="*/ 1697427 h 2276195"/>
                    <a:gd name="connsiteX13" fmla="*/ 3180821 w 3180821"/>
                    <a:gd name="connsiteY13" fmla="*/ 1644531 h 2276195"/>
                    <a:gd name="connsiteX14" fmla="*/ 3045354 w 3180821"/>
                    <a:gd name="connsiteY14" fmla="*/ 1603802 h 2276195"/>
                    <a:gd name="connsiteX15" fmla="*/ 2453217 w 3180821"/>
                    <a:gd name="connsiteY15" fmla="*/ 1417079 h 2276195"/>
                    <a:gd name="connsiteX16" fmla="*/ 2216680 w 3180821"/>
                    <a:gd name="connsiteY16" fmla="*/ 1336678 h 2276195"/>
                    <a:gd name="connsiteX17" fmla="*/ 2145242 w 3180821"/>
                    <a:gd name="connsiteY17" fmla="*/ 1310230 h 2276195"/>
                    <a:gd name="connsiteX18" fmla="*/ 2119313 w 3180821"/>
                    <a:gd name="connsiteY18" fmla="*/ 1298064 h 2276195"/>
                    <a:gd name="connsiteX19" fmla="*/ 2116138 w 3180821"/>
                    <a:gd name="connsiteY19" fmla="*/ 1294361 h 2276195"/>
                    <a:gd name="connsiteX20" fmla="*/ 2103438 w 3180821"/>
                    <a:gd name="connsiteY20" fmla="*/ 1293303 h 2276195"/>
                    <a:gd name="connsiteX21" fmla="*/ 2083330 w 3180821"/>
                    <a:gd name="connsiteY21" fmla="*/ 1284311 h 2276195"/>
                    <a:gd name="connsiteX22" fmla="*/ 2064280 w 3180821"/>
                    <a:gd name="connsiteY22" fmla="*/ 1265268 h 2276195"/>
                    <a:gd name="connsiteX23" fmla="*/ 2062163 w 3180821"/>
                    <a:gd name="connsiteY23" fmla="*/ 1260508 h 2276195"/>
                    <a:gd name="connsiteX24" fmla="*/ 2001309 w 3180821"/>
                    <a:gd name="connsiteY24" fmla="*/ 1085423 h 2276195"/>
                    <a:gd name="connsiteX25" fmla="*/ 1991254 w 3180821"/>
                    <a:gd name="connsiteY25" fmla="*/ 1038874 h 2276195"/>
                    <a:gd name="connsiteX26" fmla="*/ 1974321 w 3180821"/>
                    <a:gd name="connsiteY26" fmla="*/ 990210 h 2276195"/>
                    <a:gd name="connsiteX27" fmla="*/ 1963209 w 3180821"/>
                    <a:gd name="connsiteY27" fmla="*/ 967994 h 2276195"/>
                    <a:gd name="connsiteX28" fmla="*/ 1951038 w 3180821"/>
                    <a:gd name="connsiteY28" fmla="*/ 952125 h 2276195"/>
                    <a:gd name="connsiteX29" fmla="*/ 1938867 w 3180821"/>
                    <a:gd name="connsiteY29" fmla="*/ 943133 h 2276195"/>
                    <a:gd name="connsiteX30" fmla="*/ 1927225 w 3180821"/>
                    <a:gd name="connsiteY30" fmla="*/ 939430 h 2276195"/>
                    <a:gd name="connsiteX31" fmla="*/ 1915054 w 3180821"/>
                    <a:gd name="connsiteY31" fmla="*/ 939959 h 2276195"/>
                    <a:gd name="connsiteX32" fmla="*/ 1898121 w 3180821"/>
                    <a:gd name="connsiteY32" fmla="*/ 946835 h 2276195"/>
                    <a:gd name="connsiteX33" fmla="*/ 1879071 w 3180821"/>
                    <a:gd name="connsiteY33" fmla="*/ 963762 h 2276195"/>
                    <a:gd name="connsiteX34" fmla="*/ 1858434 w 3180821"/>
                    <a:gd name="connsiteY34" fmla="*/ 991268 h 2276195"/>
                    <a:gd name="connsiteX35" fmla="*/ 1855788 w 3180821"/>
                    <a:gd name="connsiteY35" fmla="*/ 997086 h 2276195"/>
                    <a:gd name="connsiteX36" fmla="*/ 1846263 w 3180821"/>
                    <a:gd name="connsiteY36" fmla="*/ 1025121 h 2276195"/>
                    <a:gd name="connsiteX37" fmla="*/ 1827213 w 3180821"/>
                    <a:gd name="connsiteY37" fmla="*/ 1116102 h 2276195"/>
                    <a:gd name="connsiteX38" fmla="*/ 1805517 w 3180821"/>
                    <a:gd name="connsiteY38" fmla="*/ 1261566 h 2276195"/>
                    <a:gd name="connsiteX39" fmla="*/ 1802342 w 3180821"/>
                    <a:gd name="connsiteY39" fmla="*/ 1290658 h 2276195"/>
                    <a:gd name="connsiteX40" fmla="*/ 1790700 w 3180821"/>
                    <a:gd name="connsiteY40" fmla="*/ 1303353 h 2276195"/>
                    <a:gd name="connsiteX41" fmla="*/ 1770063 w 3180821"/>
                    <a:gd name="connsiteY41" fmla="*/ 1321867 h 2276195"/>
                    <a:gd name="connsiteX42" fmla="*/ 1751013 w 3180821"/>
                    <a:gd name="connsiteY42" fmla="*/ 1331388 h 2276195"/>
                    <a:gd name="connsiteX43" fmla="*/ 1735138 w 3180821"/>
                    <a:gd name="connsiteY43" fmla="*/ 1334562 h 2276195"/>
                    <a:gd name="connsiteX44" fmla="*/ 1720850 w 3180821"/>
                    <a:gd name="connsiteY44" fmla="*/ 1330859 h 2276195"/>
                    <a:gd name="connsiteX45" fmla="*/ 1708680 w 3180821"/>
                    <a:gd name="connsiteY45" fmla="*/ 1321867 h 2276195"/>
                    <a:gd name="connsiteX46" fmla="*/ 1692275 w 3180821"/>
                    <a:gd name="connsiteY46" fmla="*/ 1300180 h 2276195"/>
                    <a:gd name="connsiteX47" fmla="*/ 1677459 w 3180821"/>
                    <a:gd name="connsiteY47" fmla="*/ 1262095 h 2276195"/>
                    <a:gd name="connsiteX48" fmla="*/ 1667405 w 3180821"/>
                    <a:gd name="connsiteY48" fmla="*/ 1221894 h 2276195"/>
                    <a:gd name="connsiteX49" fmla="*/ 1659467 w 3180821"/>
                    <a:gd name="connsiteY49" fmla="*/ 1170585 h 2276195"/>
                    <a:gd name="connsiteX50" fmla="*/ 1658938 w 3180821"/>
                    <a:gd name="connsiteY50" fmla="*/ 1162650 h 2276195"/>
                    <a:gd name="connsiteX51" fmla="*/ 1655234 w 3180821"/>
                    <a:gd name="connsiteY51" fmla="*/ 1151542 h 2276195"/>
                    <a:gd name="connsiteX52" fmla="*/ 1646767 w 3180821"/>
                    <a:gd name="connsiteY52" fmla="*/ 1135145 h 2276195"/>
                    <a:gd name="connsiteX53" fmla="*/ 1636184 w 3180821"/>
                    <a:gd name="connsiteY53" fmla="*/ 1121921 h 2276195"/>
                    <a:gd name="connsiteX54" fmla="*/ 1624542 w 3180821"/>
                    <a:gd name="connsiteY54" fmla="*/ 1113457 h 2276195"/>
                    <a:gd name="connsiteX55" fmla="*/ 1604963 w 3180821"/>
                    <a:gd name="connsiteY55" fmla="*/ 1107110 h 2276195"/>
                    <a:gd name="connsiteX56" fmla="*/ 1577446 w 3180821"/>
                    <a:gd name="connsiteY56" fmla="*/ 1107639 h 2276195"/>
                    <a:gd name="connsiteX57" fmla="*/ 1537230 w 3180821"/>
                    <a:gd name="connsiteY57" fmla="*/ 1121392 h 2276195"/>
                    <a:gd name="connsiteX58" fmla="*/ 1499130 w 3180821"/>
                    <a:gd name="connsiteY58" fmla="*/ 1144137 h 2276195"/>
                    <a:gd name="connsiteX59" fmla="*/ 1494896 w 3180821"/>
                    <a:gd name="connsiteY59" fmla="*/ 1147311 h 2276195"/>
                    <a:gd name="connsiteX60" fmla="*/ 1475317 w 3180821"/>
                    <a:gd name="connsiteY60" fmla="*/ 1150484 h 2276195"/>
                    <a:gd name="connsiteX61" fmla="*/ 1445684 w 3180821"/>
                    <a:gd name="connsiteY61" fmla="*/ 1149426 h 2276195"/>
                    <a:gd name="connsiteX62" fmla="*/ 1426634 w 3180821"/>
                    <a:gd name="connsiteY62" fmla="*/ 1143608 h 2276195"/>
                    <a:gd name="connsiteX63" fmla="*/ 1414992 w 3180821"/>
                    <a:gd name="connsiteY63" fmla="*/ 1132500 h 2276195"/>
                    <a:gd name="connsiteX64" fmla="*/ 1409700 w 3180821"/>
                    <a:gd name="connsiteY64" fmla="*/ 1114515 h 2276195"/>
                    <a:gd name="connsiteX65" fmla="*/ 1412875 w 3180821"/>
                    <a:gd name="connsiteY65" fmla="*/ 1093886 h 2276195"/>
                    <a:gd name="connsiteX66" fmla="*/ 1413405 w 3180821"/>
                    <a:gd name="connsiteY66" fmla="*/ 1091770 h 2276195"/>
                    <a:gd name="connsiteX67" fmla="*/ 1421342 w 3180821"/>
                    <a:gd name="connsiteY67" fmla="*/ 1049453 h 2276195"/>
                    <a:gd name="connsiteX68" fmla="*/ 1429809 w 3180821"/>
                    <a:gd name="connsiteY68" fmla="*/ 975928 h 2276195"/>
                    <a:gd name="connsiteX69" fmla="*/ 1431925 w 3180821"/>
                    <a:gd name="connsiteY69" fmla="*/ 912453 h 2276195"/>
                    <a:gd name="connsiteX70" fmla="*/ 1429809 w 3180821"/>
                    <a:gd name="connsiteY70" fmla="*/ 858499 h 2276195"/>
                    <a:gd name="connsiteX71" fmla="*/ 1422930 w 3180821"/>
                    <a:gd name="connsiteY71" fmla="*/ 813538 h 2276195"/>
                    <a:gd name="connsiteX72" fmla="*/ 1411817 w 3180821"/>
                    <a:gd name="connsiteY72" fmla="*/ 775982 h 2276195"/>
                    <a:gd name="connsiteX73" fmla="*/ 1399117 w 3180821"/>
                    <a:gd name="connsiteY73" fmla="*/ 746360 h 2276195"/>
                    <a:gd name="connsiteX74" fmla="*/ 1383771 w 3180821"/>
                    <a:gd name="connsiteY74" fmla="*/ 723615 h 2276195"/>
                    <a:gd name="connsiteX75" fmla="*/ 1366838 w 3180821"/>
                    <a:gd name="connsiteY75" fmla="*/ 706159 h 2276195"/>
                    <a:gd name="connsiteX76" fmla="*/ 1349375 w 3180821"/>
                    <a:gd name="connsiteY76" fmla="*/ 692935 h 2276195"/>
                    <a:gd name="connsiteX77" fmla="*/ 1323446 w 3180821"/>
                    <a:gd name="connsiteY77" fmla="*/ 681827 h 2276195"/>
                    <a:gd name="connsiteX78" fmla="*/ 1282700 w 3180821"/>
                    <a:gd name="connsiteY78" fmla="*/ 676538 h 2276195"/>
                    <a:gd name="connsiteX79" fmla="*/ 1275821 w 3180821"/>
                    <a:gd name="connsiteY79" fmla="*/ 678125 h 2276195"/>
                    <a:gd name="connsiteX80" fmla="*/ 1264180 w 3180821"/>
                    <a:gd name="connsiteY80" fmla="*/ 681827 h 2276195"/>
                    <a:gd name="connsiteX81" fmla="*/ 1245659 w 3180821"/>
                    <a:gd name="connsiteY81" fmla="*/ 690291 h 2276195"/>
                    <a:gd name="connsiteX82" fmla="*/ 1223963 w 3180821"/>
                    <a:gd name="connsiteY82" fmla="*/ 707746 h 2276195"/>
                    <a:gd name="connsiteX83" fmla="*/ 1206500 w 3180821"/>
                    <a:gd name="connsiteY83" fmla="*/ 735252 h 2276195"/>
                    <a:gd name="connsiteX84" fmla="*/ 1199621 w 3180821"/>
                    <a:gd name="connsiteY84" fmla="*/ 765403 h 2276195"/>
                    <a:gd name="connsiteX85" fmla="*/ 1200680 w 3180821"/>
                    <a:gd name="connsiteY85" fmla="*/ 810364 h 2276195"/>
                    <a:gd name="connsiteX86" fmla="*/ 1212321 w 3180821"/>
                    <a:gd name="connsiteY86" fmla="*/ 852152 h 2276195"/>
                    <a:gd name="connsiteX87" fmla="*/ 1214438 w 3180821"/>
                    <a:gd name="connsiteY87" fmla="*/ 856913 h 2276195"/>
                    <a:gd name="connsiteX88" fmla="*/ 1220788 w 3180821"/>
                    <a:gd name="connsiteY88" fmla="*/ 870665 h 2276195"/>
                    <a:gd name="connsiteX89" fmla="*/ 1231371 w 3180821"/>
                    <a:gd name="connsiteY89" fmla="*/ 905577 h 2276195"/>
                    <a:gd name="connsiteX90" fmla="*/ 1243542 w 3180821"/>
                    <a:gd name="connsiteY90" fmla="*/ 966936 h 2276195"/>
                    <a:gd name="connsiteX91" fmla="*/ 1255184 w 3180821"/>
                    <a:gd name="connsiteY91" fmla="*/ 1083836 h 2276195"/>
                    <a:gd name="connsiteX92" fmla="*/ 1255184 w 3180821"/>
                    <a:gd name="connsiteY92" fmla="*/ 1107110 h 2276195"/>
                    <a:gd name="connsiteX93" fmla="*/ 1238780 w 3180821"/>
                    <a:gd name="connsiteY93" fmla="*/ 1120334 h 2276195"/>
                    <a:gd name="connsiteX94" fmla="*/ 1209146 w 3180821"/>
                    <a:gd name="connsiteY94" fmla="*/ 1140434 h 2276195"/>
                    <a:gd name="connsiteX95" fmla="*/ 1181630 w 3180821"/>
                    <a:gd name="connsiteY95" fmla="*/ 1151542 h 2276195"/>
                    <a:gd name="connsiteX96" fmla="*/ 1157288 w 3180821"/>
                    <a:gd name="connsiteY96" fmla="*/ 1155774 h 2276195"/>
                    <a:gd name="connsiteX97" fmla="*/ 1135592 w 3180821"/>
                    <a:gd name="connsiteY97" fmla="*/ 1152600 h 2276195"/>
                    <a:gd name="connsiteX98" fmla="*/ 1115484 w 3180821"/>
                    <a:gd name="connsiteY98" fmla="*/ 1143608 h 2276195"/>
                    <a:gd name="connsiteX99" fmla="*/ 1089555 w 3180821"/>
                    <a:gd name="connsiteY99" fmla="*/ 1122979 h 2276195"/>
                    <a:gd name="connsiteX100" fmla="*/ 1062038 w 3180821"/>
                    <a:gd name="connsiteY100" fmla="*/ 1084894 h 2276195"/>
                    <a:gd name="connsiteX101" fmla="*/ 1044046 w 3180821"/>
                    <a:gd name="connsiteY101" fmla="*/ 1043635 h 2276195"/>
                    <a:gd name="connsiteX102" fmla="*/ 1027113 w 3180821"/>
                    <a:gd name="connsiteY102" fmla="*/ 992326 h 2276195"/>
                    <a:gd name="connsiteX103" fmla="*/ 1025525 w 3180821"/>
                    <a:gd name="connsiteY103" fmla="*/ 983334 h 2276195"/>
                    <a:gd name="connsiteX104" fmla="*/ 1016000 w 3180821"/>
                    <a:gd name="connsiteY104" fmla="*/ 955828 h 2276195"/>
                    <a:gd name="connsiteX105" fmla="*/ 1001184 w 3180821"/>
                    <a:gd name="connsiteY105" fmla="*/ 882831 h 2276195"/>
                    <a:gd name="connsiteX106" fmla="*/ 992188 w 3180821"/>
                    <a:gd name="connsiteY106" fmla="*/ 796082 h 2276195"/>
                    <a:gd name="connsiteX107" fmla="*/ 987425 w 3180821"/>
                    <a:gd name="connsiteY107" fmla="*/ 704573 h 2276195"/>
                    <a:gd name="connsiteX108" fmla="*/ 987425 w 3180821"/>
                    <a:gd name="connsiteY108" fmla="*/ 488758 h 2276195"/>
                    <a:gd name="connsiteX109" fmla="*/ 990071 w 3180821"/>
                    <a:gd name="connsiteY109" fmla="*/ 437978 h 2276195"/>
                    <a:gd name="connsiteX110" fmla="*/ 981605 w 3180821"/>
                    <a:gd name="connsiteY110" fmla="*/ 415232 h 2276195"/>
                    <a:gd name="connsiteX111" fmla="*/ 964671 w 3180821"/>
                    <a:gd name="connsiteY111" fmla="*/ 378734 h 2276195"/>
                    <a:gd name="connsiteX112" fmla="*/ 947209 w 3180821"/>
                    <a:gd name="connsiteY112" fmla="*/ 352815 h 2276195"/>
                    <a:gd name="connsiteX113" fmla="*/ 931334 w 3180821"/>
                    <a:gd name="connsiteY113" fmla="*/ 335360 h 2276195"/>
                    <a:gd name="connsiteX114" fmla="*/ 914400 w 3180821"/>
                    <a:gd name="connsiteY114" fmla="*/ 325839 h 2276195"/>
                    <a:gd name="connsiteX115" fmla="*/ 899055 w 3180821"/>
                    <a:gd name="connsiteY115" fmla="*/ 323723 h 2276195"/>
                    <a:gd name="connsiteX116" fmla="*/ 884767 w 3180821"/>
                    <a:gd name="connsiteY116" fmla="*/ 326896 h 2276195"/>
                    <a:gd name="connsiteX117" fmla="*/ 869950 w 3180821"/>
                    <a:gd name="connsiteY117" fmla="*/ 334302 h 2276195"/>
                    <a:gd name="connsiteX118" fmla="*/ 850900 w 3180821"/>
                    <a:gd name="connsiteY118" fmla="*/ 352815 h 2276195"/>
                    <a:gd name="connsiteX119" fmla="*/ 829734 w 3180821"/>
                    <a:gd name="connsiteY119" fmla="*/ 382966 h 2276195"/>
                    <a:gd name="connsiteX120" fmla="*/ 809096 w 3180821"/>
                    <a:gd name="connsiteY120" fmla="*/ 424754 h 2276195"/>
                    <a:gd name="connsiteX121" fmla="*/ 805921 w 3180821"/>
                    <a:gd name="connsiteY121" fmla="*/ 433217 h 2276195"/>
                    <a:gd name="connsiteX122" fmla="*/ 800100 w 3180821"/>
                    <a:gd name="connsiteY122" fmla="*/ 459136 h 2276195"/>
                    <a:gd name="connsiteX123" fmla="*/ 796925 w 3180821"/>
                    <a:gd name="connsiteY123" fmla="*/ 514148 h 2276195"/>
                    <a:gd name="connsiteX124" fmla="*/ 804863 w 3180821"/>
                    <a:gd name="connsiteY124" fmla="*/ 569688 h 2276195"/>
                    <a:gd name="connsiteX125" fmla="*/ 819680 w 3180821"/>
                    <a:gd name="connsiteY125" fmla="*/ 624700 h 2276195"/>
                    <a:gd name="connsiteX126" fmla="*/ 849842 w 3180821"/>
                    <a:gd name="connsiteY126" fmla="*/ 701399 h 2276195"/>
                    <a:gd name="connsiteX127" fmla="*/ 892175 w 3180821"/>
                    <a:gd name="connsiteY127" fmla="*/ 783916 h 2276195"/>
                    <a:gd name="connsiteX128" fmla="*/ 906992 w 3180821"/>
                    <a:gd name="connsiteY128" fmla="*/ 811422 h 2276195"/>
                    <a:gd name="connsiteX129" fmla="*/ 918105 w 3180821"/>
                    <a:gd name="connsiteY129" fmla="*/ 835754 h 2276195"/>
                    <a:gd name="connsiteX130" fmla="*/ 932921 w 3180821"/>
                    <a:gd name="connsiteY130" fmla="*/ 891824 h 2276195"/>
                    <a:gd name="connsiteX131" fmla="*/ 942446 w 3180821"/>
                    <a:gd name="connsiteY131" fmla="*/ 966936 h 2276195"/>
                    <a:gd name="connsiteX132" fmla="*/ 943505 w 3180821"/>
                    <a:gd name="connsiteY132" fmla="*/ 979631 h 2276195"/>
                    <a:gd name="connsiteX133" fmla="*/ 938742 w 3180821"/>
                    <a:gd name="connsiteY133" fmla="*/ 982805 h 2276195"/>
                    <a:gd name="connsiteX134" fmla="*/ 929746 w 3180821"/>
                    <a:gd name="connsiteY134" fmla="*/ 984391 h 2276195"/>
                    <a:gd name="connsiteX135" fmla="*/ 914400 w 3180821"/>
                    <a:gd name="connsiteY135" fmla="*/ 979631 h 2276195"/>
                    <a:gd name="connsiteX136" fmla="*/ 892175 w 3180821"/>
                    <a:gd name="connsiteY136" fmla="*/ 961117 h 2276195"/>
                    <a:gd name="connsiteX137" fmla="*/ 869950 w 3180821"/>
                    <a:gd name="connsiteY137" fmla="*/ 934140 h 2276195"/>
                    <a:gd name="connsiteX138" fmla="*/ 821267 w 3180821"/>
                    <a:gd name="connsiteY138" fmla="*/ 853739 h 2276195"/>
                    <a:gd name="connsiteX139" fmla="*/ 810155 w 3180821"/>
                    <a:gd name="connsiteY139" fmla="*/ 830994 h 2276195"/>
                    <a:gd name="connsiteX140" fmla="*/ 790046 w 3180821"/>
                    <a:gd name="connsiteY140" fmla="*/ 802959 h 2276195"/>
                    <a:gd name="connsiteX141" fmla="*/ 757238 w 3180821"/>
                    <a:gd name="connsiteY141" fmla="*/ 768576 h 2276195"/>
                    <a:gd name="connsiteX142" fmla="*/ 738188 w 3180821"/>
                    <a:gd name="connsiteY142" fmla="*/ 756939 h 2276195"/>
                    <a:gd name="connsiteX143" fmla="*/ 728663 w 3180821"/>
                    <a:gd name="connsiteY143" fmla="*/ 754824 h 2276195"/>
                    <a:gd name="connsiteX144" fmla="*/ 716492 w 3180821"/>
                    <a:gd name="connsiteY144" fmla="*/ 758526 h 2276195"/>
                    <a:gd name="connsiteX145" fmla="*/ 706438 w 3180821"/>
                    <a:gd name="connsiteY145" fmla="*/ 773866 h 2276195"/>
                    <a:gd name="connsiteX146" fmla="*/ 703263 w 3180821"/>
                    <a:gd name="connsiteY146" fmla="*/ 796611 h 2276195"/>
                    <a:gd name="connsiteX147" fmla="*/ 705379 w 3180821"/>
                    <a:gd name="connsiteY147" fmla="*/ 820943 h 2276195"/>
                    <a:gd name="connsiteX148" fmla="*/ 713317 w 3180821"/>
                    <a:gd name="connsiteY148" fmla="*/ 843160 h 2276195"/>
                    <a:gd name="connsiteX149" fmla="*/ 718609 w 3180821"/>
                    <a:gd name="connsiteY149" fmla="*/ 851623 h 2276195"/>
                    <a:gd name="connsiteX150" fmla="*/ 733954 w 3180821"/>
                    <a:gd name="connsiteY150" fmla="*/ 873839 h 2276195"/>
                    <a:gd name="connsiteX151" fmla="*/ 784225 w 3180821"/>
                    <a:gd name="connsiteY151" fmla="*/ 963762 h 2276195"/>
                    <a:gd name="connsiteX152" fmla="*/ 865717 w 3180821"/>
                    <a:gd name="connsiteY152" fmla="*/ 1119805 h 2276195"/>
                    <a:gd name="connsiteX153" fmla="*/ 882121 w 3180821"/>
                    <a:gd name="connsiteY153" fmla="*/ 1152600 h 2276195"/>
                    <a:gd name="connsiteX154" fmla="*/ 886355 w 3180821"/>
                    <a:gd name="connsiteY154" fmla="*/ 1171643 h 2276195"/>
                    <a:gd name="connsiteX155" fmla="*/ 886355 w 3180821"/>
                    <a:gd name="connsiteY155" fmla="*/ 1199149 h 2276195"/>
                    <a:gd name="connsiteX156" fmla="*/ 879475 w 3180821"/>
                    <a:gd name="connsiteY156" fmla="*/ 1217133 h 2276195"/>
                    <a:gd name="connsiteX157" fmla="*/ 867834 w 3180821"/>
                    <a:gd name="connsiteY157" fmla="*/ 1228241 h 2276195"/>
                    <a:gd name="connsiteX158" fmla="*/ 847196 w 3180821"/>
                    <a:gd name="connsiteY158" fmla="*/ 1233531 h 2276195"/>
                    <a:gd name="connsiteX159" fmla="*/ 824442 w 3180821"/>
                    <a:gd name="connsiteY159" fmla="*/ 1229299 h 2276195"/>
                    <a:gd name="connsiteX160" fmla="*/ 821267 w 3180821"/>
                    <a:gd name="connsiteY160" fmla="*/ 1228770 h 2276195"/>
                    <a:gd name="connsiteX161" fmla="*/ 637646 w 3180821"/>
                    <a:gd name="connsiteY161" fmla="*/ 807190 h 2276195"/>
                    <a:gd name="connsiteX162" fmla="*/ 515938 w 3180821"/>
                    <a:gd name="connsiteY162" fmla="*/ 524727 h 2276195"/>
                    <a:gd name="connsiteX163" fmla="*/ 488421 w 3180821"/>
                    <a:gd name="connsiteY163" fmla="*/ 459136 h 2276195"/>
                    <a:gd name="connsiteX164" fmla="*/ 436034 w 3180821"/>
                    <a:gd name="connsiteY164" fmla="*/ 345939 h 2276195"/>
                    <a:gd name="connsiteX165" fmla="*/ 385763 w 3180821"/>
                    <a:gd name="connsiteY165" fmla="*/ 251255 h 2276195"/>
                    <a:gd name="connsiteX166" fmla="*/ 337609 w 3180821"/>
                    <a:gd name="connsiteY166" fmla="*/ 175614 h 2276195"/>
                    <a:gd name="connsiteX167" fmla="*/ 291571 w 3180821"/>
                    <a:gd name="connsiteY167" fmla="*/ 115842 h 2276195"/>
                    <a:gd name="connsiteX168" fmla="*/ 248179 w 3180821"/>
                    <a:gd name="connsiteY168" fmla="*/ 70881 h 2276195"/>
                    <a:gd name="connsiteX169" fmla="*/ 207963 w 3180821"/>
                    <a:gd name="connsiteY169" fmla="*/ 38085 h 2276195"/>
                    <a:gd name="connsiteX170" fmla="*/ 171450 w 3180821"/>
                    <a:gd name="connsiteY170" fmla="*/ 16398 h 2276195"/>
                    <a:gd name="connsiteX171" fmla="*/ 137584 w 3180821"/>
                    <a:gd name="connsiteY171" fmla="*/ 4232 h 2276195"/>
                    <a:gd name="connsiteX172" fmla="*/ 107421 w 3180821"/>
                    <a:gd name="connsiteY172" fmla="*/ 0 h 2276195"/>
                    <a:gd name="connsiteX173" fmla="*/ 80434 w 3180821"/>
                    <a:gd name="connsiteY173" fmla="*/ 1587 h 2276195"/>
                    <a:gd name="connsiteX174" fmla="*/ 58738 w 3180821"/>
                    <a:gd name="connsiteY174" fmla="*/ 6877 h 2276195"/>
                    <a:gd name="connsiteX175" fmla="*/ 17463 w 3180821"/>
                    <a:gd name="connsiteY175" fmla="*/ 28035 h 2276195"/>
                    <a:gd name="connsiteX176" fmla="*/ 10584 w 3180821"/>
                    <a:gd name="connsiteY176" fmla="*/ 34911 h 2276195"/>
                    <a:gd name="connsiteX177" fmla="*/ 6879 w 3180821"/>
                    <a:gd name="connsiteY177" fmla="*/ 40201 h 2276195"/>
                    <a:gd name="connsiteX178" fmla="*/ 1588 w 3180821"/>
                    <a:gd name="connsiteY178" fmla="*/ 53425 h 2276195"/>
                    <a:gd name="connsiteX179" fmla="*/ 0 w 3180821"/>
                    <a:gd name="connsiteY179" fmla="*/ 79344 h 2276195"/>
                    <a:gd name="connsiteX180" fmla="*/ 7409 w 3180821"/>
                    <a:gd name="connsiteY180" fmla="*/ 122719 h 2276195"/>
                    <a:gd name="connsiteX181" fmla="*/ 25929 w 3180821"/>
                    <a:gd name="connsiteY181" fmla="*/ 175085 h 2276195"/>
                    <a:gd name="connsiteX182" fmla="*/ 68263 w 3180821"/>
                    <a:gd name="connsiteY182" fmla="*/ 265537 h 2276195"/>
                    <a:gd name="connsiteX183" fmla="*/ 146050 w 3180821"/>
                    <a:gd name="connsiteY183" fmla="*/ 403066 h 2276195"/>
                    <a:gd name="connsiteX184" fmla="*/ 235479 w 3180821"/>
                    <a:gd name="connsiteY184" fmla="*/ 541653 h 2276195"/>
                    <a:gd name="connsiteX185" fmla="*/ 322263 w 3180821"/>
                    <a:gd name="connsiteY185" fmla="*/ 668603 h 2276195"/>
                    <a:gd name="connsiteX186" fmla="*/ 422804 w 3180821"/>
                    <a:gd name="connsiteY186" fmla="*/ 808777 h 2276195"/>
                    <a:gd name="connsiteX187" fmla="*/ 439738 w 3180821"/>
                    <a:gd name="connsiteY187" fmla="*/ 830465 h 2276195"/>
                    <a:gd name="connsiteX188" fmla="*/ 466196 w 3180821"/>
                    <a:gd name="connsiteY188" fmla="*/ 875426 h 2276195"/>
                    <a:gd name="connsiteX189" fmla="*/ 516467 w 3180821"/>
                    <a:gd name="connsiteY189" fmla="*/ 970639 h 2276195"/>
                    <a:gd name="connsiteX190" fmla="*/ 564092 w 3180821"/>
                    <a:gd name="connsiteY190" fmla="*/ 1069554 h 2276195"/>
                    <a:gd name="connsiteX191" fmla="*/ 606425 w 3180821"/>
                    <a:gd name="connsiteY191" fmla="*/ 1172172 h 2276195"/>
                    <a:gd name="connsiteX192" fmla="*/ 664634 w 3180821"/>
                    <a:gd name="connsiteY192" fmla="*/ 1327685 h 2276195"/>
                    <a:gd name="connsiteX193" fmla="*/ 729192 w 3180821"/>
                    <a:gd name="connsiteY193" fmla="*/ 1531863 h 2276195"/>
                    <a:gd name="connsiteX194" fmla="*/ 779463 w 3180821"/>
                    <a:gd name="connsiteY194" fmla="*/ 1720172 h 2276195"/>
                    <a:gd name="connsiteX195" fmla="*/ 815975 w 3180821"/>
                    <a:gd name="connsiteY195" fmla="*/ 1879389 h 2276195"/>
                    <a:gd name="connsiteX196" fmla="*/ 848784 w 3180821"/>
                    <a:gd name="connsiteY196" fmla="*/ 2045482 h 2276195"/>
                    <a:gd name="connsiteX197" fmla="*/ 760040 w 3180821"/>
                    <a:gd name="connsiteY197" fmla="*/ 2097549 h 2276195"/>
                    <a:gd name="connsiteX198" fmla="*/ 661770 w 3180821"/>
                    <a:gd name="connsiteY198" fmla="*/ 2117118 h 2276195"/>
                    <a:gd name="connsiteX199" fmla="*/ 403631 w 3180821"/>
                    <a:gd name="connsiteY199" fmla="*/ 2276195 h 2276195"/>
                    <a:gd name="connsiteX0" fmla="*/ 403631 w 3180821"/>
                    <a:gd name="connsiteY0" fmla="*/ 2276195 h 2276195"/>
                    <a:gd name="connsiteX1" fmla="*/ 3085922 w 3180821"/>
                    <a:gd name="connsiteY1" fmla="*/ 2109788 h 2276195"/>
                    <a:gd name="connsiteX2" fmla="*/ 3083984 w 3180821"/>
                    <a:gd name="connsiteY2" fmla="*/ 2107899 h 2276195"/>
                    <a:gd name="connsiteX3" fmla="*/ 3060171 w 3180821"/>
                    <a:gd name="connsiteY3" fmla="*/ 2076161 h 2276195"/>
                    <a:gd name="connsiteX4" fmla="*/ 3042180 w 3180821"/>
                    <a:gd name="connsiteY4" fmla="*/ 2031200 h 2276195"/>
                    <a:gd name="connsiteX5" fmla="*/ 3036888 w 3180821"/>
                    <a:gd name="connsiteY5" fmla="*/ 1986767 h 2276195"/>
                    <a:gd name="connsiteX6" fmla="*/ 3040063 w 3180821"/>
                    <a:gd name="connsiteY6" fmla="*/ 1943393 h 2276195"/>
                    <a:gd name="connsiteX7" fmla="*/ 3048000 w 3180821"/>
                    <a:gd name="connsiteY7" fmla="*/ 1902134 h 2276195"/>
                    <a:gd name="connsiteX8" fmla="*/ 3064404 w 3180821"/>
                    <a:gd name="connsiteY8" fmla="*/ 1846593 h 2276195"/>
                    <a:gd name="connsiteX9" fmla="*/ 3071813 w 3180821"/>
                    <a:gd name="connsiteY9" fmla="*/ 1817501 h 2276195"/>
                    <a:gd name="connsiteX10" fmla="*/ 3076576 w 3180821"/>
                    <a:gd name="connsiteY10" fmla="*/ 1803748 h 2276195"/>
                    <a:gd name="connsiteX11" fmla="*/ 3095626 w 3180821"/>
                    <a:gd name="connsiteY11" fmla="*/ 1767250 h 2276195"/>
                    <a:gd name="connsiteX12" fmla="*/ 3142192 w 3180821"/>
                    <a:gd name="connsiteY12" fmla="*/ 1697427 h 2276195"/>
                    <a:gd name="connsiteX13" fmla="*/ 3180821 w 3180821"/>
                    <a:gd name="connsiteY13" fmla="*/ 1644531 h 2276195"/>
                    <a:gd name="connsiteX14" fmla="*/ 3045354 w 3180821"/>
                    <a:gd name="connsiteY14" fmla="*/ 1603802 h 2276195"/>
                    <a:gd name="connsiteX15" fmla="*/ 2453217 w 3180821"/>
                    <a:gd name="connsiteY15" fmla="*/ 1417079 h 2276195"/>
                    <a:gd name="connsiteX16" fmla="*/ 2216680 w 3180821"/>
                    <a:gd name="connsiteY16" fmla="*/ 1336678 h 2276195"/>
                    <a:gd name="connsiteX17" fmla="*/ 2145242 w 3180821"/>
                    <a:gd name="connsiteY17" fmla="*/ 1310230 h 2276195"/>
                    <a:gd name="connsiteX18" fmla="*/ 2119313 w 3180821"/>
                    <a:gd name="connsiteY18" fmla="*/ 1298064 h 2276195"/>
                    <a:gd name="connsiteX19" fmla="*/ 2116138 w 3180821"/>
                    <a:gd name="connsiteY19" fmla="*/ 1294361 h 2276195"/>
                    <a:gd name="connsiteX20" fmla="*/ 2103438 w 3180821"/>
                    <a:gd name="connsiteY20" fmla="*/ 1293303 h 2276195"/>
                    <a:gd name="connsiteX21" fmla="*/ 2083330 w 3180821"/>
                    <a:gd name="connsiteY21" fmla="*/ 1284311 h 2276195"/>
                    <a:gd name="connsiteX22" fmla="*/ 2064280 w 3180821"/>
                    <a:gd name="connsiteY22" fmla="*/ 1265268 h 2276195"/>
                    <a:gd name="connsiteX23" fmla="*/ 2062163 w 3180821"/>
                    <a:gd name="connsiteY23" fmla="*/ 1260508 h 2276195"/>
                    <a:gd name="connsiteX24" fmla="*/ 2001309 w 3180821"/>
                    <a:gd name="connsiteY24" fmla="*/ 1085423 h 2276195"/>
                    <a:gd name="connsiteX25" fmla="*/ 1991254 w 3180821"/>
                    <a:gd name="connsiteY25" fmla="*/ 1038874 h 2276195"/>
                    <a:gd name="connsiteX26" fmla="*/ 1974321 w 3180821"/>
                    <a:gd name="connsiteY26" fmla="*/ 990210 h 2276195"/>
                    <a:gd name="connsiteX27" fmla="*/ 1963209 w 3180821"/>
                    <a:gd name="connsiteY27" fmla="*/ 967994 h 2276195"/>
                    <a:gd name="connsiteX28" fmla="*/ 1951038 w 3180821"/>
                    <a:gd name="connsiteY28" fmla="*/ 952125 h 2276195"/>
                    <a:gd name="connsiteX29" fmla="*/ 1938867 w 3180821"/>
                    <a:gd name="connsiteY29" fmla="*/ 943133 h 2276195"/>
                    <a:gd name="connsiteX30" fmla="*/ 1927225 w 3180821"/>
                    <a:gd name="connsiteY30" fmla="*/ 939430 h 2276195"/>
                    <a:gd name="connsiteX31" fmla="*/ 1915054 w 3180821"/>
                    <a:gd name="connsiteY31" fmla="*/ 939959 h 2276195"/>
                    <a:gd name="connsiteX32" fmla="*/ 1898121 w 3180821"/>
                    <a:gd name="connsiteY32" fmla="*/ 946835 h 2276195"/>
                    <a:gd name="connsiteX33" fmla="*/ 1879071 w 3180821"/>
                    <a:gd name="connsiteY33" fmla="*/ 963762 h 2276195"/>
                    <a:gd name="connsiteX34" fmla="*/ 1858434 w 3180821"/>
                    <a:gd name="connsiteY34" fmla="*/ 991268 h 2276195"/>
                    <a:gd name="connsiteX35" fmla="*/ 1855788 w 3180821"/>
                    <a:gd name="connsiteY35" fmla="*/ 997086 h 2276195"/>
                    <a:gd name="connsiteX36" fmla="*/ 1846263 w 3180821"/>
                    <a:gd name="connsiteY36" fmla="*/ 1025121 h 2276195"/>
                    <a:gd name="connsiteX37" fmla="*/ 1827213 w 3180821"/>
                    <a:gd name="connsiteY37" fmla="*/ 1116102 h 2276195"/>
                    <a:gd name="connsiteX38" fmla="*/ 1805517 w 3180821"/>
                    <a:gd name="connsiteY38" fmla="*/ 1261566 h 2276195"/>
                    <a:gd name="connsiteX39" fmla="*/ 1802342 w 3180821"/>
                    <a:gd name="connsiteY39" fmla="*/ 1290658 h 2276195"/>
                    <a:gd name="connsiteX40" fmla="*/ 1790700 w 3180821"/>
                    <a:gd name="connsiteY40" fmla="*/ 1303353 h 2276195"/>
                    <a:gd name="connsiteX41" fmla="*/ 1770063 w 3180821"/>
                    <a:gd name="connsiteY41" fmla="*/ 1321867 h 2276195"/>
                    <a:gd name="connsiteX42" fmla="*/ 1751013 w 3180821"/>
                    <a:gd name="connsiteY42" fmla="*/ 1331388 h 2276195"/>
                    <a:gd name="connsiteX43" fmla="*/ 1735138 w 3180821"/>
                    <a:gd name="connsiteY43" fmla="*/ 1334562 h 2276195"/>
                    <a:gd name="connsiteX44" fmla="*/ 1720850 w 3180821"/>
                    <a:gd name="connsiteY44" fmla="*/ 1330859 h 2276195"/>
                    <a:gd name="connsiteX45" fmla="*/ 1708680 w 3180821"/>
                    <a:gd name="connsiteY45" fmla="*/ 1321867 h 2276195"/>
                    <a:gd name="connsiteX46" fmla="*/ 1692275 w 3180821"/>
                    <a:gd name="connsiteY46" fmla="*/ 1300180 h 2276195"/>
                    <a:gd name="connsiteX47" fmla="*/ 1677459 w 3180821"/>
                    <a:gd name="connsiteY47" fmla="*/ 1262095 h 2276195"/>
                    <a:gd name="connsiteX48" fmla="*/ 1667405 w 3180821"/>
                    <a:gd name="connsiteY48" fmla="*/ 1221894 h 2276195"/>
                    <a:gd name="connsiteX49" fmla="*/ 1659467 w 3180821"/>
                    <a:gd name="connsiteY49" fmla="*/ 1170585 h 2276195"/>
                    <a:gd name="connsiteX50" fmla="*/ 1658938 w 3180821"/>
                    <a:gd name="connsiteY50" fmla="*/ 1162650 h 2276195"/>
                    <a:gd name="connsiteX51" fmla="*/ 1655234 w 3180821"/>
                    <a:gd name="connsiteY51" fmla="*/ 1151542 h 2276195"/>
                    <a:gd name="connsiteX52" fmla="*/ 1646767 w 3180821"/>
                    <a:gd name="connsiteY52" fmla="*/ 1135145 h 2276195"/>
                    <a:gd name="connsiteX53" fmla="*/ 1636184 w 3180821"/>
                    <a:gd name="connsiteY53" fmla="*/ 1121921 h 2276195"/>
                    <a:gd name="connsiteX54" fmla="*/ 1624542 w 3180821"/>
                    <a:gd name="connsiteY54" fmla="*/ 1113457 h 2276195"/>
                    <a:gd name="connsiteX55" fmla="*/ 1604963 w 3180821"/>
                    <a:gd name="connsiteY55" fmla="*/ 1107110 h 2276195"/>
                    <a:gd name="connsiteX56" fmla="*/ 1577446 w 3180821"/>
                    <a:gd name="connsiteY56" fmla="*/ 1107639 h 2276195"/>
                    <a:gd name="connsiteX57" fmla="*/ 1537230 w 3180821"/>
                    <a:gd name="connsiteY57" fmla="*/ 1121392 h 2276195"/>
                    <a:gd name="connsiteX58" fmla="*/ 1499130 w 3180821"/>
                    <a:gd name="connsiteY58" fmla="*/ 1144137 h 2276195"/>
                    <a:gd name="connsiteX59" fmla="*/ 1494896 w 3180821"/>
                    <a:gd name="connsiteY59" fmla="*/ 1147311 h 2276195"/>
                    <a:gd name="connsiteX60" fmla="*/ 1475317 w 3180821"/>
                    <a:gd name="connsiteY60" fmla="*/ 1150484 h 2276195"/>
                    <a:gd name="connsiteX61" fmla="*/ 1445684 w 3180821"/>
                    <a:gd name="connsiteY61" fmla="*/ 1149426 h 2276195"/>
                    <a:gd name="connsiteX62" fmla="*/ 1426634 w 3180821"/>
                    <a:gd name="connsiteY62" fmla="*/ 1143608 h 2276195"/>
                    <a:gd name="connsiteX63" fmla="*/ 1414992 w 3180821"/>
                    <a:gd name="connsiteY63" fmla="*/ 1132500 h 2276195"/>
                    <a:gd name="connsiteX64" fmla="*/ 1409700 w 3180821"/>
                    <a:gd name="connsiteY64" fmla="*/ 1114515 h 2276195"/>
                    <a:gd name="connsiteX65" fmla="*/ 1412875 w 3180821"/>
                    <a:gd name="connsiteY65" fmla="*/ 1093886 h 2276195"/>
                    <a:gd name="connsiteX66" fmla="*/ 1413405 w 3180821"/>
                    <a:gd name="connsiteY66" fmla="*/ 1091770 h 2276195"/>
                    <a:gd name="connsiteX67" fmla="*/ 1421342 w 3180821"/>
                    <a:gd name="connsiteY67" fmla="*/ 1049453 h 2276195"/>
                    <a:gd name="connsiteX68" fmla="*/ 1429809 w 3180821"/>
                    <a:gd name="connsiteY68" fmla="*/ 975928 h 2276195"/>
                    <a:gd name="connsiteX69" fmla="*/ 1431925 w 3180821"/>
                    <a:gd name="connsiteY69" fmla="*/ 912453 h 2276195"/>
                    <a:gd name="connsiteX70" fmla="*/ 1429809 w 3180821"/>
                    <a:gd name="connsiteY70" fmla="*/ 858499 h 2276195"/>
                    <a:gd name="connsiteX71" fmla="*/ 1422930 w 3180821"/>
                    <a:gd name="connsiteY71" fmla="*/ 813538 h 2276195"/>
                    <a:gd name="connsiteX72" fmla="*/ 1411817 w 3180821"/>
                    <a:gd name="connsiteY72" fmla="*/ 775982 h 2276195"/>
                    <a:gd name="connsiteX73" fmla="*/ 1399117 w 3180821"/>
                    <a:gd name="connsiteY73" fmla="*/ 746360 h 2276195"/>
                    <a:gd name="connsiteX74" fmla="*/ 1383771 w 3180821"/>
                    <a:gd name="connsiteY74" fmla="*/ 723615 h 2276195"/>
                    <a:gd name="connsiteX75" fmla="*/ 1366838 w 3180821"/>
                    <a:gd name="connsiteY75" fmla="*/ 706159 h 2276195"/>
                    <a:gd name="connsiteX76" fmla="*/ 1349375 w 3180821"/>
                    <a:gd name="connsiteY76" fmla="*/ 692935 h 2276195"/>
                    <a:gd name="connsiteX77" fmla="*/ 1323446 w 3180821"/>
                    <a:gd name="connsiteY77" fmla="*/ 681827 h 2276195"/>
                    <a:gd name="connsiteX78" fmla="*/ 1282700 w 3180821"/>
                    <a:gd name="connsiteY78" fmla="*/ 676538 h 2276195"/>
                    <a:gd name="connsiteX79" fmla="*/ 1275821 w 3180821"/>
                    <a:gd name="connsiteY79" fmla="*/ 678125 h 2276195"/>
                    <a:gd name="connsiteX80" fmla="*/ 1264180 w 3180821"/>
                    <a:gd name="connsiteY80" fmla="*/ 681827 h 2276195"/>
                    <a:gd name="connsiteX81" fmla="*/ 1245659 w 3180821"/>
                    <a:gd name="connsiteY81" fmla="*/ 690291 h 2276195"/>
                    <a:gd name="connsiteX82" fmla="*/ 1223963 w 3180821"/>
                    <a:gd name="connsiteY82" fmla="*/ 707746 h 2276195"/>
                    <a:gd name="connsiteX83" fmla="*/ 1206500 w 3180821"/>
                    <a:gd name="connsiteY83" fmla="*/ 735252 h 2276195"/>
                    <a:gd name="connsiteX84" fmla="*/ 1199621 w 3180821"/>
                    <a:gd name="connsiteY84" fmla="*/ 765403 h 2276195"/>
                    <a:gd name="connsiteX85" fmla="*/ 1200680 w 3180821"/>
                    <a:gd name="connsiteY85" fmla="*/ 810364 h 2276195"/>
                    <a:gd name="connsiteX86" fmla="*/ 1212321 w 3180821"/>
                    <a:gd name="connsiteY86" fmla="*/ 852152 h 2276195"/>
                    <a:gd name="connsiteX87" fmla="*/ 1214438 w 3180821"/>
                    <a:gd name="connsiteY87" fmla="*/ 856913 h 2276195"/>
                    <a:gd name="connsiteX88" fmla="*/ 1220788 w 3180821"/>
                    <a:gd name="connsiteY88" fmla="*/ 870665 h 2276195"/>
                    <a:gd name="connsiteX89" fmla="*/ 1231371 w 3180821"/>
                    <a:gd name="connsiteY89" fmla="*/ 905577 h 2276195"/>
                    <a:gd name="connsiteX90" fmla="*/ 1243542 w 3180821"/>
                    <a:gd name="connsiteY90" fmla="*/ 966936 h 2276195"/>
                    <a:gd name="connsiteX91" fmla="*/ 1255184 w 3180821"/>
                    <a:gd name="connsiteY91" fmla="*/ 1083836 h 2276195"/>
                    <a:gd name="connsiteX92" fmla="*/ 1255184 w 3180821"/>
                    <a:gd name="connsiteY92" fmla="*/ 1107110 h 2276195"/>
                    <a:gd name="connsiteX93" fmla="*/ 1238780 w 3180821"/>
                    <a:gd name="connsiteY93" fmla="*/ 1120334 h 2276195"/>
                    <a:gd name="connsiteX94" fmla="*/ 1209146 w 3180821"/>
                    <a:gd name="connsiteY94" fmla="*/ 1140434 h 2276195"/>
                    <a:gd name="connsiteX95" fmla="*/ 1181630 w 3180821"/>
                    <a:gd name="connsiteY95" fmla="*/ 1151542 h 2276195"/>
                    <a:gd name="connsiteX96" fmla="*/ 1157288 w 3180821"/>
                    <a:gd name="connsiteY96" fmla="*/ 1155774 h 2276195"/>
                    <a:gd name="connsiteX97" fmla="*/ 1135592 w 3180821"/>
                    <a:gd name="connsiteY97" fmla="*/ 1152600 h 2276195"/>
                    <a:gd name="connsiteX98" fmla="*/ 1115484 w 3180821"/>
                    <a:gd name="connsiteY98" fmla="*/ 1143608 h 2276195"/>
                    <a:gd name="connsiteX99" fmla="*/ 1089555 w 3180821"/>
                    <a:gd name="connsiteY99" fmla="*/ 1122979 h 2276195"/>
                    <a:gd name="connsiteX100" fmla="*/ 1062038 w 3180821"/>
                    <a:gd name="connsiteY100" fmla="*/ 1084894 h 2276195"/>
                    <a:gd name="connsiteX101" fmla="*/ 1044046 w 3180821"/>
                    <a:gd name="connsiteY101" fmla="*/ 1043635 h 2276195"/>
                    <a:gd name="connsiteX102" fmla="*/ 1027113 w 3180821"/>
                    <a:gd name="connsiteY102" fmla="*/ 992326 h 2276195"/>
                    <a:gd name="connsiteX103" fmla="*/ 1025525 w 3180821"/>
                    <a:gd name="connsiteY103" fmla="*/ 983334 h 2276195"/>
                    <a:gd name="connsiteX104" fmla="*/ 1016000 w 3180821"/>
                    <a:gd name="connsiteY104" fmla="*/ 955828 h 2276195"/>
                    <a:gd name="connsiteX105" fmla="*/ 1001184 w 3180821"/>
                    <a:gd name="connsiteY105" fmla="*/ 882831 h 2276195"/>
                    <a:gd name="connsiteX106" fmla="*/ 992188 w 3180821"/>
                    <a:gd name="connsiteY106" fmla="*/ 796082 h 2276195"/>
                    <a:gd name="connsiteX107" fmla="*/ 987425 w 3180821"/>
                    <a:gd name="connsiteY107" fmla="*/ 704573 h 2276195"/>
                    <a:gd name="connsiteX108" fmla="*/ 987425 w 3180821"/>
                    <a:gd name="connsiteY108" fmla="*/ 488758 h 2276195"/>
                    <a:gd name="connsiteX109" fmla="*/ 990071 w 3180821"/>
                    <a:gd name="connsiteY109" fmla="*/ 437978 h 2276195"/>
                    <a:gd name="connsiteX110" fmla="*/ 981605 w 3180821"/>
                    <a:gd name="connsiteY110" fmla="*/ 415232 h 2276195"/>
                    <a:gd name="connsiteX111" fmla="*/ 964671 w 3180821"/>
                    <a:gd name="connsiteY111" fmla="*/ 378734 h 2276195"/>
                    <a:gd name="connsiteX112" fmla="*/ 947209 w 3180821"/>
                    <a:gd name="connsiteY112" fmla="*/ 352815 h 2276195"/>
                    <a:gd name="connsiteX113" fmla="*/ 931334 w 3180821"/>
                    <a:gd name="connsiteY113" fmla="*/ 335360 h 2276195"/>
                    <a:gd name="connsiteX114" fmla="*/ 914400 w 3180821"/>
                    <a:gd name="connsiteY114" fmla="*/ 325839 h 2276195"/>
                    <a:gd name="connsiteX115" fmla="*/ 899055 w 3180821"/>
                    <a:gd name="connsiteY115" fmla="*/ 323723 h 2276195"/>
                    <a:gd name="connsiteX116" fmla="*/ 884767 w 3180821"/>
                    <a:gd name="connsiteY116" fmla="*/ 326896 h 2276195"/>
                    <a:gd name="connsiteX117" fmla="*/ 869950 w 3180821"/>
                    <a:gd name="connsiteY117" fmla="*/ 334302 h 2276195"/>
                    <a:gd name="connsiteX118" fmla="*/ 850900 w 3180821"/>
                    <a:gd name="connsiteY118" fmla="*/ 352815 h 2276195"/>
                    <a:gd name="connsiteX119" fmla="*/ 829734 w 3180821"/>
                    <a:gd name="connsiteY119" fmla="*/ 382966 h 2276195"/>
                    <a:gd name="connsiteX120" fmla="*/ 809096 w 3180821"/>
                    <a:gd name="connsiteY120" fmla="*/ 424754 h 2276195"/>
                    <a:gd name="connsiteX121" fmla="*/ 805921 w 3180821"/>
                    <a:gd name="connsiteY121" fmla="*/ 433217 h 2276195"/>
                    <a:gd name="connsiteX122" fmla="*/ 800100 w 3180821"/>
                    <a:gd name="connsiteY122" fmla="*/ 459136 h 2276195"/>
                    <a:gd name="connsiteX123" fmla="*/ 796925 w 3180821"/>
                    <a:gd name="connsiteY123" fmla="*/ 514148 h 2276195"/>
                    <a:gd name="connsiteX124" fmla="*/ 804863 w 3180821"/>
                    <a:gd name="connsiteY124" fmla="*/ 569688 h 2276195"/>
                    <a:gd name="connsiteX125" fmla="*/ 819680 w 3180821"/>
                    <a:gd name="connsiteY125" fmla="*/ 624700 h 2276195"/>
                    <a:gd name="connsiteX126" fmla="*/ 849842 w 3180821"/>
                    <a:gd name="connsiteY126" fmla="*/ 701399 h 2276195"/>
                    <a:gd name="connsiteX127" fmla="*/ 892175 w 3180821"/>
                    <a:gd name="connsiteY127" fmla="*/ 783916 h 2276195"/>
                    <a:gd name="connsiteX128" fmla="*/ 906992 w 3180821"/>
                    <a:gd name="connsiteY128" fmla="*/ 811422 h 2276195"/>
                    <a:gd name="connsiteX129" fmla="*/ 918105 w 3180821"/>
                    <a:gd name="connsiteY129" fmla="*/ 835754 h 2276195"/>
                    <a:gd name="connsiteX130" fmla="*/ 932921 w 3180821"/>
                    <a:gd name="connsiteY130" fmla="*/ 891824 h 2276195"/>
                    <a:gd name="connsiteX131" fmla="*/ 942446 w 3180821"/>
                    <a:gd name="connsiteY131" fmla="*/ 966936 h 2276195"/>
                    <a:gd name="connsiteX132" fmla="*/ 943505 w 3180821"/>
                    <a:gd name="connsiteY132" fmla="*/ 979631 h 2276195"/>
                    <a:gd name="connsiteX133" fmla="*/ 938742 w 3180821"/>
                    <a:gd name="connsiteY133" fmla="*/ 982805 h 2276195"/>
                    <a:gd name="connsiteX134" fmla="*/ 929746 w 3180821"/>
                    <a:gd name="connsiteY134" fmla="*/ 984391 h 2276195"/>
                    <a:gd name="connsiteX135" fmla="*/ 914400 w 3180821"/>
                    <a:gd name="connsiteY135" fmla="*/ 979631 h 2276195"/>
                    <a:gd name="connsiteX136" fmla="*/ 892175 w 3180821"/>
                    <a:gd name="connsiteY136" fmla="*/ 961117 h 2276195"/>
                    <a:gd name="connsiteX137" fmla="*/ 869950 w 3180821"/>
                    <a:gd name="connsiteY137" fmla="*/ 934140 h 2276195"/>
                    <a:gd name="connsiteX138" fmla="*/ 821267 w 3180821"/>
                    <a:gd name="connsiteY138" fmla="*/ 853739 h 2276195"/>
                    <a:gd name="connsiteX139" fmla="*/ 810155 w 3180821"/>
                    <a:gd name="connsiteY139" fmla="*/ 830994 h 2276195"/>
                    <a:gd name="connsiteX140" fmla="*/ 790046 w 3180821"/>
                    <a:gd name="connsiteY140" fmla="*/ 802959 h 2276195"/>
                    <a:gd name="connsiteX141" fmla="*/ 757238 w 3180821"/>
                    <a:gd name="connsiteY141" fmla="*/ 768576 h 2276195"/>
                    <a:gd name="connsiteX142" fmla="*/ 738188 w 3180821"/>
                    <a:gd name="connsiteY142" fmla="*/ 756939 h 2276195"/>
                    <a:gd name="connsiteX143" fmla="*/ 728663 w 3180821"/>
                    <a:gd name="connsiteY143" fmla="*/ 754824 h 2276195"/>
                    <a:gd name="connsiteX144" fmla="*/ 716492 w 3180821"/>
                    <a:gd name="connsiteY144" fmla="*/ 758526 h 2276195"/>
                    <a:gd name="connsiteX145" fmla="*/ 706438 w 3180821"/>
                    <a:gd name="connsiteY145" fmla="*/ 773866 h 2276195"/>
                    <a:gd name="connsiteX146" fmla="*/ 703263 w 3180821"/>
                    <a:gd name="connsiteY146" fmla="*/ 796611 h 2276195"/>
                    <a:gd name="connsiteX147" fmla="*/ 705379 w 3180821"/>
                    <a:gd name="connsiteY147" fmla="*/ 820943 h 2276195"/>
                    <a:gd name="connsiteX148" fmla="*/ 713317 w 3180821"/>
                    <a:gd name="connsiteY148" fmla="*/ 843160 h 2276195"/>
                    <a:gd name="connsiteX149" fmla="*/ 718609 w 3180821"/>
                    <a:gd name="connsiteY149" fmla="*/ 851623 h 2276195"/>
                    <a:gd name="connsiteX150" fmla="*/ 733954 w 3180821"/>
                    <a:gd name="connsiteY150" fmla="*/ 873839 h 2276195"/>
                    <a:gd name="connsiteX151" fmla="*/ 784225 w 3180821"/>
                    <a:gd name="connsiteY151" fmla="*/ 963762 h 2276195"/>
                    <a:gd name="connsiteX152" fmla="*/ 865717 w 3180821"/>
                    <a:gd name="connsiteY152" fmla="*/ 1119805 h 2276195"/>
                    <a:gd name="connsiteX153" fmla="*/ 882121 w 3180821"/>
                    <a:gd name="connsiteY153" fmla="*/ 1152600 h 2276195"/>
                    <a:gd name="connsiteX154" fmla="*/ 886355 w 3180821"/>
                    <a:gd name="connsiteY154" fmla="*/ 1171643 h 2276195"/>
                    <a:gd name="connsiteX155" fmla="*/ 886355 w 3180821"/>
                    <a:gd name="connsiteY155" fmla="*/ 1199149 h 2276195"/>
                    <a:gd name="connsiteX156" fmla="*/ 879475 w 3180821"/>
                    <a:gd name="connsiteY156" fmla="*/ 1217133 h 2276195"/>
                    <a:gd name="connsiteX157" fmla="*/ 867834 w 3180821"/>
                    <a:gd name="connsiteY157" fmla="*/ 1228241 h 2276195"/>
                    <a:gd name="connsiteX158" fmla="*/ 847196 w 3180821"/>
                    <a:gd name="connsiteY158" fmla="*/ 1233531 h 2276195"/>
                    <a:gd name="connsiteX159" fmla="*/ 824442 w 3180821"/>
                    <a:gd name="connsiteY159" fmla="*/ 1229299 h 2276195"/>
                    <a:gd name="connsiteX160" fmla="*/ 821267 w 3180821"/>
                    <a:gd name="connsiteY160" fmla="*/ 1228770 h 2276195"/>
                    <a:gd name="connsiteX161" fmla="*/ 637646 w 3180821"/>
                    <a:gd name="connsiteY161" fmla="*/ 807190 h 2276195"/>
                    <a:gd name="connsiteX162" fmla="*/ 515938 w 3180821"/>
                    <a:gd name="connsiteY162" fmla="*/ 524727 h 2276195"/>
                    <a:gd name="connsiteX163" fmla="*/ 488421 w 3180821"/>
                    <a:gd name="connsiteY163" fmla="*/ 459136 h 2276195"/>
                    <a:gd name="connsiteX164" fmla="*/ 436034 w 3180821"/>
                    <a:gd name="connsiteY164" fmla="*/ 345939 h 2276195"/>
                    <a:gd name="connsiteX165" fmla="*/ 385763 w 3180821"/>
                    <a:gd name="connsiteY165" fmla="*/ 251255 h 2276195"/>
                    <a:gd name="connsiteX166" fmla="*/ 337609 w 3180821"/>
                    <a:gd name="connsiteY166" fmla="*/ 175614 h 2276195"/>
                    <a:gd name="connsiteX167" fmla="*/ 291571 w 3180821"/>
                    <a:gd name="connsiteY167" fmla="*/ 115842 h 2276195"/>
                    <a:gd name="connsiteX168" fmla="*/ 248179 w 3180821"/>
                    <a:gd name="connsiteY168" fmla="*/ 70881 h 2276195"/>
                    <a:gd name="connsiteX169" fmla="*/ 207963 w 3180821"/>
                    <a:gd name="connsiteY169" fmla="*/ 38085 h 2276195"/>
                    <a:gd name="connsiteX170" fmla="*/ 171450 w 3180821"/>
                    <a:gd name="connsiteY170" fmla="*/ 16398 h 2276195"/>
                    <a:gd name="connsiteX171" fmla="*/ 137584 w 3180821"/>
                    <a:gd name="connsiteY171" fmla="*/ 4232 h 2276195"/>
                    <a:gd name="connsiteX172" fmla="*/ 107421 w 3180821"/>
                    <a:gd name="connsiteY172" fmla="*/ 0 h 2276195"/>
                    <a:gd name="connsiteX173" fmla="*/ 80434 w 3180821"/>
                    <a:gd name="connsiteY173" fmla="*/ 1587 h 2276195"/>
                    <a:gd name="connsiteX174" fmla="*/ 58738 w 3180821"/>
                    <a:gd name="connsiteY174" fmla="*/ 6877 h 2276195"/>
                    <a:gd name="connsiteX175" fmla="*/ 17463 w 3180821"/>
                    <a:gd name="connsiteY175" fmla="*/ 28035 h 2276195"/>
                    <a:gd name="connsiteX176" fmla="*/ 10584 w 3180821"/>
                    <a:gd name="connsiteY176" fmla="*/ 34911 h 2276195"/>
                    <a:gd name="connsiteX177" fmla="*/ 6879 w 3180821"/>
                    <a:gd name="connsiteY177" fmla="*/ 40201 h 2276195"/>
                    <a:gd name="connsiteX178" fmla="*/ 1588 w 3180821"/>
                    <a:gd name="connsiteY178" fmla="*/ 53425 h 2276195"/>
                    <a:gd name="connsiteX179" fmla="*/ 0 w 3180821"/>
                    <a:gd name="connsiteY179" fmla="*/ 79344 h 2276195"/>
                    <a:gd name="connsiteX180" fmla="*/ 7409 w 3180821"/>
                    <a:gd name="connsiteY180" fmla="*/ 122719 h 2276195"/>
                    <a:gd name="connsiteX181" fmla="*/ 25929 w 3180821"/>
                    <a:gd name="connsiteY181" fmla="*/ 175085 h 2276195"/>
                    <a:gd name="connsiteX182" fmla="*/ 68263 w 3180821"/>
                    <a:gd name="connsiteY182" fmla="*/ 265537 h 2276195"/>
                    <a:gd name="connsiteX183" fmla="*/ 146050 w 3180821"/>
                    <a:gd name="connsiteY183" fmla="*/ 403066 h 2276195"/>
                    <a:gd name="connsiteX184" fmla="*/ 235479 w 3180821"/>
                    <a:gd name="connsiteY184" fmla="*/ 541653 h 2276195"/>
                    <a:gd name="connsiteX185" fmla="*/ 322263 w 3180821"/>
                    <a:gd name="connsiteY185" fmla="*/ 668603 h 2276195"/>
                    <a:gd name="connsiteX186" fmla="*/ 422804 w 3180821"/>
                    <a:gd name="connsiteY186" fmla="*/ 808777 h 2276195"/>
                    <a:gd name="connsiteX187" fmla="*/ 439738 w 3180821"/>
                    <a:gd name="connsiteY187" fmla="*/ 830465 h 2276195"/>
                    <a:gd name="connsiteX188" fmla="*/ 466196 w 3180821"/>
                    <a:gd name="connsiteY188" fmla="*/ 875426 h 2276195"/>
                    <a:gd name="connsiteX189" fmla="*/ 516467 w 3180821"/>
                    <a:gd name="connsiteY189" fmla="*/ 970639 h 2276195"/>
                    <a:gd name="connsiteX190" fmla="*/ 564092 w 3180821"/>
                    <a:gd name="connsiteY190" fmla="*/ 1069554 h 2276195"/>
                    <a:gd name="connsiteX191" fmla="*/ 606425 w 3180821"/>
                    <a:gd name="connsiteY191" fmla="*/ 1172172 h 2276195"/>
                    <a:gd name="connsiteX192" fmla="*/ 664634 w 3180821"/>
                    <a:gd name="connsiteY192" fmla="*/ 1327685 h 2276195"/>
                    <a:gd name="connsiteX193" fmla="*/ 729192 w 3180821"/>
                    <a:gd name="connsiteY193" fmla="*/ 1531863 h 2276195"/>
                    <a:gd name="connsiteX194" fmla="*/ 779463 w 3180821"/>
                    <a:gd name="connsiteY194" fmla="*/ 1720172 h 2276195"/>
                    <a:gd name="connsiteX195" fmla="*/ 815975 w 3180821"/>
                    <a:gd name="connsiteY195" fmla="*/ 1879389 h 2276195"/>
                    <a:gd name="connsiteX196" fmla="*/ 839538 w 3180821"/>
                    <a:gd name="connsiteY196" fmla="*/ 2017748 h 2276195"/>
                    <a:gd name="connsiteX197" fmla="*/ 760040 w 3180821"/>
                    <a:gd name="connsiteY197" fmla="*/ 2097549 h 2276195"/>
                    <a:gd name="connsiteX198" fmla="*/ 661770 w 3180821"/>
                    <a:gd name="connsiteY198" fmla="*/ 2117118 h 2276195"/>
                    <a:gd name="connsiteX199" fmla="*/ 403631 w 3180821"/>
                    <a:gd name="connsiteY199" fmla="*/ 2276195 h 22761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  <a:cxn ang="0">
                      <a:pos x="connsiteX191" y="connsiteY191"/>
                    </a:cxn>
                    <a:cxn ang="0">
                      <a:pos x="connsiteX192" y="connsiteY192"/>
                    </a:cxn>
                    <a:cxn ang="0">
                      <a:pos x="connsiteX193" y="connsiteY193"/>
                    </a:cxn>
                    <a:cxn ang="0">
                      <a:pos x="connsiteX194" y="connsiteY194"/>
                    </a:cxn>
                    <a:cxn ang="0">
                      <a:pos x="connsiteX195" y="connsiteY195"/>
                    </a:cxn>
                    <a:cxn ang="0">
                      <a:pos x="connsiteX196" y="connsiteY196"/>
                    </a:cxn>
                    <a:cxn ang="0">
                      <a:pos x="connsiteX197" y="connsiteY197"/>
                    </a:cxn>
                    <a:cxn ang="0">
                      <a:pos x="connsiteX198" y="connsiteY198"/>
                    </a:cxn>
                    <a:cxn ang="0">
                      <a:pos x="connsiteX199" y="connsiteY199"/>
                    </a:cxn>
                  </a:cxnLst>
                  <a:rect l="l" t="t" r="r" b="b"/>
                  <a:pathLst>
                    <a:path w="3180821" h="2276195">
                      <a:moveTo>
                        <a:pt x="403631" y="2276195"/>
                      </a:moveTo>
                      <a:lnTo>
                        <a:pt x="3085922" y="2109788"/>
                      </a:lnTo>
                      <a:lnTo>
                        <a:pt x="3083984" y="2107899"/>
                      </a:lnTo>
                      <a:lnTo>
                        <a:pt x="3060171" y="2076161"/>
                      </a:lnTo>
                      <a:lnTo>
                        <a:pt x="3042180" y="2031200"/>
                      </a:lnTo>
                      <a:lnTo>
                        <a:pt x="3036888" y="1986767"/>
                      </a:lnTo>
                      <a:lnTo>
                        <a:pt x="3040063" y="1943393"/>
                      </a:lnTo>
                      <a:lnTo>
                        <a:pt x="3048000" y="1902134"/>
                      </a:lnTo>
                      <a:lnTo>
                        <a:pt x="3064404" y="1846593"/>
                      </a:lnTo>
                      <a:lnTo>
                        <a:pt x="3071813" y="1817501"/>
                      </a:lnTo>
                      <a:lnTo>
                        <a:pt x="3076576" y="1803748"/>
                      </a:lnTo>
                      <a:lnTo>
                        <a:pt x="3095626" y="1767250"/>
                      </a:lnTo>
                      <a:lnTo>
                        <a:pt x="3142192" y="1697427"/>
                      </a:lnTo>
                      <a:lnTo>
                        <a:pt x="3180821" y="1644531"/>
                      </a:lnTo>
                      <a:lnTo>
                        <a:pt x="3045354" y="1603802"/>
                      </a:lnTo>
                      <a:lnTo>
                        <a:pt x="2453217" y="1417079"/>
                      </a:lnTo>
                      <a:lnTo>
                        <a:pt x="2216680" y="1336678"/>
                      </a:lnTo>
                      <a:lnTo>
                        <a:pt x="2145242" y="1310230"/>
                      </a:lnTo>
                      <a:lnTo>
                        <a:pt x="2119313" y="1298064"/>
                      </a:lnTo>
                      <a:lnTo>
                        <a:pt x="2116138" y="1294361"/>
                      </a:lnTo>
                      <a:lnTo>
                        <a:pt x="2103438" y="1293303"/>
                      </a:lnTo>
                      <a:lnTo>
                        <a:pt x="2083330" y="1284311"/>
                      </a:lnTo>
                      <a:lnTo>
                        <a:pt x="2064280" y="1265268"/>
                      </a:lnTo>
                      <a:lnTo>
                        <a:pt x="2062163" y="1260508"/>
                      </a:lnTo>
                      <a:lnTo>
                        <a:pt x="2001309" y="1085423"/>
                      </a:lnTo>
                      <a:lnTo>
                        <a:pt x="1991254" y="1038874"/>
                      </a:lnTo>
                      <a:lnTo>
                        <a:pt x="1974321" y="990210"/>
                      </a:lnTo>
                      <a:lnTo>
                        <a:pt x="1963209" y="967994"/>
                      </a:lnTo>
                      <a:lnTo>
                        <a:pt x="1951038" y="952125"/>
                      </a:lnTo>
                      <a:lnTo>
                        <a:pt x="1938867" y="943133"/>
                      </a:lnTo>
                      <a:lnTo>
                        <a:pt x="1927225" y="939430"/>
                      </a:lnTo>
                      <a:lnTo>
                        <a:pt x="1915054" y="939959"/>
                      </a:lnTo>
                      <a:lnTo>
                        <a:pt x="1898121" y="946835"/>
                      </a:lnTo>
                      <a:lnTo>
                        <a:pt x="1879071" y="963762"/>
                      </a:lnTo>
                      <a:lnTo>
                        <a:pt x="1858434" y="991268"/>
                      </a:lnTo>
                      <a:lnTo>
                        <a:pt x="1855788" y="997086"/>
                      </a:lnTo>
                      <a:lnTo>
                        <a:pt x="1846263" y="1025121"/>
                      </a:lnTo>
                      <a:lnTo>
                        <a:pt x="1827213" y="1116102"/>
                      </a:lnTo>
                      <a:lnTo>
                        <a:pt x="1805517" y="1261566"/>
                      </a:lnTo>
                      <a:lnTo>
                        <a:pt x="1802342" y="1290658"/>
                      </a:lnTo>
                      <a:lnTo>
                        <a:pt x="1790700" y="1303353"/>
                      </a:lnTo>
                      <a:lnTo>
                        <a:pt x="1770063" y="1321867"/>
                      </a:lnTo>
                      <a:lnTo>
                        <a:pt x="1751013" y="1331388"/>
                      </a:lnTo>
                      <a:lnTo>
                        <a:pt x="1735138" y="1334562"/>
                      </a:lnTo>
                      <a:lnTo>
                        <a:pt x="1720850" y="1330859"/>
                      </a:lnTo>
                      <a:lnTo>
                        <a:pt x="1708680" y="1321867"/>
                      </a:lnTo>
                      <a:lnTo>
                        <a:pt x="1692275" y="1300180"/>
                      </a:lnTo>
                      <a:lnTo>
                        <a:pt x="1677459" y="1262095"/>
                      </a:lnTo>
                      <a:lnTo>
                        <a:pt x="1667405" y="1221894"/>
                      </a:lnTo>
                      <a:lnTo>
                        <a:pt x="1659467" y="1170585"/>
                      </a:lnTo>
                      <a:cubicBezTo>
                        <a:pt x="1659291" y="1167940"/>
                        <a:pt x="1659114" y="1165295"/>
                        <a:pt x="1658938" y="1162650"/>
                      </a:cubicBezTo>
                      <a:lnTo>
                        <a:pt x="1655234" y="1151542"/>
                      </a:lnTo>
                      <a:lnTo>
                        <a:pt x="1646767" y="1135145"/>
                      </a:lnTo>
                      <a:lnTo>
                        <a:pt x="1636184" y="1121921"/>
                      </a:lnTo>
                      <a:lnTo>
                        <a:pt x="1624542" y="1113457"/>
                      </a:lnTo>
                      <a:lnTo>
                        <a:pt x="1604963" y="1107110"/>
                      </a:lnTo>
                      <a:lnTo>
                        <a:pt x="1577446" y="1107639"/>
                      </a:lnTo>
                      <a:lnTo>
                        <a:pt x="1537230" y="1121392"/>
                      </a:lnTo>
                      <a:lnTo>
                        <a:pt x="1499130" y="1144137"/>
                      </a:lnTo>
                      <a:lnTo>
                        <a:pt x="1494896" y="1147311"/>
                      </a:lnTo>
                      <a:lnTo>
                        <a:pt x="1475317" y="1150484"/>
                      </a:lnTo>
                      <a:lnTo>
                        <a:pt x="1445684" y="1149426"/>
                      </a:lnTo>
                      <a:lnTo>
                        <a:pt x="1426634" y="1143608"/>
                      </a:lnTo>
                      <a:lnTo>
                        <a:pt x="1414992" y="1132500"/>
                      </a:lnTo>
                      <a:lnTo>
                        <a:pt x="1409700" y="1114515"/>
                      </a:lnTo>
                      <a:lnTo>
                        <a:pt x="1412875" y="1093886"/>
                      </a:lnTo>
                      <a:lnTo>
                        <a:pt x="1413405" y="1091770"/>
                      </a:lnTo>
                      <a:lnTo>
                        <a:pt x="1421342" y="1049453"/>
                      </a:lnTo>
                      <a:lnTo>
                        <a:pt x="1429809" y="975928"/>
                      </a:lnTo>
                      <a:cubicBezTo>
                        <a:pt x="1430514" y="954770"/>
                        <a:pt x="1431220" y="933611"/>
                        <a:pt x="1431925" y="912453"/>
                      </a:cubicBezTo>
                      <a:cubicBezTo>
                        <a:pt x="1431220" y="894468"/>
                        <a:pt x="1430514" y="876484"/>
                        <a:pt x="1429809" y="858499"/>
                      </a:cubicBezTo>
                      <a:lnTo>
                        <a:pt x="1422930" y="813538"/>
                      </a:lnTo>
                      <a:lnTo>
                        <a:pt x="1411817" y="775982"/>
                      </a:lnTo>
                      <a:lnTo>
                        <a:pt x="1399117" y="746360"/>
                      </a:lnTo>
                      <a:lnTo>
                        <a:pt x="1383771" y="723615"/>
                      </a:lnTo>
                      <a:lnTo>
                        <a:pt x="1366838" y="706159"/>
                      </a:lnTo>
                      <a:lnTo>
                        <a:pt x="1349375" y="692935"/>
                      </a:lnTo>
                      <a:lnTo>
                        <a:pt x="1323446" y="681827"/>
                      </a:lnTo>
                      <a:lnTo>
                        <a:pt x="1282700" y="676538"/>
                      </a:lnTo>
                      <a:lnTo>
                        <a:pt x="1275821" y="678125"/>
                      </a:lnTo>
                      <a:lnTo>
                        <a:pt x="1264180" y="681827"/>
                      </a:lnTo>
                      <a:lnTo>
                        <a:pt x="1245659" y="690291"/>
                      </a:lnTo>
                      <a:lnTo>
                        <a:pt x="1223963" y="707746"/>
                      </a:lnTo>
                      <a:lnTo>
                        <a:pt x="1206500" y="735252"/>
                      </a:lnTo>
                      <a:lnTo>
                        <a:pt x="1199621" y="765403"/>
                      </a:lnTo>
                      <a:lnTo>
                        <a:pt x="1200680" y="810364"/>
                      </a:lnTo>
                      <a:lnTo>
                        <a:pt x="1212321" y="852152"/>
                      </a:lnTo>
                      <a:lnTo>
                        <a:pt x="1214438" y="856913"/>
                      </a:lnTo>
                      <a:lnTo>
                        <a:pt x="1220788" y="870665"/>
                      </a:lnTo>
                      <a:lnTo>
                        <a:pt x="1231371" y="905577"/>
                      </a:lnTo>
                      <a:lnTo>
                        <a:pt x="1243542" y="966936"/>
                      </a:lnTo>
                      <a:lnTo>
                        <a:pt x="1255184" y="1083836"/>
                      </a:lnTo>
                      <a:lnTo>
                        <a:pt x="1255184" y="1107110"/>
                      </a:lnTo>
                      <a:lnTo>
                        <a:pt x="1238780" y="1120334"/>
                      </a:lnTo>
                      <a:lnTo>
                        <a:pt x="1209146" y="1140434"/>
                      </a:lnTo>
                      <a:lnTo>
                        <a:pt x="1181630" y="1151542"/>
                      </a:lnTo>
                      <a:lnTo>
                        <a:pt x="1157288" y="1155774"/>
                      </a:lnTo>
                      <a:lnTo>
                        <a:pt x="1135592" y="1152600"/>
                      </a:lnTo>
                      <a:lnTo>
                        <a:pt x="1115484" y="1143608"/>
                      </a:lnTo>
                      <a:lnTo>
                        <a:pt x="1089555" y="1122979"/>
                      </a:lnTo>
                      <a:lnTo>
                        <a:pt x="1062038" y="1084894"/>
                      </a:lnTo>
                      <a:lnTo>
                        <a:pt x="1044046" y="1043635"/>
                      </a:lnTo>
                      <a:lnTo>
                        <a:pt x="1027113" y="992326"/>
                      </a:lnTo>
                      <a:lnTo>
                        <a:pt x="1025525" y="983334"/>
                      </a:lnTo>
                      <a:lnTo>
                        <a:pt x="1016000" y="955828"/>
                      </a:lnTo>
                      <a:lnTo>
                        <a:pt x="1001184" y="882831"/>
                      </a:lnTo>
                      <a:lnTo>
                        <a:pt x="992188" y="796082"/>
                      </a:lnTo>
                      <a:lnTo>
                        <a:pt x="987425" y="704573"/>
                      </a:lnTo>
                      <a:lnTo>
                        <a:pt x="987425" y="488758"/>
                      </a:lnTo>
                      <a:lnTo>
                        <a:pt x="990071" y="437978"/>
                      </a:lnTo>
                      <a:lnTo>
                        <a:pt x="981605" y="415232"/>
                      </a:lnTo>
                      <a:lnTo>
                        <a:pt x="964671" y="378734"/>
                      </a:lnTo>
                      <a:lnTo>
                        <a:pt x="947209" y="352815"/>
                      </a:lnTo>
                      <a:lnTo>
                        <a:pt x="931334" y="335360"/>
                      </a:lnTo>
                      <a:lnTo>
                        <a:pt x="914400" y="325839"/>
                      </a:lnTo>
                      <a:lnTo>
                        <a:pt x="899055" y="323723"/>
                      </a:lnTo>
                      <a:lnTo>
                        <a:pt x="884767" y="326896"/>
                      </a:lnTo>
                      <a:lnTo>
                        <a:pt x="869950" y="334302"/>
                      </a:lnTo>
                      <a:lnTo>
                        <a:pt x="850900" y="352815"/>
                      </a:lnTo>
                      <a:lnTo>
                        <a:pt x="829734" y="382966"/>
                      </a:lnTo>
                      <a:lnTo>
                        <a:pt x="809096" y="424754"/>
                      </a:lnTo>
                      <a:lnTo>
                        <a:pt x="805921" y="433217"/>
                      </a:lnTo>
                      <a:lnTo>
                        <a:pt x="800100" y="459136"/>
                      </a:lnTo>
                      <a:lnTo>
                        <a:pt x="796925" y="514148"/>
                      </a:lnTo>
                      <a:lnTo>
                        <a:pt x="804863" y="569688"/>
                      </a:lnTo>
                      <a:lnTo>
                        <a:pt x="819680" y="624700"/>
                      </a:lnTo>
                      <a:lnTo>
                        <a:pt x="849842" y="701399"/>
                      </a:lnTo>
                      <a:lnTo>
                        <a:pt x="892175" y="783916"/>
                      </a:lnTo>
                      <a:lnTo>
                        <a:pt x="906992" y="811422"/>
                      </a:lnTo>
                      <a:lnTo>
                        <a:pt x="918105" y="835754"/>
                      </a:lnTo>
                      <a:lnTo>
                        <a:pt x="932921" y="891824"/>
                      </a:lnTo>
                      <a:lnTo>
                        <a:pt x="942446" y="966936"/>
                      </a:lnTo>
                      <a:lnTo>
                        <a:pt x="943505" y="979631"/>
                      </a:lnTo>
                      <a:lnTo>
                        <a:pt x="938742" y="982805"/>
                      </a:lnTo>
                      <a:lnTo>
                        <a:pt x="929746" y="984391"/>
                      </a:lnTo>
                      <a:lnTo>
                        <a:pt x="914400" y="979631"/>
                      </a:lnTo>
                      <a:lnTo>
                        <a:pt x="892175" y="961117"/>
                      </a:lnTo>
                      <a:lnTo>
                        <a:pt x="869950" y="934140"/>
                      </a:lnTo>
                      <a:lnTo>
                        <a:pt x="821267" y="853739"/>
                      </a:lnTo>
                      <a:lnTo>
                        <a:pt x="810155" y="830994"/>
                      </a:lnTo>
                      <a:lnTo>
                        <a:pt x="790046" y="802959"/>
                      </a:lnTo>
                      <a:lnTo>
                        <a:pt x="757238" y="768576"/>
                      </a:lnTo>
                      <a:lnTo>
                        <a:pt x="738188" y="756939"/>
                      </a:lnTo>
                      <a:lnTo>
                        <a:pt x="728663" y="754824"/>
                      </a:lnTo>
                      <a:lnTo>
                        <a:pt x="716492" y="758526"/>
                      </a:lnTo>
                      <a:lnTo>
                        <a:pt x="706438" y="773866"/>
                      </a:lnTo>
                      <a:lnTo>
                        <a:pt x="703263" y="796611"/>
                      </a:lnTo>
                      <a:lnTo>
                        <a:pt x="705379" y="820943"/>
                      </a:lnTo>
                      <a:lnTo>
                        <a:pt x="713317" y="843160"/>
                      </a:lnTo>
                      <a:lnTo>
                        <a:pt x="718609" y="851623"/>
                      </a:lnTo>
                      <a:lnTo>
                        <a:pt x="733954" y="873839"/>
                      </a:lnTo>
                      <a:lnTo>
                        <a:pt x="784225" y="963762"/>
                      </a:lnTo>
                      <a:lnTo>
                        <a:pt x="865717" y="1119805"/>
                      </a:lnTo>
                      <a:lnTo>
                        <a:pt x="882121" y="1152600"/>
                      </a:lnTo>
                      <a:lnTo>
                        <a:pt x="886355" y="1171643"/>
                      </a:lnTo>
                      <a:lnTo>
                        <a:pt x="886355" y="1199149"/>
                      </a:lnTo>
                      <a:lnTo>
                        <a:pt x="879475" y="1217133"/>
                      </a:lnTo>
                      <a:lnTo>
                        <a:pt x="867834" y="1228241"/>
                      </a:lnTo>
                      <a:lnTo>
                        <a:pt x="847196" y="1233531"/>
                      </a:lnTo>
                      <a:lnTo>
                        <a:pt x="824442" y="1229299"/>
                      </a:lnTo>
                      <a:lnTo>
                        <a:pt x="821267" y="1228770"/>
                      </a:lnTo>
                      <a:lnTo>
                        <a:pt x="637646" y="807190"/>
                      </a:lnTo>
                      <a:lnTo>
                        <a:pt x="515938" y="524727"/>
                      </a:lnTo>
                      <a:lnTo>
                        <a:pt x="488421" y="459136"/>
                      </a:lnTo>
                      <a:lnTo>
                        <a:pt x="436034" y="345939"/>
                      </a:lnTo>
                      <a:lnTo>
                        <a:pt x="385763" y="251255"/>
                      </a:lnTo>
                      <a:lnTo>
                        <a:pt x="337609" y="175614"/>
                      </a:lnTo>
                      <a:lnTo>
                        <a:pt x="291571" y="115842"/>
                      </a:lnTo>
                      <a:lnTo>
                        <a:pt x="248179" y="70881"/>
                      </a:lnTo>
                      <a:lnTo>
                        <a:pt x="207963" y="38085"/>
                      </a:lnTo>
                      <a:lnTo>
                        <a:pt x="171450" y="16398"/>
                      </a:lnTo>
                      <a:lnTo>
                        <a:pt x="137584" y="4232"/>
                      </a:lnTo>
                      <a:lnTo>
                        <a:pt x="107421" y="0"/>
                      </a:lnTo>
                      <a:lnTo>
                        <a:pt x="80434" y="1587"/>
                      </a:lnTo>
                      <a:lnTo>
                        <a:pt x="58738" y="6877"/>
                      </a:lnTo>
                      <a:lnTo>
                        <a:pt x="17463" y="28035"/>
                      </a:lnTo>
                      <a:lnTo>
                        <a:pt x="10584" y="34911"/>
                      </a:lnTo>
                      <a:lnTo>
                        <a:pt x="6879" y="40201"/>
                      </a:lnTo>
                      <a:lnTo>
                        <a:pt x="1588" y="53425"/>
                      </a:lnTo>
                      <a:cubicBezTo>
                        <a:pt x="1059" y="62065"/>
                        <a:pt x="529" y="70704"/>
                        <a:pt x="0" y="79344"/>
                      </a:cubicBezTo>
                      <a:lnTo>
                        <a:pt x="7409" y="122719"/>
                      </a:lnTo>
                      <a:lnTo>
                        <a:pt x="25929" y="175085"/>
                      </a:lnTo>
                      <a:lnTo>
                        <a:pt x="68263" y="265537"/>
                      </a:lnTo>
                      <a:lnTo>
                        <a:pt x="146050" y="403066"/>
                      </a:lnTo>
                      <a:lnTo>
                        <a:pt x="235479" y="541653"/>
                      </a:lnTo>
                      <a:lnTo>
                        <a:pt x="322263" y="668603"/>
                      </a:lnTo>
                      <a:lnTo>
                        <a:pt x="422804" y="808777"/>
                      </a:lnTo>
                      <a:lnTo>
                        <a:pt x="439738" y="830465"/>
                      </a:lnTo>
                      <a:lnTo>
                        <a:pt x="466196" y="875426"/>
                      </a:lnTo>
                      <a:lnTo>
                        <a:pt x="516467" y="970639"/>
                      </a:lnTo>
                      <a:lnTo>
                        <a:pt x="564092" y="1069554"/>
                      </a:lnTo>
                      <a:lnTo>
                        <a:pt x="606425" y="1172172"/>
                      </a:lnTo>
                      <a:lnTo>
                        <a:pt x="664634" y="1327685"/>
                      </a:lnTo>
                      <a:lnTo>
                        <a:pt x="729192" y="1531863"/>
                      </a:lnTo>
                      <a:lnTo>
                        <a:pt x="779463" y="1720172"/>
                      </a:lnTo>
                      <a:lnTo>
                        <a:pt x="815975" y="1879389"/>
                      </a:lnTo>
                      <a:lnTo>
                        <a:pt x="839538" y="2017748"/>
                      </a:lnTo>
                      <a:lnTo>
                        <a:pt x="760040" y="2097549"/>
                      </a:lnTo>
                      <a:lnTo>
                        <a:pt x="661770" y="2117118"/>
                      </a:lnTo>
                      <a:cubicBezTo>
                        <a:pt x="658927" y="2123919"/>
                        <a:pt x="406474" y="2269394"/>
                        <a:pt x="403631" y="227619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4" name="Freeform 10">
                  <a:extLst>
                    <a:ext uri="{FF2B5EF4-FFF2-40B4-BE49-F238E27FC236}">
                      <a16:creationId xmlns:a16="http://schemas.microsoft.com/office/drawing/2014/main" id="{EFD99EC9-35DF-424E-BF6A-A92427E945F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10800000" flipH="1">
                  <a:off x="10366148" y="1029154"/>
                  <a:ext cx="1492250" cy="1439863"/>
                </a:xfrm>
                <a:custGeom>
                  <a:avLst/>
                  <a:gdLst>
                    <a:gd name="T0" fmla="*/ 2679 w 2820"/>
                    <a:gd name="T1" fmla="*/ 1395 h 2721"/>
                    <a:gd name="T2" fmla="*/ 2562 w 2820"/>
                    <a:gd name="T3" fmla="*/ 1460 h 2721"/>
                    <a:gd name="T4" fmla="*/ 2327 w 2820"/>
                    <a:gd name="T5" fmla="*/ 1784 h 2721"/>
                    <a:gd name="T6" fmla="*/ 2241 w 2820"/>
                    <a:gd name="T7" fmla="*/ 1877 h 2721"/>
                    <a:gd name="T8" fmla="*/ 2035 w 2820"/>
                    <a:gd name="T9" fmla="*/ 1913 h 2721"/>
                    <a:gd name="T10" fmla="*/ 1924 w 2820"/>
                    <a:gd name="T11" fmla="*/ 1864 h 2721"/>
                    <a:gd name="T12" fmla="*/ 1844 w 2820"/>
                    <a:gd name="T13" fmla="*/ 1681 h 2721"/>
                    <a:gd name="T14" fmla="*/ 1900 w 2820"/>
                    <a:gd name="T15" fmla="*/ 1498 h 2721"/>
                    <a:gd name="T16" fmla="*/ 2012 w 2820"/>
                    <a:gd name="T17" fmla="*/ 1362 h 2721"/>
                    <a:gd name="T18" fmla="*/ 2359 w 2820"/>
                    <a:gd name="T19" fmla="*/ 802 h 2721"/>
                    <a:gd name="T20" fmla="*/ 2590 w 2820"/>
                    <a:gd name="T21" fmla="*/ 294 h 2721"/>
                    <a:gd name="T22" fmla="*/ 2587 w 2820"/>
                    <a:gd name="T23" fmla="*/ 147 h 2721"/>
                    <a:gd name="T24" fmla="*/ 2522 w 2820"/>
                    <a:gd name="T25" fmla="*/ 43 h 2721"/>
                    <a:gd name="T26" fmla="*/ 2320 w 2820"/>
                    <a:gd name="T27" fmla="*/ 4 h 2721"/>
                    <a:gd name="T28" fmla="*/ 2175 w 2820"/>
                    <a:gd name="T29" fmla="*/ 73 h 2721"/>
                    <a:gd name="T30" fmla="*/ 2122 w 2820"/>
                    <a:gd name="T31" fmla="*/ 305 h 2721"/>
                    <a:gd name="T32" fmla="*/ 2104 w 2820"/>
                    <a:gd name="T33" fmla="*/ 753 h 2721"/>
                    <a:gd name="T34" fmla="*/ 2042 w 2820"/>
                    <a:gd name="T35" fmla="*/ 880 h 2721"/>
                    <a:gd name="T36" fmla="*/ 1641 w 2820"/>
                    <a:gd name="T37" fmla="*/ 1400 h 2721"/>
                    <a:gd name="T38" fmla="*/ 1538 w 2820"/>
                    <a:gd name="T39" fmla="*/ 1473 h 2721"/>
                    <a:gd name="T40" fmla="*/ 1419 w 2820"/>
                    <a:gd name="T41" fmla="*/ 1466 h 2721"/>
                    <a:gd name="T42" fmla="*/ 1394 w 2820"/>
                    <a:gd name="T43" fmla="*/ 1416 h 2721"/>
                    <a:gd name="T44" fmla="*/ 1389 w 2820"/>
                    <a:gd name="T45" fmla="*/ 1202 h 2721"/>
                    <a:gd name="T46" fmla="*/ 1337 w 2820"/>
                    <a:gd name="T47" fmla="*/ 1154 h 2721"/>
                    <a:gd name="T48" fmla="*/ 1256 w 2820"/>
                    <a:gd name="T49" fmla="*/ 1207 h 2721"/>
                    <a:gd name="T50" fmla="*/ 1183 w 2820"/>
                    <a:gd name="T51" fmla="*/ 1370 h 2721"/>
                    <a:gd name="T52" fmla="*/ 1037 w 2820"/>
                    <a:gd name="T53" fmla="*/ 1472 h 2721"/>
                    <a:gd name="T54" fmla="*/ 903 w 2820"/>
                    <a:gd name="T55" fmla="*/ 1480 h 2721"/>
                    <a:gd name="T56" fmla="*/ 697 w 2820"/>
                    <a:gd name="T57" fmla="*/ 1478 h 2721"/>
                    <a:gd name="T58" fmla="*/ 408 w 2820"/>
                    <a:gd name="T59" fmla="*/ 1590 h 2721"/>
                    <a:gd name="T60" fmla="*/ 177 w 2820"/>
                    <a:gd name="T61" fmla="*/ 1815 h 2721"/>
                    <a:gd name="T62" fmla="*/ 98 w 2820"/>
                    <a:gd name="T63" fmla="*/ 1920 h 2721"/>
                    <a:gd name="T64" fmla="*/ 0 w 2820"/>
                    <a:gd name="T65" fmla="*/ 1969 h 2721"/>
                    <a:gd name="T66" fmla="*/ 121 w 2820"/>
                    <a:gd name="T67" fmla="*/ 2118 h 2721"/>
                    <a:gd name="T68" fmla="*/ 663 w 2820"/>
                    <a:gd name="T69" fmla="*/ 2493 h 2721"/>
                    <a:gd name="T70" fmla="*/ 1066 w 2820"/>
                    <a:gd name="T71" fmla="*/ 2651 h 2721"/>
                    <a:gd name="T72" fmla="*/ 1452 w 2820"/>
                    <a:gd name="T73" fmla="*/ 2718 h 2721"/>
                    <a:gd name="T74" fmla="*/ 1674 w 2820"/>
                    <a:gd name="T75" fmla="*/ 2715 h 2721"/>
                    <a:gd name="T76" fmla="*/ 2015 w 2820"/>
                    <a:gd name="T77" fmla="*/ 2628 h 2721"/>
                    <a:gd name="T78" fmla="*/ 2368 w 2820"/>
                    <a:gd name="T79" fmla="*/ 2159 h 2721"/>
                    <a:gd name="T80" fmla="*/ 2551 w 2820"/>
                    <a:gd name="T81" fmla="*/ 1787 h 2721"/>
                    <a:gd name="T82" fmla="*/ 2761 w 2820"/>
                    <a:gd name="T83" fmla="*/ 1663 h 2721"/>
                    <a:gd name="T84" fmla="*/ 2817 w 2820"/>
                    <a:gd name="T85" fmla="*/ 1503 h 2721"/>
                    <a:gd name="T86" fmla="*/ 2725 w 2820"/>
                    <a:gd name="T87" fmla="*/ 1404 h 27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2820" h="2721">
                      <a:moveTo>
                        <a:pt x="2725" y="1404"/>
                      </a:moveTo>
                      <a:lnTo>
                        <a:pt x="2711" y="1397"/>
                      </a:lnTo>
                      <a:lnTo>
                        <a:pt x="2679" y="1395"/>
                      </a:lnTo>
                      <a:lnTo>
                        <a:pt x="2647" y="1403"/>
                      </a:lnTo>
                      <a:lnTo>
                        <a:pt x="2614" y="1420"/>
                      </a:lnTo>
                      <a:lnTo>
                        <a:pt x="2562" y="1460"/>
                      </a:lnTo>
                      <a:lnTo>
                        <a:pt x="2496" y="1531"/>
                      </a:lnTo>
                      <a:lnTo>
                        <a:pt x="2405" y="1655"/>
                      </a:lnTo>
                      <a:lnTo>
                        <a:pt x="2327" y="1784"/>
                      </a:lnTo>
                      <a:lnTo>
                        <a:pt x="2320" y="1799"/>
                      </a:lnTo>
                      <a:lnTo>
                        <a:pt x="2296" y="1830"/>
                      </a:lnTo>
                      <a:lnTo>
                        <a:pt x="2241" y="1877"/>
                      </a:lnTo>
                      <a:lnTo>
                        <a:pt x="2181" y="1902"/>
                      </a:lnTo>
                      <a:lnTo>
                        <a:pt x="2120" y="1914"/>
                      </a:lnTo>
                      <a:lnTo>
                        <a:pt x="2035" y="1913"/>
                      </a:lnTo>
                      <a:lnTo>
                        <a:pt x="1956" y="1892"/>
                      </a:lnTo>
                      <a:lnTo>
                        <a:pt x="1944" y="1885"/>
                      </a:lnTo>
                      <a:lnTo>
                        <a:pt x="1924" y="1864"/>
                      </a:lnTo>
                      <a:lnTo>
                        <a:pt x="1893" y="1822"/>
                      </a:lnTo>
                      <a:lnTo>
                        <a:pt x="1859" y="1758"/>
                      </a:lnTo>
                      <a:lnTo>
                        <a:pt x="1844" y="1681"/>
                      </a:lnTo>
                      <a:lnTo>
                        <a:pt x="1851" y="1609"/>
                      </a:lnTo>
                      <a:lnTo>
                        <a:pt x="1872" y="1548"/>
                      </a:lnTo>
                      <a:lnTo>
                        <a:pt x="1900" y="1498"/>
                      </a:lnTo>
                      <a:lnTo>
                        <a:pt x="1937" y="1449"/>
                      </a:lnTo>
                      <a:lnTo>
                        <a:pt x="1944" y="1442"/>
                      </a:lnTo>
                      <a:lnTo>
                        <a:pt x="2012" y="1362"/>
                      </a:lnTo>
                      <a:lnTo>
                        <a:pt x="2140" y="1182"/>
                      </a:lnTo>
                      <a:lnTo>
                        <a:pt x="2257" y="992"/>
                      </a:lnTo>
                      <a:lnTo>
                        <a:pt x="2359" y="802"/>
                      </a:lnTo>
                      <a:lnTo>
                        <a:pt x="2484" y="543"/>
                      </a:lnTo>
                      <a:lnTo>
                        <a:pt x="2581" y="317"/>
                      </a:lnTo>
                      <a:lnTo>
                        <a:pt x="2590" y="294"/>
                      </a:lnTo>
                      <a:lnTo>
                        <a:pt x="2594" y="259"/>
                      </a:lnTo>
                      <a:lnTo>
                        <a:pt x="2594" y="199"/>
                      </a:lnTo>
                      <a:lnTo>
                        <a:pt x="2587" y="147"/>
                      </a:lnTo>
                      <a:lnTo>
                        <a:pt x="2571" y="105"/>
                      </a:lnTo>
                      <a:lnTo>
                        <a:pt x="2549" y="70"/>
                      </a:lnTo>
                      <a:lnTo>
                        <a:pt x="2522" y="43"/>
                      </a:lnTo>
                      <a:lnTo>
                        <a:pt x="2473" y="14"/>
                      </a:lnTo>
                      <a:lnTo>
                        <a:pt x="2398" y="0"/>
                      </a:lnTo>
                      <a:lnTo>
                        <a:pt x="2320" y="4"/>
                      </a:lnTo>
                      <a:lnTo>
                        <a:pt x="2248" y="24"/>
                      </a:lnTo>
                      <a:lnTo>
                        <a:pt x="2194" y="55"/>
                      </a:lnTo>
                      <a:lnTo>
                        <a:pt x="2175" y="73"/>
                      </a:lnTo>
                      <a:lnTo>
                        <a:pt x="2159" y="93"/>
                      </a:lnTo>
                      <a:lnTo>
                        <a:pt x="2137" y="163"/>
                      </a:lnTo>
                      <a:lnTo>
                        <a:pt x="2122" y="305"/>
                      </a:lnTo>
                      <a:lnTo>
                        <a:pt x="2116" y="530"/>
                      </a:lnTo>
                      <a:lnTo>
                        <a:pt x="2111" y="678"/>
                      </a:lnTo>
                      <a:lnTo>
                        <a:pt x="2104" y="753"/>
                      </a:lnTo>
                      <a:lnTo>
                        <a:pt x="2097" y="778"/>
                      </a:lnTo>
                      <a:lnTo>
                        <a:pt x="2087" y="802"/>
                      </a:lnTo>
                      <a:lnTo>
                        <a:pt x="2042" y="880"/>
                      </a:lnTo>
                      <a:lnTo>
                        <a:pt x="1934" y="1035"/>
                      </a:lnTo>
                      <a:lnTo>
                        <a:pt x="1757" y="1266"/>
                      </a:lnTo>
                      <a:lnTo>
                        <a:pt x="1641" y="1400"/>
                      </a:lnTo>
                      <a:lnTo>
                        <a:pt x="1584" y="1453"/>
                      </a:lnTo>
                      <a:lnTo>
                        <a:pt x="1567" y="1463"/>
                      </a:lnTo>
                      <a:lnTo>
                        <a:pt x="1538" y="1473"/>
                      </a:lnTo>
                      <a:lnTo>
                        <a:pt x="1479" y="1482"/>
                      </a:lnTo>
                      <a:lnTo>
                        <a:pt x="1440" y="1476"/>
                      </a:lnTo>
                      <a:lnTo>
                        <a:pt x="1419" y="1466"/>
                      </a:lnTo>
                      <a:lnTo>
                        <a:pt x="1404" y="1450"/>
                      </a:lnTo>
                      <a:lnTo>
                        <a:pt x="1396" y="1429"/>
                      </a:lnTo>
                      <a:lnTo>
                        <a:pt x="1394" y="1416"/>
                      </a:lnTo>
                      <a:lnTo>
                        <a:pt x="1399" y="1345"/>
                      </a:lnTo>
                      <a:lnTo>
                        <a:pt x="1397" y="1238"/>
                      </a:lnTo>
                      <a:lnTo>
                        <a:pt x="1389" y="1202"/>
                      </a:lnTo>
                      <a:lnTo>
                        <a:pt x="1376" y="1175"/>
                      </a:lnTo>
                      <a:lnTo>
                        <a:pt x="1352" y="1156"/>
                      </a:lnTo>
                      <a:lnTo>
                        <a:pt x="1337" y="1154"/>
                      </a:lnTo>
                      <a:lnTo>
                        <a:pt x="1321" y="1154"/>
                      </a:lnTo>
                      <a:lnTo>
                        <a:pt x="1292" y="1166"/>
                      </a:lnTo>
                      <a:lnTo>
                        <a:pt x="1256" y="1207"/>
                      </a:lnTo>
                      <a:lnTo>
                        <a:pt x="1208" y="1312"/>
                      </a:lnTo>
                      <a:lnTo>
                        <a:pt x="1203" y="1336"/>
                      </a:lnTo>
                      <a:lnTo>
                        <a:pt x="1183" y="1370"/>
                      </a:lnTo>
                      <a:lnTo>
                        <a:pt x="1136" y="1419"/>
                      </a:lnTo>
                      <a:lnTo>
                        <a:pt x="1086" y="1452"/>
                      </a:lnTo>
                      <a:lnTo>
                        <a:pt x="1037" y="1472"/>
                      </a:lnTo>
                      <a:lnTo>
                        <a:pt x="969" y="1483"/>
                      </a:lnTo>
                      <a:lnTo>
                        <a:pt x="909" y="1482"/>
                      </a:lnTo>
                      <a:lnTo>
                        <a:pt x="903" y="1480"/>
                      </a:lnTo>
                      <a:lnTo>
                        <a:pt x="860" y="1475"/>
                      </a:lnTo>
                      <a:lnTo>
                        <a:pt x="776" y="1470"/>
                      </a:lnTo>
                      <a:lnTo>
                        <a:pt x="697" y="1478"/>
                      </a:lnTo>
                      <a:lnTo>
                        <a:pt x="624" y="1492"/>
                      </a:lnTo>
                      <a:lnTo>
                        <a:pt x="523" y="1527"/>
                      </a:lnTo>
                      <a:lnTo>
                        <a:pt x="408" y="1590"/>
                      </a:lnTo>
                      <a:lnTo>
                        <a:pt x="314" y="1662"/>
                      </a:lnTo>
                      <a:lnTo>
                        <a:pt x="244" y="1732"/>
                      </a:lnTo>
                      <a:lnTo>
                        <a:pt x="177" y="1815"/>
                      </a:lnTo>
                      <a:lnTo>
                        <a:pt x="170" y="1828"/>
                      </a:lnTo>
                      <a:lnTo>
                        <a:pt x="144" y="1865"/>
                      </a:lnTo>
                      <a:lnTo>
                        <a:pt x="98" y="1920"/>
                      </a:lnTo>
                      <a:lnTo>
                        <a:pt x="56" y="1951"/>
                      </a:lnTo>
                      <a:lnTo>
                        <a:pt x="19" y="1967"/>
                      </a:lnTo>
                      <a:lnTo>
                        <a:pt x="0" y="1969"/>
                      </a:lnTo>
                      <a:lnTo>
                        <a:pt x="23" y="2010"/>
                      </a:lnTo>
                      <a:lnTo>
                        <a:pt x="84" y="2087"/>
                      </a:lnTo>
                      <a:lnTo>
                        <a:pt x="121" y="2118"/>
                      </a:lnTo>
                      <a:lnTo>
                        <a:pt x="270" y="2235"/>
                      </a:lnTo>
                      <a:lnTo>
                        <a:pt x="500" y="2398"/>
                      </a:lnTo>
                      <a:lnTo>
                        <a:pt x="663" y="2493"/>
                      </a:lnTo>
                      <a:lnTo>
                        <a:pt x="748" y="2533"/>
                      </a:lnTo>
                      <a:lnTo>
                        <a:pt x="853" y="2578"/>
                      </a:lnTo>
                      <a:lnTo>
                        <a:pt x="1066" y="2651"/>
                      </a:lnTo>
                      <a:lnTo>
                        <a:pt x="1229" y="2689"/>
                      </a:lnTo>
                      <a:lnTo>
                        <a:pt x="1340" y="2706"/>
                      </a:lnTo>
                      <a:lnTo>
                        <a:pt x="1452" y="2718"/>
                      </a:lnTo>
                      <a:lnTo>
                        <a:pt x="1566" y="2721"/>
                      </a:lnTo>
                      <a:lnTo>
                        <a:pt x="1623" y="2719"/>
                      </a:lnTo>
                      <a:lnTo>
                        <a:pt x="1674" y="2715"/>
                      </a:lnTo>
                      <a:lnTo>
                        <a:pt x="1798" y="2687"/>
                      </a:lnTo>
                      <a:lnTo>
                        <a:pt x="1972" y="2637"/>
                      </a:lnTo>
                      <a:lnTo>
                        <a:pt x="2015" y="2628"/>
                      </a:lnTo>
                      <a:lnTo>
                        <a:pt x="2110" y="2510"/>
                      </a:lnTo>
                      <a:lnTo>
                        <a:pt x="2268" y="2314"/>
                      </a:lnTo>
                      <a:lnTo>
                        <a:pt x="2368" y="2159"/>
                      </a:lnTo>
                      <a:lnTo>
                        <a:pt x="2414" y="2068"/>
                      </a:lnTo>
                      <a:lnTo>
                        <a:pt x="2520" y="1848"/>
                      </a:lnTo>
                      <a:lnTo>
                        <a:pt x="2551" y="1787"/>
                      </a:lnTo>
                      <a:lnTo>
                        <a:pt x="2607" y="1766"/>
                      </a:lnTo>
                      <a:lnTo>
                        <a:pt x="2696" y="1717"/>
                      </a:lnTo>
                      <a:lnTo>
                        <a:pt x="2761" y="1663"/>
                      </a:lnTo>
                      <a:lnTo>
                        <a:pt x="2801" y="1609"/>
                      </a:lnTo>
                      <a:lnTo>
                        <a:pt x="2820" y="1555"/>
                      </a:lnTo>
                      <a:lnTo>
                        <a:pt x="2817" y="1503"/>
                      </a:lnTo>
                      <a:lnTo>
                        <a:pt x="2794" y="1459"/>
                      </a:lnTo>
                      <a:lnTo>
                        <a:pt x="2754" y="1420"/>
                      </a:lnTo>
                      <a:lnTo>
                        <a:pt x="2725" y="140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5" name="Freeform 11">
                  <a:extLst>
                    <a:ext uri="{FF2B5EF4-FFF2-40B4-BE49-F238E27FC236}">
                      <a16:creationId xmlns:a16="http://schemas.microsoft.com/office/drawing/2014/main" id="{B8DD1CD2-7DD0-486E-9CDE-79FF33FAE2A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10800000" flipH="1">
                  <a:off x="9099323" y="2440441"/>
                  <a:ext cx="241300" cy="466725"/>
                </a:xfrm>
                <a:custGeom>
                  <a:avLst/>
                  <a:gdLst>
                    <a:gd name="T0" fmla="*/ 295 w 454"/>
                    <a:gd name="T1" fmla="*/ 881 h 883"/>
                    <a:gd name="T2" fmla="*/ 280 w 454"/>
                    <a:gd name="T3" fmla="*/ 864 h 883"/>
                    <a:gd name="T4" fmla="*/ 186 w 454"/>
                    <a:gd name="T5" fmla="*/ 744 h 883"/>
                    <a:gd name="T6" fmla="*/ 112 w 454"/>
                    <a:gd name="T7" fmla="*/ 629 h 883"/>
                    <a:gd name="T8" fmla="*/ 46 w 454"/>
                    <a:gd name="T9" fmla="*/ 495 h 883"/>
                    <a:gd name="T10" fmla="*/ 13 w 454"/>
                    <a:gd name="T11" fmla="*/ 389 h 883"/>
                    <a:gd name="T12" fmla="*/ 0 w 454"/>
                    <a:gd name="T13" fmla="*/ 315 h 883"/>
                    <a:gd name="T14" fmla="*/ 0 w 454"/>
                    <a:gd name="T15" fmla="*/ 245 h 883"/>
                    <a:gd name="T16" fmla="*/ 12 w 454"/>
                    <a:gd name="T17" fmla="*/ 174 h 883"/>
                    <a:gd name="T18" fmla="*/ 39 w 454"/>
                    <a:gd name="T19" fmla="*/ 106 h 883"/>
                    <a:gd name="T20" fmla="*/ 84 w 454"/>
                    <a:gd name="T21" fmla="*/ 43 h 883"/>
                    <a:gd name="T22" fmla="*/ 114 w 454"/>
                    <a:gd name="T23" fmla="*/ 14 h 883"/>
                    <a:gd name="T24" fmla="*/ 128 w 454"/>
                    <a:gd name="T25" fmla="*/ 10 h 883"/>
                    <a:gd name="T26" fmla="*/ 216 w 454"/>
                    <a:gd name="T27" fmla="*/ 0 h 883"/>
                    <a:gd name="T28" fmla="*/ 288 w 454"/>
                    <a:gd name="T29" fmla="*/ 3 h 883"/>
                    <a:gd name="T30" fmla="*/ 343 w 454"/>
                    <a:gd name="T31" fmla="*/ 17 h 883"/>
                    <a:gd name="T32" fmla="*/ 377 w 454"/>
                    <a:gd name="T33" fmla="*/ 33 h 883"/>
                    <a:gd name="T34" fmla="*/ 406 w 454"/>
                    <a:gd name="T35" fmla="*/ 54 h 883"/>
                    <a:gd name="T36" fmla="*/ 431 w 454"/>
                    <a:gd name="T37" fmla="*/ 85 h 883"/>
                    <a:gd name="T38" fmla="*/ 447 w 454"/>
                    <a:gd name="T39" fmla="*/ 124 h 883"/>
                    <a:gd name="T40" fmla="*/ 454 w 454"/>
                    <a:gd name="T41" fmla="*/ 172 h 883"/>
                    <a:gd name="T42" fmla="*/ 451 w 454"/>
                    <a:gd name="T43" fmla="*/ 232 h 883"/>
                    <a:gd name="T44" fmla="*/ 436 w 454"/>
                    <a:gd name="T45" fmla="*/ 302 h 883"/>
                    <a:gd name="T46" fmla="*/ 422 w 454"/>
                    <a:gd name="T47" fmla="*/ 342 h 883"/>
                    <a:gd name="T48" fmla="*/ 415 w 454"/>
                    <a:gd name="T49" fmla="*/ 361 h 883"/>
                    <a:gd name="T50" fmla="*/ 390 w 454"/>
                    <a:gd name="T51" fmla="*/ 380 h 883"/>
                    <a:gd name="T52" fmla="*/ 362 w 454"/>
                    <a:gd name="T53" fmla="*/ 400 h 883"/>
                    <a:gd name="T54" fmla="*/ 331 w 454"/>
                    <a:gd name="T55" fmla="*/ 445 h 883"/>
                    <a:gd name="T56" fmla="*/ 317 w 454"/>
                    <a:gd name="T57" fmla="*/ 486 h 883"/>
                    <a:gd name="T58" fmla="*/ 328 w 454"/>
                    <a:gd name="T59" fmla="*/ 538 h 883"/>
                    <a:gd name="T60" fmla="*/ 356 w 454"/>
                    <a:gd name="T61" fmla="*/ 728 h 883"/>
                    <a:gd name="T62" fmla="*/ 356 w 454"/>
                    <a:gd name="T63" fmla="*/ 799 h 883"/>
                    <a:gd name="T64" fmla="*/ 344 w 454"/>
                    <a:gd name="T65" fmla="*/ 854 h 883"/>
                    <a:gd name="T66" fmla="*/ 326 w 454"/>
                    <a:gd name="T67" fmla="*/ 877 h 883"/>
                    <a:gd name="T68" fmla="*/ 307 w 454"/>
                    <a:gd name="T69" fmla="*/ 883 h 883"/>
                    <a:gd name="T70" fmla="*/ 295 w 454"/>
                    <a:gd name="T71" fmla="*/ 881 h 8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454" h="883">
                      <a:moveTo>
                        <a:pt x="295" y="881"/>
                      </a:moveTo>
                      <a:lnTo>
                        <a:pt x="280" y="864"/>
                      </a:lnTo>
                      <a:lnTo>
                        <a:pt x="186" y="744"/>
                      </a:lnTo>
                      <a:lnTo>
                        <a:pt x="112" y="629"/>
                      </a:lnTo>
                      <a:lnTo>
                        <a:pt x="46" y="495"/>
                      </a:lnTo>
                      <a:lnTo>
                        <a:pt x="13" y="389"/>
                      </a:lnTo>
                      <a:lnTo>
                        <a:pt x="0" y="315"/>
                      </a:lnTo>
                      <a:lnTo>
                        <a:pt x="0" y="245"/>
                      </a:lnTo>
                      <a:lnTo>
                        <a:pt x="12" y="174"/>
                      </a:lnTo>
                      <a:lnTo>
                        <a:pt x="39" y="106"/>
                      </a:lnTo>
                      <a:lnTo>
                        <a:pt x="84" y="43"/>
                      </a:lnTo>
                      <a:lnTo>
                        <a:pt x="114" y="14"/>
                      </a:lnTo>
                      <a:lnTo>
                        <a:pt x="128" y="10"/>
                      </a:lnTo>
                      <a:lnTo>
                        <a:pt x="216" y="0"/>
                      </a:lnTo>
                      <a:lnTo>
                        <a:pt x="288" y="3"/>
                      </a:lnTo>
                      <a:lnTo>
                        <a:pt x="343" y="17"/>
                      </a:lnTo>
                      <a:lnTo>
                        <a:pt x="377" y="33"/>
                      </a:lnTo>
                      <a:lnTo>
                        <a:pt x="406" y="54"/>
                      </a:lnTo>
                      <a:lnTo>
                        <a:pt x="431" y="85"/>
                      </a:lnTo>
                      <a:lnTo>
                        <a:pt x="447" y="124"/>
                      </a:lnTo>
                      <a:lnTo>
                        <a:pt x="454" y="172"/>
                      </a:lnTo>
                      <a:lnTo>
                        <a:pt x="451" y="232"/>
                      </a:lnTo>
                      <a:lnTo>
                        <a:pt x="436" y="302"/>
                      </a:lnTo>
                      <a:lnTo>
                        <a:pt x="422" y="342"/>
                      </a:lnTo>
                      <a:lnTo>
                        <a:pt x="415" y="361"/>
                      </a:lnTo>
                      <a:lnTo>
                        <a:pt x="390" y="380"/>
                      </a:lnTo>
                      <a:lnTo>
                        <a:pt x="362" y="400"/>
                      </a:lnTo>
                      <a:lnTo>
                        <a:pt x="331" y="445"/>
                      </a:lnTo>
                      <a:lnTo>
                        <a:pt x="317" y="486"/>
                      </a:lnTo>
                      <a:lnTo>
                        <a:pt x="328" y="538"/>
                      </a:lnTo>
                      <a:lnTo>
                        <a:pt x="356" y="728"/>
                      </a:lnTo>
                      <a:lnTo>
                        <a:pt x="356" y="799"/>
                      </a:lnTo>
                      <a:lnTo>
                        <a:pt x="344" y="854"/>
                      </a:lnTo>
                      <a:lnTo>
                        <a:pt x="326" y="877"/>
                      </a:lnTo>
                      <a:lnTo>
                        <a:pt x="307" y="883"/>
                      </a:lnTo>
                      <a:lnTo>
                        <a:pt x="295" y="88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37" name="달 36">
                <a:extLst>
                  <a:ext uri="{FF2B5EF4-FFF2-40B4-BE49-F238E27FC236}">
                    <a16:creationId xmlns:a16="http://schemas.microsoft.com/office/drawing/2014/main" id="{E36E0B3D-46AC-42E3-8980-5672411CF937}"/>
                  </a:ext>
                </a:extLst>
              </p:cNvPr>
              <p:cNvSpPr/>
              <p:nvPr/>
            </p:nvSpPr>
            <p:spPr>
              <a:xfrm rot="8973792">
                <a:off x="9629279" y="254591"/>
                <a:ext cx="774700" cy="722679"/>
              </a:xfrm>
              <a:prstGeom prst="moon">
                <a:avLst>
                  <a:gd name="adj" fmla="val 60264"/>
                </a:avLst>
              </a:prstGeom>
              <a:solidFill>
                <a:srgbClr val="F275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8" name="달 37">
                <a:extLst>
                  <a:ext uri="{FF2B5EF4-FFF2-40B4-BE49-F238E27FC236}">
                    <a16:creationId xmlns:a16="http://schemas.microsoft.com/office/drawing/2014/main" id="{4D0BDCDC-E157-4957-BBF2-E694697B3209}"/>
                  </a:ext>
                </a:extLst>
              </p:cNvPr>
              <p:cNvSpPr/>
              <p:nvPr/>
            </p:nvSpPr>
            <p:spPr>
              <a:xfrm rot="2079608">
                <a:off x="10625379" y="335362"/>
                <a:ext cx="774700" cy="421688"/>
              </a:xfrm>
              <a:prstGeom prst="moon">
                <a:avLst>
                  <a:gd name="adj" fmla="val 64619"/>
                </a:avLst>
              </a:prstGeom>
              <a:solidFill>
                <a:srgbClr val="F275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39" name="그룹 38">
                <a:extLst>
                  <a:ext uri="{FF2B5EF4-FFF2-40B4-BE49-F238E27FC236}">
                    <a16:creationId xmlns:a16="http://schemas.microsoft.com/office/drawing/2014/main" id="{7A5B955B-8C4C-4AA6-8FA2-08DDFDFC5B3D}"/>
                  </a:ext>
                </a:extLst>
              </p:cNvPr>
              <p:cNvGrpSpPr/>
              <p:nvPr/>
            </p:nvGrpSpPr>
            <p:grpSpPr>
              <a:xfrm>
                <a:off x="10484758" y="1292723"/>
                <a:ext cx="235349" cy="235349"/>
                <a:chOff x="10484758" y="1292723"/>
                <a:chExt cx="235349" cy="235349"/>
              </a:xfrm>
            </p:grpSpPr>
            <p:sp>
              <p:nvSpPr>
                <p:cNvPr id="40" name="눈물 방울 39">
                  <a:extLst>
                    <a:ext uri="{FF2B5EF4-FFF2-40B4-BE49-F238E27FC236}">
                      <a16:creationId xmlns:a16="http://schemas.microsoft.com/office/drawing/2014/main" id="{91527ED8-66C5-4699-8052-BA19D3CD5C7E}"/>
                    </a:ext>
                  </a:extLst>
                </p:cNvPr>
                <p:cNvSpPr/>
                <p:nvPr/>
              </p:nvSpPr>
              <p:spPr>
                <a:xfrm rot="18900000">
                  <a:off x="10484758" y="1292723"/>
                  <a:ext cx="235349" cy="235349"/>
                </a:xfrm>
                <a:prstGeom prst="teardrop">
                  <a:avLst>
                    <a:gd name="adj" fmla="val 180130"/>
                  </a:avLst>
                </a:prstGeom>
                <a:solidFill>
                  <a:srgbClr val="F275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1" name="모서리가 둥근 직사각형 21">
                  <a:extLst>
                    <a:ext uri="{FF2B5EF4-FFF2-40B4-BE49-F238E27FC236}">
                      <a16:creationId xmlns:a16="http://schemas.microsoft.com/office/drawing/2014/main" id="{E4DBCAA1-A231-41ED-AFCA-59469C2648FD}"/>
                    </a:ext>
                  </a:extLst>
                </p:cNvPr>
                <p:cNvSpPr/>
                <p:nvPr/>
              </p:nvSpPr>
              <p:spPr>
                <a:xfrm>
                  <a:off x="10521788" y="1405053"/>
                  <a:ext cx="45719" cy="5377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2" name="모서리가 둥근 직사각형 22">
                  <a:extLst>
                    <a:ext uri="{FF2B5EF4-FFF2-40B4-BE49-F238E27FC236}">
                      <a16:creationId xmlns:a16="http://schemas.microsoft.com/office/drawing/2014/main" id="{CFE57744-9E5C-4BE5-AB3B-48E2C32AE365}"/>
                    </a:ext>
                  </a:extLst>
                </p:cNvPr>
                <p:cNvSpPr/>
                <p:nvPr/>
              </p:nvSpPr>
              <p:spPr>
                <a:xfrm>
                  <a:off x="10579572" y="1441890"/>
                  <a:ext cx="45719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1047324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>
            <a:extLst>
              <a:ext uri="{FF2B5EF4-FFF2-40B4-BE49-F238E27FC236}">
                <a16:creationId xmlns:a16="http://schemas.microsoft.com/office/drawing/2014/main" id="{C4753928-720D-4A83-A08E-53E8342BB519}"/>
              </a:ext>
            </a:extLst>
          </p:cNvPr>
          <p:cNvGrpSpPr/>
          <p:nvPr/>
        </p:nvGrpSpPr>
        <p:grpSpPr>
          <a:xfrm>
            <a:off x="0" y="0"/>
            <a:ext cx="12192000" cy="828132"/>
            <a:chOff x="0" y="0"/>
            <a:chExt cx="12192000" cy="828132"/>
          </a:xfrm>
          <a:solidFill>
            <a:srgbClr val="3ED7C4"/>
          </a:solidFill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812A372C-600B-4451-B798-831E98FA3A84}"/>
                </a:ext>
              </a:extLst>
            </p:cNvPr>
            <p:cNvSpPr/>
            <p:nvPr/>
          </p:nvSpPr>
          <p:spPr>
            <a:xfrm>
              <a:off x="0" y="0"/>
              <a:ext cx="12192000" cy="8281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D7FBC45-B74A-4FEB-B00B-ED363380165F}"/>
                </a:ext>
              </a:extLst>
            </p:cNvPr>
            <p:cNvSpPr txBox="1"/>
            <p:nvPr/>
          </p:nvSpPr>
          <p:spPr>
            <a:xfrm>
              <a:off x="207474" y="138485"/>
              <a:ext cx="1566250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ko-KR" altLang="en-US" sz="3600" b="1" dirty="0">
                  <a:solidFill>
                    <a:schemeClr val="bg1"/>
                  </a:solidFill>
                </a:rPr>
                <a:t>특징</a:t>
              </a: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0DA5C7CA-0E39-43A8-8546-B774E335A755}"/>
              </a:ext>
            </a:extLst>
          </p:cNvPr>
          <p:cNvSpPr txBox="1"/>
          <p:nvPr/>
        </p:nvSpPr>
        <p:spPr>
          <a:xfrm>
            <a:off x="7158624" y="1073721"/>
            <a:ext cx="48734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>
                <a:solidFill>
                  <a:srgbClr val="C00000"/>
                </a:solidFill>
              </a:rPr>
              <a:t>웹으로 구현하여 접근성 향상</a:t>
            </a:r>
            <a:endParaRPr lang="en-US" altLang="ko-KR" sz="2800" b="1" dirty="0">
              <a:solidFill>
                <a:srgbClr val="C0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75C01C8-DB1F-4267-990E-0BC56B5AC844}"/>
              </a:ext>
            </a:extLst>
          </p:cNvPr>
          <p:cNvSpPr txBox="1"/>
          <p:nvPr/>
        </p:nvSpPr>
        <p:spPr>
          <a:xfrm>
            <a:off x="4773046" y="5352612"/>
            <a:ext cx="26459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rgbClr val="FF0000"/>
                </a:solidFill>
              </a:rPr>
              <a:t>웹으로 구현</a:t>
            </a:r>
          </a:p>
        </p:txBody>
      </p:sp>
      <p:pic>
        <p:nvPicPr>
          <p:cNvPr id="1025" name="그림 1024">
            <a:extLst>
              <a:ext uri="{FF2B5EF4-FFF2-40B4-BE49-F238E27FC236}">
                <a16:creationId xmlns:a16="http://schemas.microsoft.com/office/drawing/2014/main" id="{C3F941A5-DA7C-447A-8111-D99DE34C234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3840" y="3195784"/>
            <a:ext cx="885590" cy="946806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3C299EE0-8B02-407D-A8CE-B450E79E1F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8188" y="1936252"/>
            <a:ext cx="1429894" cy="1071040"/>
          </a:xfrm>
          <a:prstGeom prst="rect">
            <a:avLst/>
          </a:prstGeom>
        </p:spPr>
      </p:pic>
      <p:pic>
        <p:nvPicPr>
          <p:cNvPr id="1028" name="그림 1027">
            <a:extLst>
              <a:ext uri="{FF2B5EF4-FFF2-40B4-BE49-F238E27FC236}">
                <a16:creationId xmlns:a16="http://schemas.microsoft.com/office/drawing/2014/main" id="{8492FBD3-23C8-4A9D-824E-DF6D034BAE3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6120" y="2644491"/>
            <a:ext cx="952733" cy="952733"/>
          </a:xfrm>
          <a:prstGeom prst="rect">
            <a:avLst/>
          </a:prstGeom>
        </p:spPr>
      </p:pic>
      <p:sp>
        <p:nvSpPr>
          <p:cNvPr id="23" name="순서도: 연결자 22">
            <a:extLst>
              <a:ext uri="{FF2B5EF4-FFF2-40B4-BE49-F238E27FC236}">
                <a16:creationId xmlns:a16="http://schemas.microsoft.com/office/drawing/2014/main" id="{DD4A0A94-9614-42C0-BD6C-D368445CF8B1}"/>
              </a:ext>
            </a:extLst>
          </p:cNvPr>
          <p:cNvSpPr/>
          <p:nvPr/>
        </p:nvSpPr>
        <p:spPr>
          <a:xfrm>
            <a:off x="8249540" y="1751769"/>
            <a:ext cx="2691618" cy="2645210"/>
          </a:xfrm>
          <a:prstGeom prst="flowChartConnector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9" name="그림 1028">
            <a:extLst>
              <a:ext uri="{FF2B5EF4-FFF2-40B4-BE49-F238E27FC236}">
                <a16:creationId xmlns:a16="http://schemas.microsoft.com/office/drawing/2014/main" id="{9243B263-F26F-4370-9791-C17CB2D60B6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0438" y="1304554"/>
            <a:ext cx="4333875" cy="3362325"/>
          </a:xfrm>
          <a:prstGeom prst="rect">
            <a:avLst/>
          </a:prstGeom>
        </p:spPr>
      </p:pic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2C968A33-5ECD-42F6-B4F6-F92B979BC247}"/>
              </a:ext>
            </a:extLst>
          </p:cNvPr>
          <p:cNvCxnSpPr/>
          <p:nvPr/>
        </p:nvCxnSpPr>
        <p:spPr>
          <a:xfrm>
            <a:off x="4142913" y="3061074"/>
            <a:ext cx="3906174" cy="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8C655E38-1ECC-415F-8072-96CBDE634159}"/>
              </a:ext>
            </a:extLst>
          </p:cNvPr>
          <p:cNvSpPr/>
          <p:nvPr/>
        </p:nvSpPr>
        <p:spPr>
          <a:xfrm>
            <a:off x="10484325" y="0"/>
            <a:ext cx="859412" cy="828132"/>
          </a:xfrm>
          <a:prstGeom prst="rect">
            <a:avLst/>
          </a:prstGeom>
          <a:solidFill>
            <a:srgbClr val="3ED7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1ECCC54C-68B7-4D0D-B487-4447DF10BFA1}"/>
              </a:ext>
            </a:extLst>
          </p:cNvPr>
          <p:cNvSpPr/>
          <p:nvPr/>
        </p:nvSpPr>
        <p:spPr>
          <a:xfrm>
            <a:off x="11338163" y="-9129"/>
            <a:ext cx="859412" cy="828132"/>
          </a:xfrm>
          <a:prstGeom prst="rect">
            <a:avLst/>
          </a:prstGeom>
          <a:solidFill>
            <a:srgbClr val="F275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4A58704-22D2-4638-8135-55D03D24DA5A}"/>
              </a:ext>
            </a:extLst>
          </p:cNvPr>
          <p:cNvSpPr txBox="1"/>
          <p:nvPr/>
        </p:nvSpPr>
        <p:spPr>
          <a:xfrm>
            <a:off x="1870498" y="4716237"/>
            <a:ext cx="242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기존 설치형 프로그램</a:t>
            </a: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DE9C4982-EACB-47EE-88B4-C4BECE3F74E5}"/>
              </a:ext>
            </a:extLst>
          </p:cNvPr>
          <p:cNvGrpSpPr/>
          <p:nvPr/>
        </p:nvGrpSpPr>
        <p:grpSpPr>
          <a:xfrm>
            <a:off x="0" y="6133217"/>
            <a:ext cx="12192000" cy="728854"/>
            <a:chOff x="0" y="6133217"/>
            <a:chExt cx="12192000" cy="728854"/>
          </a:xfrm>
        </p:grpSpPr>
        <p:sp>
          <p:nvSpPr>
            <p:cNvPr id="32" name="자유형 14">
              <a:extLst>
                <a:ext uri="{FF2B5EF4-FFF2-40B4-BE49-F238E27FC236}">
                  <a16:creationId xmlns:a16="http://schemas.microsoft.com/office/drawing/2014/main" id="{61E98478-1711-4235-82F7-887A84FCCBAF}"/>
                </a:ext>
              </a:extLst>
            </p:cNvPr>
            <p:cNvSpPr/>
            <p:nvPr/>
          </p:nvSpPr>
          <p:spPr>
            <a:xfrm flipV="1">
              <a:off x="0" y="6413809"/>
              <a:ext cx="12192000" cy="448262"/>
            </a:xfrm>
            <a:custGeom>
              <a:avLst/>
              <a:gdLst>
                <a:gd name="connsiteX0" fmla="*/ 0 w 12192000"/>
                <a:gd name="connsiteY0" fmla="*/ 0 h 1133913"/>
                <a:gd name="connsiteX1" fmla="*/ 12192000 w 12192000"/>
                <a:gd name="connsiteY1" fmla="*/ 0 h 1133913"/>
                <a:gd name="connsiteX2" fmla="*/ 12192000 w 12192000"/>
                <a:gd name="connsiteY2" fmla="*/ 1133913 h 1133913"/>
                <a:gd name="connsiteX3" fmla="*/ 12149251 w 12192000"/>
                <a:gd name="connsiteY3" fmla="*/ 1100931 h 1133913"/>
                <a:gd name="connsiteX4" fmla="*/ 11945257 w 12192000"/>
                <a:gd name="connsiteY4" fmla="*/ 957943 h 1133913"/>
                <a:gd name="connsiteX5" fmla="*/ 11625943 w 12192000"/>
                <a:gd name="connsiteY5" fmla="*/ 769257 h 1133913"/>
                <a:gd name="connsiteX6" fmla="*/ 11074400 w 12192000"/>
                <a:gd name="connsiteY6" fmla="*/ 638629 h 1133913"/>
                <a:gd name="connsiteX7" fmla="*/ 10784114 w 12192000"/>
                <a:gd name="connsiteY7" fmla="*/ 638629 h 1133913"/>
                <a:gd name="connsiteX8" fmla="*/ 10014857 w 12192000"/>
                <a:gd name="connsiteY8" fmla="*/ 638629 h 1133913"/>
                <a:gd name="connsiteX9" fmla="*/ 8098971 w 12192000"/>
                <a:gd name="connsiteY9" fmla="*/ 638629 h 1133913"/>
                <a:gd name="connsiteX10" fmla="*/ 3236686 w 12192000"/>
                <a:gd name="connsiteY10" fmla="*/ 1088571 h 1133913"/>
                <a:gd name="connsiteX11" fmla="*/ 214540 w 12192000"/>
                <a:gd name="connsiteY11" fmla="*/ 687841 h 1133913"/>
                <a:gd name="connsiteX12" fmla="*/ 0 w 12192000"/>
                <a:gd name="connsiteY12" fmla="*/ 644314 h 1133913"/>
                <a:gd name="connsiteX0" fmla="*/ 0 w 12192000"/>
                <a:gd name="connsiteY0" fmla="*/ 0 h 1133913"/>
                <a:gd name="connsiteX1" fmla="*/ 12192000 w 12192000"/>
                <a:gd name="connsiteY1" fmla="*/ 0 h 1133913"/>
                <a:gd name="connsiteX2" fmla="*/ 12192000 w 12192000"/>
                <a:gd name="connsiteY2" fmla="*/ 1133913 h 1133913"/>
                <a:gd name="connsiteX3" fmla="*/ 12149251 w 12192000"/>
                <a:gd name="connsiteY3" fmla="*/ 1100931 h 1133913"/>
                <a:gd name="connsiteX4" fmla="*/ 11945257 w 12192000"/>
                <a:gd name="connsiteY4" fmla="*/ 957943 h 1133913"/>
                <a:gd name="connsiteX5" fmla="*/ 11625943 w 12192000"/>
                <a:gd name="connsiteY5" fmla="*/ 769257 h 1133913"/>
                <a:gd name="connsiteX6" fmla="*/ 11074400 w 12192000"/>
                <a:gd name="connsiteY6" fmla="*/ 638629 h 1133913"/>
                <a:gd name="connsiteX7" fmla="*/ 10784114 w 12192000"/>
                <a:gd name="connsiteY7" fmla="*/ 638629 h 1133913"/>
                <a:gd name="connsiteX8" fmla="*/ 10014857 w 12192000"/>
                <a:gd name="connsiteY8" fmla="*/ 638629 h 1133913"/>
                <a:gd name="connsiteX9" fmla="*/ 8098971 w 12192000"/>
                <a:gd name="connsiteY9" fmla="*/ 638629 h 1133913"/>
                <a:gd name="connsiteX10" fmla="*/ 3236686 w 12192000"/>
                <a:gd name="connsiteY10" fmla="*/ 1088571 h 1133913"/>
                <a:gd name="connsiteX11" fmla="*/ 214540 w 12192000"/>
                <a:gd name="connsiteY11" fmla="*/ 687841 h 1133913"/>
                <a:gd name="connsiteX12" fmla="*/ 0 w 12192000"/>
                <a:gd name="connsiteY12" fmla="*/ 992191 h 1133913"/>
                <a:gd name="connsiteX13" fmla="*/ 0 w 12192000"/>
                <a:gd name="connsiteY13" fmla="*/ 0 h 1133913"/>
                <a:gd name="connsiteX0" fmla="*/ 0 w 12192000"/>
                <a:gd name="connsiteY0" fmla="*/ 0 h 1133913"/>
                <a:gd name="connsiteX1" fmla="*/ 12192000 w 12192000"/>
                <a:gd name="connsiteY1" fmla="*/ 0 h 1133913"/>
                <a:gd name="connsiteX2" fmla="*/ 12192000 w 12192000"/>
                <a:gd name="connsiteY2" fmla="*/ 1133913 h 1133913"/>
                <a:gd name="connsiteX3" fmla="*/ 12149251 w 12192000"/>
                <a:gd name="connsiteY3" fmla="*/ 1100931 h 1133913"/>
                <a:gd name="connsiteX4" fmla="*/ 11945257 w 12192000"/>
                <a:gd name="connsiteY4" fmla="*/ 957943 h 1133913"/>
                <a:gd name="connsiteX5" fmla="*/ 11625943 w 12192000"/>
                <a:gd name="connsiteY5" fmla="*/ 769257 h 1133913"/>
                <a:gd name="connsiteX6" fmla="*/ 11074400 w 12192000"/>
                <a:gd name="connsiteY6" fmla="*/ 638629 h 1133913"/>
                <a:gd name="connsiteX7" fmla="*/ 10784114 w 12192000"/>
                <a:gd name="connsiteY7" fmla="*/ 638629 h 1133913"/>
                <a:gd name="connsiteX8" fmla="*/ 10014857 w 12192000"/>
                <a:gd name="connsiteY8" fmla="*/ 638629 h 1133913"/>
                <a:gd name="connsiteX9" fmla="*/ 8098971 w 12192000"/>
                <a:gd name="connsiteY9" fmla="*/ 638629 h 1133913"/>
                <a:gd name="connsiteX10" fmla="*/ 3236686 w 12192000"/>
                <a:gd name="connsiteY10" fmla="*/ 1088571 h 1133913"/>
                <a:gd name="connsiteX11" fmla="*/ 725286 w 12192000"/>
                <a:gd name="connsiteY11" fmla="*/ 1035719 h 1133913"/>
                <a:gd name="connsiteX12" fmla="*/ 0 w 12192000"/>
                <a:gd name="connsiteY12" fmla="*/ 992191 h 1133913"/>
                <a:gd name="connsiteX13" fmla="*/ 0 w 12192000"/>
                <a:gd name="connsiteY13" fmla="*/ 0 h 1133913"/>
                <a:gd name="connsiteX0" fmla="*/ 0 w 12192000"/>
                <a:gd name="connsiteY0" fmla="*/ 0 h 1133913"/>
                <a:gd name="connsiteX1" fmla="*/ 12192000 w 12192000"/>
                <a:gd name="connsiteY1" fmla="*/ 0 h 1133913"/>
                <a:gd name="connsiteX2" fmla="*/ 12192000 w 12192000"/>
                <a:gd name="connsiteY2" fmla="*/ 1133913 h 1133913"/>
                <a:gd name="connsiteX3" fmla="*/ 12149251 w 12192000"/>
                <a:gd name="connsiteY3" fmla="*/ 1100931 h 1133913"/>
                <a:gd name="connsiteX4" fmla="*/ 11945257 w 12192000"/>
                <a:gd name="connsiteY4" fmla="*/ 957943 h 1133913"/>
                <a:gd name="connsiteX5" fmla="*/ 11625943 w 12192000"/>
                <a:gd name="connsiteY5" fmla="*/ 769257 h 1133913"/>
                <a:gd name="connsiteX6" fmla="*/ 11074400 w 12192000"/>
                <a:gd name="connsiteY6" fmla="*/ 638629 h 1133913"/>
                <a:gd name="connsiteX7" fmla="*/ 10784114 w 12192000"/>
                <a:gd name="connsiteY7" fmla="*/ 638629 h 1133913"/>
                <a:gd name="connsiteX8" fmla="*/ 10014857 w 12192000"/>
                <a:gd name="connsiteY8" fmla="*/ 638629 h 1133913"/>
                <a:gd name="connsiteX9" fmla="*/ 8098971 w 12192000"/>
                <a:gd name="connsiteY9" fmla="*/ 638629 h 1133913"/>
                <a:gd name="connsiteX10" fmla="*/ 3236686 w 12192000"/>
                <a:gd name="connsiteY10" fmla="*/ 1088571 h 1133913"/>
                <a:gd name="connsiteX11" fmla="*/ 725286 w 12192000"/>
                <a:gd name="connsiteY11" fmla="*/ 1035719 h 1133913"/>
                <a:gd name="connsiteX12" fmla="*/ 0 w 12192000"/>
                <a:gd name="connsiteY12" fmla="*/ 992191 h 1133913"/>
                <a:gd name="connsiteX13" fmla="*/ 0 w 12192000"/>
                <a:gd name="connsiteY13" fmla="*/ 0 h 1133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192000" h="1133913">
                  <a:moveTo>
                    <a:pt x="0" y="0"/>
                  </a:moveTo>
                  <a:lnTo>
                    <a:pt x="12192000" y="0"/>
                  </a:lnTo>
                  <a:lnTo>
                    <a:pt x="12192000" y="1133913"/>
                  </a:lnTo>
                  <a:lnTo>
                    <a:pt x="12149251" y="1100931"/>
                  </a:lnTo>
                  <a:cubicBezTo>
                    <a:pt x="12067419" y="1037620"/>
                    <a:pt x="11995452" y="983343"/>
                    <a:pt x="11945257" y="957943"/>
                  </a:cubicBezTo>
                  <a:cubicBezTo>
                    <a:pt x="11744476" y="856343"/>
                    <a:pt x="11771086" y="822476"/>
                    <a:pt x="11625943" y="769257"/>
                  </a:cubicBezTo>
                  <a:cubicBezTo>
                    <a:pt x="11480800" y="716038"/>
                    <a:pt x="11214705" y="660400"/>
                    <a:pt x="11074400" y="638629"/>
                  </a:cubicBezTo>
                  <a:cubicBezTo>
                    <a:pt x="10934095" y="616858"/>
                    <a:pt x="10960704" y="638629"/>
                    <a:pt x="10784114" y="638629"/>
                  </a:cubicBezTo>
                  <a:lnTo>
                    <a:pt x="10014857" y="638629"/>
                  </a:lnTo>
                  <a:cubicBezTo>
                    <a:pt x="10014857" y="638629"/>
                    <a:pt x="9228666" y="563639"/>
                    <a:pt x="8098971" y="638629"/>
                  </a:cubicBezTo>
                  <a:cubicBezTo>
                    <a:pt x="6969276" y="713619"/>
                    <a:pt x="4654249" y="1100666"/>
                    <a:pt x="3236686" y="1088571"/>
                  </a:cubicBezTo>
                  <a:cubicBezTo>
                    <a:pt x="2173515" y="1079500"/>
                    <a:pt x="1608439" y="1094396"/>
                    <a:pt x="725286" y="1035719"/>
                  </a:cubicBezTo>
                  <a:lnTo>
                    <a:pt x="0" y="9921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75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EADF95C2-7F24-4D37-A40D-5679712B93F5}"/>
                </a:ext>
              </a:extLst>
            </p:cNvPr>
            <p:cNvGrpSpPr/>
            <p:nvPr/>
          </p:nvGrpSpPr>
          <p:grpSpPr>
            <a:xfrm flipV="1">
              <a:off x="9629279" y="6133217"/>
              <a:ext cx="1770800" cy="607421"/>
              <a:chOff x="9629279" y="254591"/>
              <a:chExt cx="1770800" cy="1273481"/>
            </a:xfrm>
          </p:grpSpPr>
          <p:grpSp>
            <p:nvGrpSpPr>
              <p:cNvPr id="34" name="그룹 33">
                <a:extLst>
                  <a:ext uri="{FF2B5EF4-FFF2-40B4-BE49-F238E27FC236}">
                    <a16:creationId xmlns:a16="http://schemas.microsoft.com/office/drawing/2014/main" id="{6A67DEA4-0445-47CC-9306-05414FF2BE69}"/>
                  </a:ext>
                </a:extLst>
              </p:cNvPr>
              <p:cNvGrpSpPr/>
              <p:nvPr/>
            </p:nvGrpSpPr>
            <p:grpSpPr>
              <a:xfrm>
                <a:off x="9733643" y="453116"/>
                <a:ext cx="1467758" cy="1001218"/>
                <a:chOff x="8251598" y="446819"/>
                <a:chExt cx="3606800" cy="2460347"/>
              </a:xfrm>
              <a:solidFill>
                <a:srgbClr val="F27579"/>
              </a:solidFill>
            </p:grpSpPr>
            <p:sp>
              <p:nvSpPr>
                <p:cNvPr id="44" name="자유형 23">
                  <a:extLst>
                    <a:ext uri="{FF2B5EF4-FFF2-40B4-BE49-F238E27FC236}">
                      <a16:creationId xmlns:a16="http://schemas.microsoft.com/office/drawing/2014/main" id="{ACAF5844-075E-4894-84CA-0253582BDFF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10800000" flipH="1">
                  <a:off x="8251598" y="446819"/>
                  <a:ext cx="3180822" cy="2276194"/>
                </a:xfrm>
                <a:custGeom>
                  <a:avLst/>
                  <a:gdLst>
                    <a:gd name="connsiteX0" fmla="*/ 838137 w 3180821"/>
                    <a:gd name="connsiteY0" fmla="*/ 2109788 h 2109788"/>
                    <a:gd name="connsiteX1" fmla="*/ 3085922 w 3180821"/>
                    <a:gd name="connsiteY1" fmla="*/ 2109788 h 2109788"/>
                    <a:gd name="connsiteX2" fmla="*/ 3083984 w 3180821"/>
                    <a:gd name="connsiteY2" fmla="*/ 2107899 h 2109788"/>
                    <a:gd name="connsiteX3" fmla="*/ 3060171 w 3180821"/>
                    <a:gd name="connsiteY3" fmla="*/ 2076161 h 2109788"/>
                    <a:gd name="connsiteX4" fmla="*/ 3042180 w 3180821"/>
                    <a:gd name="connsiteY4" fmla="*/ 2031200 h 2109788"/>
                    <a:gd name="connsiteX5" fmla="*/ 3036888 w 3180821"/>
                    <a:gd name="connsiteY5" fmla="*/ 1986767 h 2109788"/>
                    <a:gd name="connsiteX6" fmla="*/ 3040063 w 3180821"/>
                    <a:gd name="connsiteY6" fmla="*/ 1943393 h 2109788"/>
                    <a:gd name="connsiteX7" fmla="*/ 3048000 w 3180821"/>
                    <a:gd name="connsiteY7" fmla="*/ 1902134 h 2109788"/>
                    <a:gd name="connsiteX8" fmla="*/ 3064404 w 3180821"/>
                    <a:gd name="connsiteY8" fmla="*/ 1846593 h 2109788"/>
                    <a:gd name="connsiteX9" fmla="*/ 3071813 w 3180821"/>
                    <a:gd name="connsiteY9" fmla="*/ 1817501 h 2109788"/>
                    <a:gd name="connsiteX10" fmla="*/ 3076576 w 3180821"/>
                    <a:gd name="connsiteY10" fmla="*/ 1803748 h 2109788"/>
                    <a:gd name="connsiteX11" fmla="*/ 3095626 w 3180821"/>
                    <a:gd name="connsiteY11" fmla="*/ 1767250 h 2109788"/>
                    <a:gd name="connsiteX12" fmla="*/ 3142192 w 3180821"/>
                    <a:gd name="connsiteY12" fmla="*/ 1697427 h 2109788"/>
                    <a:gd name="connsiteX13" fmla="*/ 3180821 w 3180821"/>
                    <a:gd name="connsiteY13" fmla="*/ 1644531 h 2109788"/>
                    <a:gd name="connsiteX14" fmla="*/ 3045354 w 3180821"/>
                    <a:gd name="connsiteY14" fmla="*/ 1603802 h 2109788"/>
                    <a:gd name="connsiteX15" fmla="*/ 2453217 w 3180821"/>
                    <a:gd name="connsiteY15" fmla="*/ 1417079 h 2109788"/>
                    <a:gd name="connsiteX16" fmla="*/ 2216680 w 3180821"/>
                    <a:gd name="connsiteY16" fmla="*/ 1336678 h 2109788"/>
                    <a:gd name="connsiteX17" fmla="*/ 2145242 w 3180821"/>
                    <a:gd name="connsiteY17" fmla="*/ 1310230 h 2109788"/>
                    <a:gd name="connsiteX18" fmla="*/ 2119313 w 3180821"/>
                    <a:gd name="connsiteY18" fmla="*/ 1298064 h 2109788"/>
                    <a:gd name="connsiteX19" fmla="*/ 2116138 w 3180821"/>
                    <a:gd name="connsiteY19" fmla="*/ 1294361 h 2109788"/>
                    <a:gd name="connsiteX20" fmla="*/ 2103438 w 3180821"/>
                    <a:gd name="connsiteY20" fmla="*/ 1293303 h 2109788"/>
                    <a:gd name="connsiteX21" fmla="*/ 2083330 w 3180821"/>
                    <a:gd name="connsiteY21" fmla="*/ 1284311 h 2109788"/>
                    <a:gd name="connsiteX22" fmla="*/ 2064280 w 3180821"/>
                    <a:gd name="connsiteY22" fmla="*/ 1265268 h 2109788"/>
                    <a:gd name="connsiteX23" fmla="*/ 2062163 w 3180821"/>
                    <a:gd name="connsiteY23" fmla="*/ 1260508 h 2109788"/>
                    <a:gd name="connsiteX24" fmla="*/ 2001309 w 3180821"/>
                    <a:gd name="connsiteY24" fmla="*/ 1085423 h 2109788"/>
                    <a:gd name="connsiteX25" fmla="*/ 1991254 w 3180821"/>
                    <a:gd name="connsiteY25" fmla="*/ 1038874 h 2109788"/>
                    <a:gd name="connsiteX26" fmla="*/ 1974321 w 3180821"/>
                    <a:gd name="connsiteY26" fmla="*/ 990210 h 2109788"/>
                    <a:gd name="connsiteX27" fmla="*/ 1963209 w 3180821"/>
                    <a:gd name="connsiteY27" fmla="*/ 967994 h 2109788"/>
                    <a:gd name="connsiteX28" fmla="*/ 1951038 w 3180821"/>
                    <a:gd name="connsiteY28" fmla="*/ 952125 h 2109788"/>
                    <a:gd name="connsiteX29" fmla="*/ 1938867 w 3180821"/>
                    <a:gd name="connsiteY29" fmla="*/ 943133 h 2109788"/>
                    <a:gd name="connsiteX30" fmla="*/ 1927225 w 3180821"/>
                    <a:gd name="connsiteY30" fmla="*/ 939430 h 2109788"/>
                    <a:gd name="connsiteX31" fmla="*/ 1915054 w 3180821"/>
                    <a:gd name="connsiteY31" fmla="*/ 939959 h 2109788"/>
                    <a:gd name="connsiteX32" fmla="*/ 1898121 w 3180821"/>
                    <a:gd name="connsiteY32" fmla="*/ 946835 h 2109788"/>
                    <a:gd name="connsiteX33" fmla="*/ 1879071 w 3180821"/>
                    <a:gd name="connsiteY33" fmla="*/ 963762 h 2109788"/>
                    <a:gd name="connsiteX34" fmla="*/ 1858434 w 3180821"/>
                    <a:gd name="connsiteY34" fmla="*/ 991268 h 2109788"/>
                    <a:gd name="connsiteX35" fmla="*/ 1855788 w 3180821"/>
                    <a:gd name="connsiteY35" fmla="*/ 997086 h 2109788"/>
                    <a:gd name="connsiteX36" fmla="*/ 1846263 w 3180821"/>
                    <a:gd name="connsiteY36" fmla="*/ 1025121 h 2109788"/>
                    <a:gd name="connsiteX37" fmla="*/ 1827213 w 3180821"/>
                    <a:gd name="connsiteY37" fmla="*/ 1116102 h 2109788"/>
                    <a:gd name="connsiteX38" fmla="*/ 1805517 w 3180821"/>
                    <a:gd name="connsiteY38" fmla="*/ 1261566 h 2109788"/>
                    <a:gd name="connsiteX39" fmla="*/ 1802342 w 3180821"/>
                    <a:gd name="connsiteY39" fmla="*/ 1290658 h 2109788"/>
                    <a:gd name="connsiteX40" fmla="*/ 1790700 w 3180821"/>
                    <a:gd name="connsiteY40" fmla="*/ 1303353 h 2109788"/>
                    <a:gd name="connsiteX41" fmla="*/ 1770063 w 3180821"/>
                    <a:gd name="connsiteY41" fmla="*/ 1321867 h 2109788"/>
                    <a:gd name="connsiteX42" fmla="*/ 1751013 w 3180821"/>
                    <a:gd name="connsiteY42" fmla="*/ 1331388 h 2109788"/>
                    <a:gd name="connsiteX43" fmla="*/ 1735138 w 3180821"/>
                    <a:gd name="connsiteY43" fmla="*/ 1334562 h 2109788"/>
                    <a:gd name="connsiteX44" fmla="*/ 1720850 w 3180821"/>
                    <a:gd name="connsiteY44" fmla="*/ 1330859 h 2109788"/>
                    <a:gd name="connsiteX45" fmla="*/ 1708680 w 3180821"/>
                    <a:gd name="connsiteY45" fmla="*/ 1321867 h 2109788"/>
                    <a:gd name="connsiteX46" fmla="*/ 1692275 w 3180821"/>
                    <a:gd name="connsiteY46" fmla="*/ 1300180 h 2109788"/>
                    <a:gd name="connsiteX47" fmla="*/ 1677459 w 3180821"/>
                    <a:gd name="connsiteY47" fmla="*/ 1262095 h 2109788"/>
                    <a:gd name="connsiteX48" fmla="*/ 1667405 w 3180821"/>
                    <a:gd name="connsiteY48" fmla="*/ 1221894 h 2109788"/>
                    <a:gd name="connsiteX49" fmla="*/ 1659467 w 3180821"/>
                    <a:gd name="connsiteY49" fmla="*/ 1170585 h 2109788"/>
                    <a:gd name="connsiteX50" fmla="*/ 1658938 w 3180821"/>
                    <a:gd name="connsiteY50" fmla="*/ 1162650 h 2109788"/>
                    <a:gd name="connsiteX51" fmla="*/ 1655234 w 3180821"/>
                    <a:gd name="connsiteY51" fmla="*/ 1151542 h 2109788"/>
                    <a:gd name="connsiteX52" fmla="*/ 1646767 w 3180821"/>
                    <a:gd name="connsiteY52" fmla="*/ 1135145 h 2109788"/>
                    <a:gd name="connsiteX53" fmla="*/ 1636184 w 3180821"/>
                    <a:gd name="connsiteY53" fmla="*/ 1121921 h 2109788"/>
                    <a:gd name="connsiteX54" fmla="*/ 1624542 w 3180821"/>
                    <a:gd name="connsiteY54" fmla="*/ 1113457 h 2109788"/>
                    <a:gd name="connsiteX55" fmla="*/ 1604963 w 3180821"/>
                    <a:gd name="connsiteY55" fmla="*/ 1107110 h 2109788"/>
                    <a:gd name="connsiteX56" fmla="*/ 1577446 w 3180821"/>
                    <a:gd name="connsiteY56" fmla="*/ 1107639 h 2109788"/>
                    <a:gd name="connsiteX57" fmla="*/ 1537230 w 3180821"/>
                    <a:gd name="connsiteY57" fmla="*/ 1121392 h 2109788"/>
                    <a:gd name="connsiteX58" fmla="*/ 1499130 w 3180821"/>
                    <a:gd name="connsiteY58" fmla="*/ 1144137 h 2109788"/>
                    <a:gd name="connsiteX59" fmla="*/ 1494896 w 3180821"/>
                    <a:gd name="connsiteY59" fmla="*/ 1147311 h 2109788"/>
                    <a:gd name="connsiteX60" fmla="*/ 1475317 w 3180821"/>
                    <a:gd name="connsiteY60" fmla="*/ 1150484 h 2109788"/>
                    <a:gd name="connsiteX61" fmla="*/ 1445684 w 3180821"/>
                    <a:gd name="connsiteY61" fmla="*/ 1149426 h 2109788"/>
                    <a:gd name="connsiteX62" fmla="*/ 1426634 w 3180821"/>
                    <a:gd name="connsiteY62" fmla="*/ 1143608 h 2109788"/>
                    <a:gd name="connsiteX63" fmla="*/ 1414992 w 3180821"/>
                    <a:gd name="connsiteY63" fmla="*/ 1132500 h 2109788"/>
                    <a:gd name="connsiteX64" fmla="*/ 1409700 w 3180821"/>
                    <a:gd name="connsiteY64" fmla="*/ 1114515 h 2109788"/>
                    <a:gd name="connsiteX65" fmla="*/ 1412875 w 3180821"/>
                    <a:gd name="connsiteY65" fmla="*/ 1093886 h 2109788"/>
                    <a:gd name="connsiteX66" fmla="*/ 1413405 w 3180821"/>
                    <a:gd name="connsiteY66" fmla="*/ 1091770 h 2109788"/>
                    <a:gd name="connsiteX67" fmla="*/ 1421342 w 3180821"/>
                    <a:gd name="connsiteY67" fmla="*/ 1049453 h 2109788"/>
                    <a:gd name="connsiteX68" fmla="*/ 1429809 w 3180821"/>
                    <a:gd name="connsiteY68" fmla="*/ 975928 h 2109788"/>
                    <a:gd name="connsiteX69" fmla="*/ 1431925 w 3180821"/>
                    <a:gd name="connsiteY69" fmla="*/ 912453 h 2109788"/>
                    <a:gd name="connsiteX70" fmla="*/ 1429809 w 3180821"/>
                    <a:gd name="connsiteY70" fmla="*/ 858499 h 2109788"/>
                    <a:gd name="connsiteX71" fmla="*/ 1422930 w 3180821"/>
                    <a:gd name="connsiteY71" fmla="*/ 813538 h 2109788"/>
                    <a:gd name="connsiteX72" fmla="*/ 1411817 w 3180821"/>
                    <a:gd name="connsiteY72" fmla="*/ 775982 h 2109788"/>
                    <a:gd name="connsiteX73" fmla="*/ 1399117 w 3180821"/>
                    <a:gd name="connsiteY73" fmla="*/ 746360 h 2109788"/>
                    <a:gd name="connsiteX74" fmla="*/ 1383771 w 3180821"/>
                    <a:gd name="connsiteY74" fmla="*/ 723615 h 2109788"/>
                    <a:gd name="connsiteX75" fmla="*/ 1366838 w 3180821"/>
                    <a:gd name="connsiteY75" fmla="*/ 706159 h 2109788"/>
                    <a:gd name="connsiteX76" fmla="*/ 1349375 w 3180821"/>
                    <a:gd name="connsiteY76" fmla="*/ 692935 h 2109788"/>
                    <a:gd name="connsiteX77" fmla="*/ 1323446 w 3180821"/>
                    <a:gd name="connsiteY77" fmla="*/ 681827 h 2109788"/>
                    <a:gd name="connsiteX78" fmla="*/ 1282700 w 3180821"/>
                    <a:gd name="connsiteY78" fmla="*/ 676538 h 2109788"/>
                    <a:gd name="connsiteX79" fmla="*/ 1275821 w 3180821"/>
                    <a:gd name="connsiteY79" fmla="*/ 678125 h 2109788"/>
                    <a:gd name="connsiteX80" fmla="*/ 1264180 w 3180821"/>
                    <a:gd name="connsiteY80" fmla="*/ 681827 h 2109788"/>
                    <a:gd name="connsiteX81" fmla="*/ 1245659 w 3180821"/>
                    <a:gd name="connsiteY81" fmla="*/ 690291 h 2109788"/>
                    <a:gd name="connsiteX82" fmla="*/ 1223963 w 3180821"/>
                    <a:gd name="connsiteY82" fmla="*/ 707746 h 2109788"/>
                    <a:gd name="connsiteX83" fmla="*/ 1206500 w 3180821"/>
                    <a:gd name="connsiteY83" fmla="*/ 735252 h 2109788"/>
                    <a:gd name="connsiteX84" fmla="*/ 1199621 w 3180821"/>
                    <a:gd name="connsiteY84" fmla="*/ 765403 h 2109788"/>
                    <a:gd name="connsiteX85" fmla="*/ 1200680 w 3180821"/>
                    <a:gd name="connsiteY85" fmla="*/ 810364 h 2109788"/>
                    <a:gd name="connsiteX86" fmla="*/ 1212321 w 3180821"/>
                    <a:gd name="connsiteY86" fmla="*/ 852152 h 2109788"/>
                    <a:gd name="connsiteX87" fmla="*/ 1214438 w 3180821"/>
                    <a:gd name="connsiteY87" fmla="*/ 856913 h 2109788"/>
                    <a:gd name="connsiteX88" fmla="*/ 1220788 w 3180821"/>
                    <a:gd name="connsiteY88" fmla="*/ 870665 h 2109788"/>
                    <a:gd name="connsiteX89" fmla="*/ 1231371 w 3180821"/>
                    <a:gd name="connsiteY89" fmla="*/ 905577 h 2109788"/>
                    <a:gd name="connsiteX90" fmla="*/ 1243542 w 3180821"/>
                    <a:gd name="connsiteY90" fmla="*/ 966936 h 2109788"/>
                    <a:gd name="connsiteX91" fmla="*/ 1255184 w 3180821"/>
                    <a:gd name="connsiteY91" fmla="*/ 1083836 h 2109788"/>
                    <a:gd name="connsiteX92" fmla="*/ 1255184 w 3180821"/>
                    <a:gd name="connsiteY92" fmla="*/ 1107110 h 2109788"/>
                    <a:gd name="connsiteX93" fmla="*/ 1238780 w 3180821"/>
                    <a:gd name="connsiteY93" fmla="*/ 1120334 h 2109788"/>
                    <a:gd name="connsiteX94" fmla="*/ 1209146 w 3180821"/>
                    <a:gd name="connsiteY94" fmla="*/ 1140434 h 2109788"/>
                    <a:gd name="connsiteX95" fmla="*/ 1181630 w 3180821"/>
                    <a:gd name="connsiteY95" fmla="*/ 1151542 h 2109788"/>
                    <a:gd name="connsiteX96" fmla="*/ 1157288 w 3180821"/>
                    <a:gd name="connsiteY96" fmla="*/ 1155774 h 2109788"/>
                    <a:gd name="connsiteX97" fmla="*/ 1135592 w 3180821"/>
                    <a:gd name="connsiteY97" fmla="*/ 1152600 h 2109788"/>
                    <a:gd name="connsiteX98" fmla="*/ 1115484 w 3180821"/>
                    <a:gd name="connsiteY98" fmla="*/ 1143608 h 2109788"/>
                    <a:gd name="connsiteX99" fmla="*/ 1089555 w 3180821"/>
                    <a:gd name="connsiteY99" fmla="*/ 1122979 h 2109788"/>
                    <a:gd name="connsiteX100" fmla="*/ 1062038 w 3180821"/>
                    <a:gd name="connsiteY100" fmla="*/ 1084894 h 2109788"/>
                    <a:gd name="connsiteX101" fmla="*/ 1044046 w 3180821"/>
                    <a:gd name="connsiteY101" fmla="*/ 1043635 h 2109788"/>
                    <a:gd name="connsiteX102" fmla="*/ 1027113 w 3180821"/>
                    <a:gd name="connsiteY102" fmla="*/ 992326 h 2109788"/>
                    <a:gd name="connsiteX103" fmla="*/ 1025525 w 3180821"/>
                    <a:gd name="connsiteY103" fmla="*/ 983334 h 2109788"/>
                    <a:gd name="connsiteX104" fmla="*/ 1016000 w 3180821"/>
                    <a:gd name="connsiteY104" fmla="*/ 955828 h 2109788"/>
                    <a:gd name="connsiteX105" fmla="*/ 1001184 w 3180821"/>
                    <a:gd name="connsiteY105" fmla="*/ 882831 h 2109788"/>
                    <a:gd name="connsiteX106" fmla="*/ 992188 w 3180821"/>
                    <a:gd name="connsiteY106" fmla="*/ 796082 h 2109788"/>
                    <a:gd name="connsiteX107" fmla="*/ 987425 w 3180821"/>
                    <a:gd name="connsiteY107" fmla="*/ 704573 h 2109788"/>
                    <a:gd name="connsiteX108" fmla="*/ 987425 w 3180821"/>
                    <a:gd name="connsiteY108" fmla="*/ 488758 h 2109788"/>
                    <a:gd name="connsiteX109" fmla="*/ 990071 w 3180821"/>
                    <a:gd name="connsiteY109" fmla="*/ 437978 h 2109788"/>
                    <a:gd name="connsiteX110" fmla="*/ 981605 w 3180821"/>
                    <a:gd name="connsiteY110" fmla="*/ 415232 h 2109788"/>
                    <a:gd name="connsiteX111" fmla="*/ 964671 w 3180821"/>
                    <a:gd name="connsiteY111" fmla="*/ 378734 h 2109788"/>
                    <a:gd name="connsiteX112" fmla="*/ 947209 w 3180821"/>
                    <a:gd name="connsiteY112" fmla="*/ 352815 h 2109788"/>
                    <a:gd name="connsiteX113" fmla="*/ 931334 w 3180821"/>
                    <a:gd name="connsiteY113" fmla="*/ 335360 h 2109788"/>
                    <a:gd name="connsiteX114" fmla="*/ 914400 w 3180821"/>
                    <a:gd name="connsiteY114" fmla="*/ 325839 h 2109788"/>
                    <a:gd name="connsiteX115" fmla="*/ 899055 w 3180821"/>
                    <a:gd name="connsiteY115" fmla="*/ 323723 h 2109788"/>
                    <a:gd name="connsiteX116" fmla="*/ 884767 w 3180821"/>
                    <a:gd name="connsiteY116" fmla="*/ 326896 h 2109788"/>
                    <a:gd name="connsiteX117" fmla="*/ 869950 w 3180821"/>
                    <a:gd name="connsiteY117" fmla="*/ 334302 h 2109788"/>
                    <a:gd name="connsiteX118" fmla="*/ 850900 w 3180821"/>
                    <a:gd name="connsiteY118" fmla="*/ 352815 h 2109788"/>
                    <a:gd name="connsiteX119" fmla="*/ 829734 w 3180821"/>
                    <a:gd name="connsiteY119" fmla="*/ 382966 h 2109788"/>
                    <a:gd name="connsiteX120" fmla="*/ 809096 w 3180821"/>
                    <a:gd name="connsiteY120" fmla="*/ 424754 h 2109788"/>
                    <a:gd name="connsiteX121" fmla="*/ 805921 w 3180821"/>
                    <a:gd name="connsiteY121" fmla="*/ 433217 h 2109788"/>
                    <a:gd name="connsiteX122" fmla="*/ 800100 w 3180821"/>
                    <a:gd name="connsiteY122" fmla="*/ 459136 h 2109788"/>
                    <a:gd name="connsiteX123" fmla="*/ 796925 w 3180821"/>
                    <a:gd name="connsiteY123" fmla="*/ 514148 h 2109788"/>
                    <a:gd name="connsiteX124" fmla="*/ 804863 w 3180821"/>
                    <a:gd name="connsiteY124" fmla="*/ 569688 h 2109788"/>
                    <a:gd name="connsiteX125" fmla="*/ 819680 w 3180821"/>
                    <a:gd name="connsiteY125" fmla="*/ 624700 h 2109788"/>
                    <a:gd name="connsiteX126" fmla="*/ 849842 w 3180821"/>
                    <a:gd name="connsiteY126" fmla="*/ 701399 h 2109788"/>
                    <a:gd name="connsiteX127" fmla="*/ 892175 w 3180821"/>
                    <a:gd name="connsiteY127" fmla="*/ 783916 h 2109788"/>
                    <a:gd name="connsiteX128" fmla="*/ 906992 w 3180821"/>
                    <a:gd name="connsiteY128" fmla="*/ 811422 h 2109788"/>
                    <a:gd name="connsiteX129" fmla="*/ 918105 w 3180821"/>
                    <a:gd name="connsiteY129" fmla="*/ 835754 h 2109788"/>
                    <a:gd name="connsiteX130" fmla="*/ 932921 w 3180821"/>
                    <a:gd name="connsiteY130" fmla="*/ 891824 h 2109788"/>
                    <a:gd name="connsiteX131" fmla="*/ 942446 w 3180821"/>
                    <a:gd name="connsiteY131" fmla="*/ 966936 h 2109788"/>
                    <a:gd name="connsiteX132" fmla="*/ 943505 w 3180821"/>
                    <a:gd name="connsiteY132" fmla="*/ 979631 h 2109788"/>
                    <a:gd name="connsiteX133" fmla="*/ 938742 w 3180821"/>
                    <a:gd name="connsiteY133" fmla="*/ 982805 h 2109788"/>
                    <a:gd name="connsiteX134" fmla="*/ 929746 w 3180821"/>
                    <a:gd name="connsiteY134" fmla="*/ 984391 h 2109788"/>
                    <a:gd name="connsiteX135" fmla="*/ 914400 w 3180821"/>
                    <a:gd name="connsiteY135" fmla="*/ 979631 h 2109788"/>
                    <a:gd name="connsiteX136" fmla="*/ 892175 w 3180821"/>
                    <a:gd name="connsiteY136" fmla="*/ 961117 h 2109788"/>
                    <a:gd name="connsiteX137" fmla="*/ 869950 w 3180821"/>
                    <a:gd name="connsiteY137" fmla="*/ 934140 h 2109788"/>
                    <a:gd name="connsiteX138" fmla="*/ 821267 w 3180821"/>
                    <a:gd name="connsiteY138" fmla="*/ 853739 h 2109788"/>
                    <a:gd name="connsiteX139" fmla="*/ 810155 w 3180821"/>
                    <a:gd name="connsiteY139" fmla="*/ 830994 h 2109788"/>
                    <a:gd name="connsiteX140" fmla="*/ 790046 w 3180821"/>
                    <a:gd name="connsiteY140" fmla="*/ 802959 h 2109788"/>
                    <a:gd name="connsiteX141" fmla="*/ 757238 w 3180821"/>
                    <a:gd name="connsiteY141" fmla="*/ 768576 h 2109788"/>
                    <a:gd name="connsiteX142" fmla="*/ 738188 w 3180821"/>
                    <a:gd name="connsiteY142" fmla="*/ 756939 h 2109788"/>
                    <a:gd name="connsiteX143" fmla="*/ 728663 w 3180821"/>
                    <a:gd name="connsiteY143" fmla="*/ 754824 h 2109788"/>
                    <a:gd name="connsiteX144" fmla="*/ 716492 w 3180821"/>
                    <a:gd name="connsiteY144" fmla="*/ 758526 h 2109788"/>
                    <a:gd name="connsiteX145" fmla="*/ 706438 w 3180821"/>
                    <a:gd name="connsiteY145" fmla="*/ 773866 h 2109788"/>
                    <a:gd name="connsiteX146" fmla="*/ 703263 w 3180821"/>
                    <a:gd name="connsiteY146" fmla="*/ 796611 h 2109788"/>
                    <a:gd name="connsiteX147" fmla="*/ 705379 w 3180821"/>
                    <a:gd name="connsiteY147" fmla="*/ 820943 h 2109788"/>
                    <a:gd name="connsiteX148" fmla="*/ 713317 w 3180821"/>
                    <a:gd name="connsiteY148" fmla="*/ 843160 h 2109788"/>
                    <a:gd name="connsiteX149" fmla="*/ 718609 w 3180821"/>
                    <a:gd name="connsiteY149" fmla="*/ 851623 h 2109788"/>
                    <a:gd name="connsiteX150" fmla="*/ 733954 w 3180821"/>
                    <a:gd name="connsiteY150" fmla="*/ 873839 h 2109788"/>
                    <a:gd name="connsiteX151" fmla="*/ 784225 w 3180821"/>
                    <a:gd name="connsiteY151" fmla="*/ 963762 h 2109788"/>
                    <a:gd name="connsiteX152" fmla="*/ 865717 w 3180821"/>
                    <a:gd name="connsiteY152" fmla="*/ 1119805 h 2109788"/>
                    <a:gd name="connsiteX153" fmla="*/ 882121 w 3180821"/>
                    <a:gd name="connsiteY153" fmla="*/ 1152600 h 2109788"/>
                    <a:gd name="connsiteX154" fmla="*/ 886355 w 3180821"/>
                    <a:gd name="connsiteY154" fmla="*/ 1171643 h 2109788"/>
                    <a:gd name="connsiteX155" fmla="*/ 886355 w 3180821"/>
                    <a:gd name="connsiteY155" fmla="*/ 1199149 h 2109788"/>
                    <a:gd name="connsiteX156" fmla="*/ 879475 w 3180821"/>
                    <a:gd name="connsiteY156" fmla="*/ 1217133 h 2109788"/>
                    <a:gd name="connsiteX157" fmla="*/ 867834 w 3180821"/>
                    <a:gd name="connsiteY157" fmla="*/ 1228241 h 2109788"/>
                    <a:gd name="connsiteX158" fmla="*/ 847196 w 3180821"/>
                    <a:gd name="connsiteY158" fmla="*/ 1233531 h 2109788"/>
                    <a:gd name="connsiteX159" fmla="*/ 824442 w 3180821"/>
                    <a:gd name="connsiteY159" fmla="*/ 1229299 h 2109788"/>
                    <a:gd name="connsiteX160" fmla="*/ 821267 w 3180821"/>
                    <a:gd name="connsiteY160" fmla="*/ 1228770 h 2109788"/>
                    <a:gd name="connsiteX161" fmla="*/ 637646 w 3180821"/>
                    <a:gd name="connsiteY161" fmla="*/ 807190 h 2109788"/>
                    <a:gd name="connsiteX162" fmla="*/ 515938 w 3180821"/>
                    <a:gd name="connsiteY162" fmla="*/ 524727 h 2109788"/>
                    <a:gd name="connsiteX163" fmla="*/ 488421 w 3180821"/>
                    <a:gd name="connsiteY163" fmla="*/ 459136 h 2109788"/>
                    <a:gd name="connsiteX164" fmla="*/ 436034 w 3180821"/>
                    <a:gd name="connsiteY164" fmla="*/ 345939 h 2109788"/>
                    <a:gd name="connsiteX165" fmla="*/ 385763 w 3180821"/>
                    <a:gd name="connsiteY165" fmla="*/ 251255 h 2109788"/>
                    <a:gd name="connsiteX166" fmla="*/ 337609 w 3180821"/>
                    <a:gd name="connsiteY166" fmla="*/ 175614 h 2109788"/>
                    <a:gd name="connsiteX167" fmla="*/ 291571 w 3180821"/>
                    <a:gd name="connsiteY167" fmla="*/ 115842 h 2109788"/>
                    <a:gd name="connsiteX168" fmla="*/ 248179 w 3180821"/>
                    <a:gd name="connsiteY168" fmla="*/ 70881 h 2109788"/>
                    <a:gd name="connsiteX169" fmla="*/ 207963 w 3180821"/>
                    <a:gd name="connsiteY169" fmla="*/ 38085 h 2109788"/>
                    <a:gd name="connsiteX170" fmla="*/ 171450 w 3180821"/>
                    <a:gd name="connsiteY170" fmla="*/ 16398 h 2109788"/>
                    <a:gd name="connsiteX171" fmla="*/ 137584 w 3180821"/>
                    <a:gd name="connsiteY171" fmla="*/ 4232 h 2109788"/>
                    <a:gd name="connsiteX172" fmla="*/ 107421 w 3180821"/>
                    <a:gd name="connsiteY172" fmla="*/ 0 h 2109788"/>
                    <a:gd name="connsiteX173" fmla="*/ 80434 w 3180821"/>
                    <a:gd name="connsiteY173" fmla="*/ 1587 h 2109788"/>
                    <a:gd name="connsiteX174" fmla="*/ 58738 w 3180821"/>
                    <a:gd name="connsiteY174" fmla="*/ 6877 h 2109788"/>
                    <a:gd name="connsiteX175" fmla="*/ 17463 w 3180821"/>
                    <a:gd name="connsiteY175" fmla="*/ 28035 h 2109788"/>
                    <a:gd name="connsiteX176" fmla="*/ 10584 w 3180821"/>
                    <a:gd name="connsiteY176" fmla="*/ 34911 h 2109788"/>
                    <a:gd name="connsiteX177" fmla="*/ 6879 w 3180821"/>
                    <a:gd name="connsiteY177" fmla="*/ 40201 h 2109788"/>
                    <a:gd name="connsiteX178" fmla="*/ 1588 w 3180821"/>
                    <a:gd name="connsiteY178" fmla="*/ 53425 h 2109788"/>
                    <a:gd name="connsiteX179" fmla="*/ 0 w 3180821"/>
                    <a:gd name="connsiteY179" fmla="*/ 79344 h 2109788"/>
                    <a:gd name="connsiteX180" fmla="*/ 7409 w 3180821"/>
                    <a:gd name="connsiteY180" fmla="*/ 122719 h 2109788"/>
                    <a:gd name="connsiteX181" fmla="*/ 25929 w 3180821"/>
                    <a:gd name="connsiteY181" fmla="*/ 175085 h 2109788"/>
                    <a:gd name="connsiteX182" fmla="*/ 68263 w 3180821"/>
                    <a:gd name="connsiteY182" fmla="*/ 265537 h 2109788"/>
                    <a:gd name="connsiteX183" fmla="*/ 146050 w 3180821"/>
                    <a:gd name="connsiteY183" fmla="*/ 403066 h 2109788"/>
                    <a:gd name="connsiteX184" fmla="*/ 235479 w 3180821"/>
                    <a:gd name="connsiteY184" fmla="*/ 541653 h 2109788"/>
                    <a:gd name="connsiteX185" fmla="*/ 322263 w 3180821"/>
                    <a:gd name="connsiteY185" fmla="*/ 668603 h 2109788"/>
                    <a:gd name="connsiteX186" fmla="*/ 422804 w 3180821"/>
                    <a:gd name="connsiteY186" fmla="*/ 808777 h 2109788"/>
                    <a:gd name="connsiteX187" fmla="*/ 439738 w 3180821"/>
                    <a:gd name="connsiteY187" fmla="*/ 830465 h 2109788"/>
                    <a:gd name="connsiteX188" fmla="*/ 466196 w 3180821"/>
                    <a:gd name="connsiteY188" fmla="*/ 875426 h 2109788"/>
                    <a:gd name="connsiteX189" fmla="*/ 516467 w 3180821"/>
                    <a:gd name="connsiteY189" fmla="*/ 970639 h 2109788"/>
                    <a:gd name="connsiteX190" fmla="*/ 564092 w 3180821"/>
                    <a:gd name="connsiteY190" fmla="*/ 1069554 h 2109788"/>
                    <a:gd name="connsiteX191" fmla="*/ 606425 w 3180821"/>
                    <a:gd name="connsiteY191" fmla="*/ 1172172 h 2109788"/>
                    <a:gd name="connsiteX192" fmla="*/ 664634 w 3180821"/>
                    <a:gd name="connsiteY192" fmla="*/ 1327685 h 2109788"/>
                    <a:gd name="connsiteX193" fmla="*/ 729192 w 3180821"/>
                    <a:gd name="connsiteY193" fmla="*/ 1531863 h 2109788"/>
                    <a:gd name="connsiteX194" fmla="*/ 779463 w 3180821"/>
                    <a:gd name="connsiteY194" fmla="*/ 1720172 h 2109788"/>
                    <a:gd name="connsiteX195" fmla="*/ 815975 w 3180821"/>
                    <a:gd name="connsiteY195" fmla="*/ 1879389 h 2109788"/>
                    <a:gd name="connsiteX196" fmla="*/ 848784 w 3180821"/>
                    <a:gd name="connsiteY196" fmla="*/ 2045482 h 2109788"/>
                    <a:gd name="connsiteX197" fmla="*/ 852488 w 3180821"/>
                    <a:gd name="connsiteY197" fmla="*/ 2069814 h 2109788"/>
                    <a:gd name="connsiteX198" fmla="*/ 846667 w 3180821"/>
                    <a:gd name="connsiteY198" fmla="*/ 2089385 h 2109788"/>
                    <a:gd name="connsiteX0" fmla="*/ 403631 w 3180821"/>
                    <a:gd name="connsiteY0" fmla="*/ 2276195 h 2276195"/>
                    <a:gd name="connsiteX1" fmla="*/ 3085922 w 3180821"/>
                    <a:gd name="connsiteY1" fmla="*/ 2109788 h 2276195"/>
                    <a:gd name="connsiteX2" fmla="*/ 3083984 w 3180821"/>
                    <a:gd name="connsiteY2" fmla="*/ 2107899 h 2276195"/>
                    <a:gd name="connsiteX3" fmla="*/ 3060171 w 3180821"/>
                    <a:gd name="connsiteY3" fmla="*/ 2076161 h 2276195"/>
                    <a:gd name="connsiteX4" fmla="*/ 3042180 w 3180821"/>
                    <a:gd name="connsiteY4" fmla="*/ 2031200 h 2276195"/>
                    <a:gd name="connsiteX5" fmla="*/ 3036888 w 3180821"/>
                    <a:gd name="connsiteY5" fmla="*/ 1986767 h 2276195"/>
                    <a:gd name="connsiteX6" fmla="*/ 3040063 w 3180821"/>
                    <a:gd name="connsiteY6" fmla="*/ 1943393 h 2276195"/>
                    <a:gd name="connsiteX7" fmla="*/ 3048000 w 3180821"/>
                    <a:gd name="connsiteY7" fmla="*/ 1902134 h 2276195"/>
                    <a:gd name="connsiteX8" fmla="*/ 3064404 w 3180821"/>
                    <a:gd name="connsiteY8" fmla="*/ 1846593 h 2276195"/>
                    <a:gd name="connsiteX9" fmla="*/ 3071813 w 3180821"/>
                    <a:gd name="connsiteY9" fmla="*/ 1817501 h 2276195"/>
                    <a:gd name="connsiteX10" fmla="*/ 3076576 w 3180821"/>
                    <a:gd name="connsiteY10" fmla="*/ 1803748 h 2276195"/>
                    <a:gd name="connsiteX11" fmla="*/ 3095626 w 3180821"/>
                    <a:gd name="connsiteY11" fmla="*/ 1767250 h 2276195"/>
                    <a:gd name="connsiteX12" fmla="*/ 3142192 w 3180821"/>
                    <a:gd name="connsiteY12" fmla="*/ 1697427 h 2276195"/>
                    <a:gd name="connsiteX13" fmla="*/ 3180821 w 3180821"/>
                    <a:gd name="connsiteY13" fmla="*/ 1644531 h 2276195"/>
                    <a:gd name="connsiteX14" fmla="*/ 3045354 w 3180821"/>
                    <a:gd name="connsiteY14" fmla="*/ 1603802 h 2276195"/>
                    <a:gd name="connsiteX15" fmla="*/ 2453217 w 3180821"/>
                    <a:gd name="connsiteY15" fmla="*/ 1417079 h 2276195"/>
                    <a:gd name="connsiteX16" fmla="*/ 2216680 w 3180821"/>
                    <a:gd name="connsiteY16" fmla="*/ 1336678 h 2276195"/>
                    <a:gd name="connsiteX17" fmla="*/ 2145242 w 3180821"/>
                    <a:gd name="connsiteY17" fmla="*/ 1310230 h 2276195"/>
                    <a:gd name="connsiteX18" fmla="*/ 2119313 w 3180821"/>
                    <a:gd name="connsiteY18" fmla="*/ 1298064 h 2276195"/>
                    <a:gd name="connsiteX19" fmla="*/ 2116138 w 3180821"/>
                    <a:gd name="connsiteY19" fmla="*/ 1294361 h 2276195"/>
                    <a:gd name="connsiteX20" fmla="*/ 2103438 w 3180821"/>
                    <a:gd name="connsiteY20" fmla="*/ 1293303 h 2276195"/>
                    <a:gd name="connsiteX21" fmla="*/ 2083330 w 3180821"/>
                    <a:gd name="connsiteY21" fmla="*/ 1284311 h 2276195"/>
                    <a:gd name="connsiteX22" fmla="*/ 2064280 w 3180821"/>
                    <a:gd name="connsiteY22" fmla="*/ 1265268 h 2276195"/>
                    <a:gd name="connsiteX23" fmla="*/ 2062163 w 3180821"/>
                    <a:gd name="connsiteY23" fmla="*/ 1260508 h 2276195"/>
                    <a:gd name="connsiteX24" fmla="*/ 2001309 w 3180821"/>
                    <a:gd name="connsiteY24" fmla="*/ 1085423 h 2276195"/>
                    <a:gd name="connsiteX25" fmla="*/ 1991254 w 3180821"/>
                    <a:gd name="connsiteY25" fmla="*/ 1038874 h 2276195"/>
                    <a:gd name="connsiteX26" fmla="*/ 1974321 w 3180821"/>
                    <a:gd name="connsiteY26" fmla="*/ 990210 h 2276195"/>
                    <a:gd name="connsiteX27" fmla="*/ 1963209 w 3180821"/>
                    <a:gd name="connsiteY27" fmla="*/ 967994 h 2276195"/>
                    <a:gd name="connsiteX28" fmla="*/ 1951038 w 3180821"/>
                    <a:gd name="connsiteY28" fmla="*/ 952125 h 2276195"/>
                    <a:gd name="connsiteX29" fmla="*/ 1938867 w 3180821"/>
                    <a:gd name="connsiteY29" fmla="*/ 943133 h 2276195"/>
                    <a:gd name="connsiteX30" fmla="*/ 1927225 w 3180821"/>
                    <a:gd name="connsiteY30" fmla="*/ 939430 h 2276195"/>
                    <a:gd name="connsiteX31" fmla="*/ 1915054 w 3180821"/>
                    <a:gd name="connsiteY31" fmla="*/ 939959 h 2276195"/>
                    <a:gd name="connsiteX32" fmla="*/ 1898121 w 3180821"/>
                    <a:gd name="connsiteY32" fmla="*/ 946835 h 2276195"/>
                    <a:gd name="connsiteX33" fmla="*/ 1879071 w 3180821"/>
                    <a:gd name="connsiteY33" fmla="*/ 963762 h 2276195"/>
                    <a:gd name="connsiteX34" fmla="*/ 1858434 w 3180821"/>
                    <a:gd name="connsiteY34" fmla="*/ 991268 h 2276195"/>
                    <a:gd name="connsiteX35" fmla="*/ 1855788 w 3180821"/>
                    <a:gd name="connsiteY35" fmla="*/ 997086 h 2276195"/>
                    <a:gd name="connsiteX36" fmla="*/ 1846263 w 3180821"/>
                    <a:gd name="connsiteY36" fmla="*/ 1025121 h 2276195"/>
                    <a:gd name="connsiteX37" fmla="*/ 1827213 w 3180821"/>
                    <a:gd name="connsiteY37" fmla="*/ 1116102 h 2276195"/>
                    <a:gd name="connsiteX38" fmla="*/ 1805517 w 3180821"/>
                    <a:gd name="connsiteY38" fmla="*/ 1261566 h 2276195"/>
                    <a:gd name="connsiteX39" fmla="*/ 1802342 w 3180821"/>
                    <a:gd name="connsiteY39" fmla="*/ 1290658 h 2276195"/>
                    <a:gd name="connsiteX40" fmla="*/ 1790700 w 3180821"/>
                    <a:gd name="connsiteY40" fmla="*/ 1303353 h 2276195"/>
                    <a:gd name="connsiteX41" fmla="*/ 1770063 w 3180821"/>
                    <a:gd name="connsiteY41" fmla="*/ 1321867 h 2276195"/>
                    <a:gd name="connsiteX42" fmla="*/ 1751013 w 3180821"/>
                    <a:gd name="connsiteY42" fmla="*/ 1331388 h 2276195"/>
                    <a:gd name="connsiteX43" fmla="*/ 1735138 w 3180821"/>
                    <a:gd name="connsiteY43" fmla="*/ 1334562 h 2276195"/>
                    <a:gd name="connsiteX44" fmla="*/ 1720850 w 3180821"/>
                    <a:gd name="connsiteY44" fmla="*/ 1330859 h 2276195"/>
                    <a:gd name="connsiteX45" fmla="*/ 1708680 w 3180821"/>
                    <a:gd name="connsiteY45" fmla="*/ 1321867 h 2276195"/>
                    <a:gd name="connsiteX46" fmla="*/ 1692275 w 3180821"/>
                    <a:gd name="connsiteY46" fmla="*/ 1300180 h 2276195"/>
                    <a:gd name="connsiteX47" fmla="*/ 1677459 w 3180821"/>
                    <a:gd name="connsiteY47" fmla="*/ 1262095 h 2276195"/>
                    <a:gd name="connsiteX48" fmla="*/ 1667405 w 3180821"/>
                    <a:gd name="connsiteY48" fmla="*/ 1221894 h 2276195"/>
                    <a:gd name="connsiteX49" fmla="*/ 1659467 w 3180821"/>
                    <a:gd name="connsiteY49" fmla="*/ 1170585 h 2276195"/>
                    <a:gd name="connsiteX50" fmla="*/ 1658938 w 3180821"/>
                    <a:gd name="connsiteY50" fmla="*/ 1162650 h 2276195"/>
                    <a:gd name="connsiteX51" fmla="*/ 1655234 w 3180821"/>
                    <a:gd name="connsiteY51" fmla="*/ 1151542 h 2276195"/>
                    <a:gd name="connsiteX52" fmla="*/ 1646767 w 3180821"/>
                    <a:gd name="connsiteY52" fmla="*/ 1135145 h 2276195"/>
                    <a:gd name="connsiteX53" fmla="*/ 1636184 w 3180821"/>
                    <a:gd name="connsiteY53" fmla="*/ 1121921 h 2276195"/>
                    <a:gd name="connsiteX54" fmla="*/ 1624542 w 3180821"/>
                    <a:gd name="connsiteY54" fmla="*/ 1113457 h 2276195"/>
                    <a:gd name="connsiteX55" fmla="*/ 1604963 w 3180821"/>
                    <a:gd name="connsiteY55" fmla="*/ 1107110 h 2276195"/>
                    <a:gd name="connsiteX56" fmla="*/ 1577446 w 3180821"/>
                    <a:gd name="connsiteY56" fmla="*/ 1107639 h 2276195"/>
                    <a:gd name="connsiteX57" fmla="*/ 1537230 w 3180821"/>
                    <a:gd name="connsiteY57" fmla="*/ 1121392 h 2276195"/>
                    <a:gd name="connsiteX58" fmla="*/ 1499130 w 3180821"/>
                    <a:gd name="connsiteY58" fmla="*/ 1144137 h 2276195"/>
                    <a:gd name="connsiteX59" fmla="*/ 1494896 w 3180821"/>
                    <a:gd name="connsiteY59" fmla="*/ 1147311 h 2276195"/>
                    <a:gd name="connsiteX60" fmla="*/ 1475317 w 3180821"/>
                    <a:gd name="connsiteY60" fmla="*/ 1150484 h 2276195"/>
                    <a:gd name="connsiteX61" fmla="*/ 1445684 w 3180821"/>
                    <a:gd name="connsiteY61" fmla="*/ 1149426 h 2276195"/>
                    <a:gd name="connsiteX62" fmla="*/ 1426634 w 3180821"/>
                    <a:gd name="connsiteY62" fmla="*/ 1143608 h 2276195"/>
                    <a:gd name="connsiteX63" fmla="*/ 1414992 w 3180821"/>
                    <a:gd name="connsiteY63" fmla="*/ 1132500 h 2276195"/>
                    <a:gd name="connsiteX64" fmla="*/ 1409700 w 3180821"/>
                    <a:gd name="connsiteY64" fmla="*/ 1114515 h 2276195"/>
                    <a:gd name="connsiteX65" fmla="*/ 1412875 w 3180821"/>
                    <a:gd name="connsiteY65" fmla="*/ 1093886 h 2276195"/>
                    <a:gd name="connsiteX66" fmla="*/ 1413405 w 3180821"/>
                    <a:gd name="connsiteY66" fmla="*/ 1091770 h 2276195"/>
                    <a:gd name="connsiteX67" fmla="*/ 1421342 w 3180821"/>
                    <a:gd name="connsiteY67" fmla="*/ 1049453 h 2276195"/>
                    <a:gd name="connsiteX68" fmla="*/ 1429809 w 3180821"/>
                    <a:gd name="connsiteY68" fmla="*/ 975928 h 2276195"/>
                    <a:gd name="connsiteX69" fmla="*/ 1431925 w 3180821"/>
                    <a:gd name="connsiteY69" fmla="*/ 912453 h 2276195"/>
                    <a:gd name="connsiteX70" fmla="*/ 1429809 w 3180821"/>
                    <a:gd name="connsiteY70" fmla="*/ 858499 h 2276195"/>
                    <a:gd name="connsiteX71" fmla="*/ 1422930 w 3180821"/>
                    <a:gd name="connsiteY71" fmla="*/ 813538 h 2276195"/>
                    <a:gd name="connsiteX72" fmla="*/ 1411817 w 3180821"/>
                    <a:gd name="connsiteY72" fmla="*/ 775982 h 2276195"/>
                    <a:gd name="connsiteX73" fmla="*/ 1399117 w 3180821"/>
                    <a:gd name="connsiteY73" fmla="*/ 746360 h 2276195"/>
                    <a:gd name="connsiteX74" fmla="*/ 1383771 w 3180821"/>
                    <a:gd name="connsiteY74" fmla="*/ 723615 h 2276195"/>
                    <a:gd name="connsiteX75" fmla="*/ 1366838 w 3180821"/>
                    <a:gd name="connsiteY75" fmla="*/ 706159 h 2276195"/>
                    <a:gd name="connsiteX76" fmla="*/ 1349375 w 3180821"/>
                    <a:gd name="connsiteY76" fmla="*/ 692935 h 2276195"/>
                    <a:gd name="connsiteX77" fmla="*/ 1323446 w 3180821"/>
                    <a:gd name="connsiteY77" fmla="*/ 681827 h 2276195"/>
                    <a:gd name="connsiteX78" fmla="*/ 1282700 w 3180821"/>
                    <a:gd name="connsiteY78" fmla="*/ 676538 h 2276195"/>
                    <a:gd name="connsiteX79" fmla="*/ 1275821 w 3180821"/>
                    <a:gd name="connsiteY79" fmla="*/ 678125 h 2276195"/>
                    <a:gd name="connsiteX80" fmla="*/ 1264180 w 3180821"/>
                    <a:gd name="connsiteY80" fmla="*/ 681827 h 2276195"/>
                    <a:gd name="connsiteX81" fmla="*/ 1245659 w 3180821"/>
                    <a:gd name="connsiteY81" fmla="*/ 690291 h 2276195"/>
                    <a:gd name="connsiteX82" fmla="*/ 1223963 w 3180821"/>
                    <a:gd name="connsiteY82" fmla="*/ 707746 h 2276195"/>
                    <a:gd name="connsiteX83" fmla="*/ 1206500 w 3180821"/>
                    <a:gd name="connsiteY83" fmla="*/ 735252 h 2276195"/>
                    <a:gd name="connsiteX84" fmla="*/ 1199621 w 3180821"/>
                    <a:gd name="connsiteY84" fmla="*/ 765403 h 2276195"/>
                    <a:gd name="connsiteX85" fmla="*/ 1200680 w 3180821"/>
                    <a:gd name="connsiteY85" fmla="*/ 810364 h 2276195"/>
                    <a:gd name="connsiteX86" fmla="*/ 1212321 w 3180821"/>
                    <a:gd name="connsiteY86" fmla="*/ 852152 h 2276195"/>
                    <a:gd name="connsiteX87" fmla="*/ 1214438 w 3180821"/>
                    <a:gd name="connsiteY87" fmla="*/ 856913 h 2276195"/>
                    <a:gd name="connsiteX88" fmla="*/ 1220788 w 3180821"/>
                    <a:gd name="connsiteY88" fmla="*/ 870665 h 2276195"/>
                    <a:gd name="connsiteX89" fmla="*/ 1231371 w 3180821"/>
                    <a:gd name="connsiteY89" fmla="*/ 905577 h 2276195"/>
                    <a:gd name="connsiteX90" fmla="*/ 1243542 w 3180821"/>
                    <a:gd name="connsiteY90" fmla="*/ 966936 h 2276195"/>
                    <a:gd name="connsiteX91" fmla="*/ 1255184 w 3180821"/>
                    <a:gd name="connsiteY91" fmla="*/ 1083836 h 2276195"/>
                    <a:gd name="connsiteX92" fmla="*/ 1255184 w 3180821"/>
                    <a:gd name="connsiteY92" fmla="*/ 1107110 h 2276195"/>
                    <a:gd name="connsiteX93" fmla="*/ 1238780 w 3180821"/>
                    <a:gd name="connsiteY93" fmla="*/ 1120334 h 2276195"/>
                    <a:gd name="connsiteX94" fmla="*/ 1209146 w 3180821"/>
                    <a:gd name="connsiteY94" fmla="*/ 1140434 h 2276195"/>
                    <a:gd name="connsiteX95" fmla="*/ 1181630 w 3180821"/>
                    <a:gd name="connsiteY95" fmla="*/ 1151542 h 2276195"/>
                    <a:gd name="connsiteX96" fmla="*/ 1157288 w 3180821"/>
                    <a:gd name="connsiteY96" fmla="*/ 1155774 h 2276195"/>
                    <a:gd name="connsiteX97" fmla="*/ 1135592 w 3180821"/>
                    <a:gd name="connsiteY97" fmla="*/ 1152600 h 2276195"/>
                    <a:gd name="connsiteX98" fmla="*/ 1115484 w 3180821"/>
                    <a:gd name="connsiteY98" fmla="*/ 1143608 h 2276195"/>
                    <a:gd name="connsiteX99" fmla="*/ 1089555 w 3180821"/>
                    <a:gd name="connsiteY99" fmla="*/ 1122979 h 2276195"/>
                    <a:gd name="connsiteX100" fmla="*/ 1062038 w 3180821"/>
                    <a:gd name="connsiteY100" fmla="*/ 1084894 h 2276195"/>
                    <a:gd name="connsiteX101" fmla="*/ 1044046 w 3180821"/>
                    <a:gd name="connsiteY101" fmla="*/ 1043635 h 2276195"/>
                    <a:gd name="connsiteX102" fmla="*/ 1027113 w 3180821"/>
                    <a:gd name="connsiteY102" fmla="*/ 992326 h 2276195"/>
                    <a:gd name="connsiteX103" fmla="*/ 1025525 w 3180821"/>
                    <a:gd name="connsiteY103" fmla="*/ 983334 h 2276195"/>
                    <a:gd name="connsiteX104" fmla="*/ 1016000 w 3180821"/>
                    <a:gd name="connsiteY104" fmla="*/ 955828 h 2276195"/>
                    <a:gd name="connsiteX105" fmla="*/ 1001184 w 3180821"/>
                    <a:gd name="connsiteY105" fmla="*/ 882831 h 2276195"/>
                    <a:gd name="connsiteX106" fmla="*/ 992188 w 3180821"/>
                    <a:gd name="connsiteY106" fmla="*/ 796082 h 2276195"/>
                    <a:gd name="connsiteX107" fmla="*/ 987425 w 3180821"/>
                    <a:gd name="connsiteY107" fmla="*/ 704573 h 2276195"/>
                    <a:gd name="connsiteX108" fmla="*/ 987425 w 3180821"/>
                    <a:gd name="connsiteY108" fmla="*/ 488758 h 2276195"/>
                    <a:gd name="connsiteX109" fmla="*/ 990071 w 3180821"/>
                    <a:gd name="connsiteY109" fmla="*/ 437978 h 2276195"/>
                    <a:gd name="connsiteX110" fmla="*/ 981605 w 3180821"/>
                    <a:gd name="connsiteY110" fmla="*/ 415232 h 2276195"/>
                    <a:gd name="connsiteX111" fmla="*/ 964671 w 3180821"/>
                    <a:gd name="connsiteY111" fmla="*/ 378734 h 2276195"/>
                    <a:gd name="connsiteX112" fmla="*/ 947209 w 3180821"/>
                    <a:gd name="connsiteY112" fmla="*/ 352815 h 2276195"/>
                    <a:gd name="connsiteX113" fmla="*/ 931334 w 3180821"/>
                    <a:gd name="connsiteY113" fmla="*/ 335360 h 2276195"/>
                    <a:gd name="connsiteX114" fmla="*/ 914400 w 3180821"/>
                    <a:gd name="connsiteY114" fmla="*/ 325839 h 2276195"/>
                    <a:gd name="connsiteX115" fmla="*/ 899055 w 3180821"/>
                    <a:gd name="connsiteY115" fmla="*/ 323723 h 2276195"/>
                    <a:gd name="connsiteX116" fmla="*/ 884767 w 3180821"/>
                    <a:gd name="connsiteY116" fmla="*/ 326896 h 2276195"/>
                    <a:gd name="connsiteX117" fmla="*/ 869950 w 3180821"/>
                    <a:gd name="connsiteY117" fmla="*/ 334302 h 2276195"/>
                    <a:gd name="connsiteX118" fmla="*/ 850900 w 3180821"/>
                    <a:gd name="connsiteY118" fmla="*/ 352815 h 2276195"/>
                    <a:gd name="connsiteX119" fmla="*/ 829734 w 3180821"/>
                    <a:gd name="connsiteY119" fmla="*/ 382966 h 2276195"/>
                    <a:gd name="connsiteX120" fmla="*/ 809096 w 3180821"/>
                    <a:gd name="connsiteY120" fmla="*/ 424754 h 2276195"/>
                    <a:gd name="connsiteX121" fmla="*/ 805921 w 3180821"/>
                    <a:gd name="connsiteY121" fmla="*/ 433217 h 2276195"/>
                    <a:gd name="connsiteX122" fmla="*/ 800100 w 3180821"/>
                    <a:gd name="connsiteY122" fmla="*/ 459136 h 2276195"/>
                    <a:gd name="connsiteX123" fmla="*/ 796925 w 3180821"/>
                    <a:gd name="connsiteY123" fmla="*/ 514148 h 2276195"/>
                    <a:gd name="connsiteX124" fmla="*/ 804863 w 3180821"/>
                    <a:gd name="connsiteY124" fmla="*/ 569688 h 2276195"/>
                    <a:gd name="connsiteX125" fmla="*/ 819680 w 3180821"/>
                    <a:gd name="connsiteY125" fmla="*/ 624700 h 2276195"/>
                    <a:gd name="connsiteX126" fmla="*/ 849842 w 3180821"/>
                    <a:gd name="connsiteY126" fmla="*/ 701399 h 2276195"/>
                    <a:gd name="connsiteX127" fmla="*/ 892175 w 3180821"/>
                    <a:gd name="connsiteY127" fmla="*/ 783916 h 2276195"/>
                    <a:gd name="connsiteX128" fmla="*/ 906992 w 3180821"/>
                    <a:gd name="connsiteY128" fmla="*/ 811422 h 2276195"/>
                    <a:gd name="connsiteX129" fmla="*/ 918105 w 3180821"/>
                    <a:gd name="connsiteY129" fmla="*/ 835754 h 2276195"/>
                    <a:gd name="connsiteX130" fmla="*/ 932921 w 3180821"/>
                    <a:gd name="connsiteY130" fmla="*/ 891824 h 2276195"/>
                    <a:gd name="connsiteX131" fmla="*/ 942446 w 3180821"/>
                    <a:gd name="connsiteY131" fmla="*/ 966936 h 2276195"/>
                    <a:gd name="connsiteX132" fmla="*/ 943505 w 3180821"/>
                    <a:gd name="connsiteY132" fmla="*/ 979631 h 2276195"/>
                    <a:gd name="connsiteX133" fmla="*/ 938742 w 3180821"/>
                    <a:gd name="connsiteY133" fmla="*/ 982805 h 2276195"/>
                    <a:gd name="connsiteX134" fmla="*/ 929746 w 3180821"/>
                    <a:gd name="connsiteY134" fmla="*/ 984391 h 2276195"/>
                    <a:gd name="connsiteX135" fmla="*/ 914400 w 3180821"/>
                    <a:gd name="connsiteY135" fmla="*/ 979631 h 2276195"/>
                    <a:gd name="connsiteX136" fmla="*/ 892175 w 3180821"/>
                    <a:gd name="connsiteY136" fmla="*/ 961117 h 2276195"/>
                    <a:gd name="connsiteX137" fmla="*/ 869950 w 3180821"/>
                    <a:gd name="connsiteY137" fmla="*/ 934140 h 2276195"/>
                    <a:gd name="connsiteX138" fmla="*/ 821267 w 3180821"/>
                    <a:gd name="connsiteY138" fmla="*/ 853739 h 2276195"/>
                    <a:gd name="connsiteX139" fmla="*/ 810155 w 3180821"/>
                    <a:gd name="connsiteY139" fmla="*/ 830994 h 2276195"/>
                    <a:gd name="connsiteX140" fmla="*/ 790046 w 3180821"/>
                    <a:gd name="connsiteY140" fmla="*/ 802959 h 2276195"/>
                    <a:gd name="connsiteX141" fmla="*/ 757238 w 3180821"/>
                    <a:gd name="connsiteY141" fmla="*/ 768576 h 2276195"/>
                    <a:gd name="connsiteX142" fmla="*/ 738188 w 3180821"/>
                    <a:gd name="connsiteY142" fmla="*/ 756939 h 2276195"/>
                    <a:gd name="connsiteX143" fmla="*/ 728663 w 3180821"/>
                    <a:gd name="connsiteY143" fmla="*/ 754824 h 2276195"/>
                    <a:gd name="connsiteX144" fmla="*/ 716492 w 3180821"/>
                    <a:gd name="connsiteY144" fmla="*/ 758526 h 2276195"/>
                    <a:gd name="connsiteX145" fmla="*/ 706438 w 3180821"/>
                    <a:gd name="connsiteY145" fmla="*/ 773866 h 2276195"/>
                    <a:gd name="connsiteX146" fmla="*/ 703263 w 3180821"/>
                    <a:gd name="connsiteY146" fmla="*/ 796611 h 2276195"/>
                    <a:gd name="connsiteX147" fmla="*/ 705379 w 3180821"/>
                    <a:gd name="connsiteY147" fmla="*/ 820943 h 2276195"/>
                    <a:gd name="connsiteX148" fmla="*/ 713317 w 3180821"/>
                    <a:gd name="connsiteY148" fmla="*/ 843160 h 2276195"/>
                    <a:gd name="connsiteX149" fmla="*/ 718609 w 3180821"/>
                    <a:gd name="connsiteY149" fmla="*/ 851623 h 2276195"/>
                    <a:gd name="connsiteX150" fmla="*/ 733954 w 3180821"/>
                    <a:gd name="connsiteY150" fmla="*/ 873839 h 2276195"/>
                    <a:gd name="connsiteX151" fmla="*/ 784225 w 3180821"/>
                    <a:gd name="connsiteY151" fmla="*/ 963762 h 2276195"/>
                    <a:gd name="connsiteX152" fmla="*/ 865717 w 3180821"/>
                    <a:gd name="connsiteY152" fmla="*/ 1119805 h 2276195"/>
                    <a:gd name="connsiteX153" fmla="*/ 882121 w 3180821"/>
                    <a:gd name="connsiteY153" fmla="*/ 1152600 h 2276195"/>
                    <a:gd name="connsiteX154" fmla="*/ 886355 w 3180821"/>
                    <a:gd name="connsiteY154" fmla="*/ 1171643 h 2276195"/>
                    <a:gd name="connsiteX155" fmla="*/ 886355 w 3180821"/>
                    <a:gd name="connsiteY155" fmla="*/ 1199149 h 2276195"/>
                    <a:gd name="connsiteX156" fmla="*/ 879475 w 3180821"/>
                    <a:gd name="connsiteY156" fmla="*/ 1217133 h 2276195"/>
                    <a:gd name="connsiteX157" fmla="*/ 867834 w 3180821"/>
                    <a:gd name="connsiteY157" fmla="*/ 1228241 h 2276195"/>
                    <a:gd name="connsiteX158" fmla="*/ 847196 w 3180821"/>
                    <a:gd name="connsiteY158" fmla="*/ 1233531 h 2276195"/>
                    <a:gd name="connsiteX159" fmla="*/ 824442 w 3180821"/>
                    <a:gd name="connsiteY159" fmla="*/ 1229299 h 2276195"/>
                    <a:gd name="connsiteX160" fmla="*/ 821267 w 3180821"/>
                    <a:gd name="connsiteY160" fmla="*/ 1228770 h 2276195"/>
                    <a:gd name="connsiteX161" fmla="*/ 637646 w 3180821"/>
                    <a:gd name="connsiteY161" fmla="*/ 807190 h 2276195"/>
                    <a:gd name="connsiteX162" fmla="*/ 515938 w 3180821"/>
                    <a:gd name="connsiteY162" fmla="*/ 524727 h 2276195"/>
                    <a:gd name="connsiteX163" fmla="*/ 488421 w 3180821"/>
                    <a:gd name="connsiteY163" fmla="*/ 459136 h 2276195"/>
                    <a:gd name="connsiteX164" fmla="*/ 436034 w 3180821"/>
                    <a:gd name="connsiteY164" fmla="*/ 345939 h 2276195"/>
                    <a:gd name="connsiteX165" fmla="*/ 385763 w 3180821"/>
                    <a:gd name="connsiteY165" fmla="*/ 251255 h 2276195"/>
                    <a:gd name="connsiteX166" fmla="*/ 337609 w 3180821"/>
                    <a:gd name="connsiteY166" fmla="*/ 175614 h 2276195"/>
                    <a:gd name="connsiteX167" fmla="*/ 291571 w 3180821"/>
                    <a:gd name="connsiteY167" fmla="*/ 115842 h 2276195"/>
                    <a:gd name="connsiteX168" fmla="*/ 248179 w 3180821"/>
                    <a:gd name="connsiteY168" fmla="*/ 70881 h 2276195"/>
                    <a:gd name="connsiteX169" fmla="*/ 207963 w 3180821"/>
                    <a:gd name="connsiteY169" fmla="*/ 38085 h 2276195"/>
                    <a:gd name="connsiteX170" fmla="*/ 171450 w 3180821"/>
                    <a:gd name="connsiteY170" fmla="*/ 16398 h 2276195"/>
                    <a:gd name="connsiteX171" fmla="*/ 137584 w 3180821"/>
                    <a:gd name="connsiteY171" fmla="*/ 4232 h 2276195"/>
                    <a:gd name="connsiteX172" fmla="*/ 107421 w 3180821"/>
                    <a:gd name="connsiteY172" fmla="*/ 0 h 2276195"/>
                    <a:gd name="connsiteX173" fmla="*/ 80434 w 3180821"/>
                    <a:gd name="connsiteY173" fmla="*/ 1587 h 2276195"/>
                    <a:gd name="connsiteX174" fmla="*/ 58738 w 3180821"/>
                    <a:gd name="connsiteY174" fmla="*/ 6877 h 2276195"/>
                    <a:gd name="connsiteX175" fmla="*/ 17463 w 3180821"/>
                    <a:gd name="connsiteY175" fmla="*/ 28035 h 2276195"/>
                    <a:gd name="connsiteX176" fmla="*/ 10584 w 3180821"/>
                    <a:gd name="connsiteY176" fmla="*/ 34911 h 2276195"/>
                    <a:gd name="connsiteX177" fmla="*/ 6879 w 3180821"/>
                    <a:gd name="connsiteY177" fmla="*/ 40201 h 2276195"/>
                    <a:gd name="connsiteX178" fmla="*/ 1588 w 3180821"/>
                    <a:gd name="connsiteY178" fmla="*/ 53425 h 2276195"/>
                    <a:gd name="connsiteX179" fmla="*/ 0 w 3180821"/>
                    <a:gd name="connsiteY179" fmla="*/ 79344 h 2276195"/>
                    <a:gd name="connsiteX180" fmla="*/ 7409 w 3180821"/>
                    <a:gd name="connsiteY180" fmla="*/ 122719 h 2276195"/>
                    <a:gd name="connsiteX181" fmla="*/ 25929 w 3180821"/>
                    <a:gd name="connsiteY181" fmla="*/ 175085 h 2276195"/>
                    <a:gd name="connsiteX182" fmla="*/ 68263 w 3180821"/>
                    <a:gd name="connsiteY182" fmla="*/ 265537 h 2276195"/>
                    <a:gd name="connsiteX183" fmla="*/ 146050 w 3180821"/>
                    <a:gd name="connsiteY183" fmla="*/ 403066 h 2276195"/>
                    <a:gd name="connsiteX184" fmla="*/ 235479 w 3180821"/>
                    <a:gd name="connsiteY184" fmla="*/ 541653 h 2276195"/>
                    <a:gd name="connsiteX185" fmla="*/ 322263 w 3180821"/>
                    <a:gd name="connsiteY185" fmla="*/ 668603 h 2276195"/>
                    <a:gd name="connsiteX186" fmla="*/ 422804 w 3180821"/>
                    <a:gd name="connsiteY186" fmla="*/ 808777 h 2276195"/>
                    <a:gd name="connsiteX187" fmla="*/ 439738 w 3180821"/>
                    <a:gd name="connsiteY187" fmla="*/ 830465 h 2276195"/>
                    <a:gd name="connsiteX188" fmla="*/ 466196 w 3180821"/>
                    <a:gd name="connsiteY188" fmla="*/ 875426 h 2276195"/>
                    <a:gd name="connsiteX189" fmla="*/ 516467 w 3180821"/>
                    <a:gd name="connsiteY189" fmla="*/ 970639 h 2276195"/>
                    <a:gd name="connsiteX190" fmla="*/ 564092 w 3180821"/>
                    <a:gd name="connsiteY190" fmla="*/ 1069554 h 2276195"/>
                    <a:gd name="connsiteX191" fmla="*/ 606425 w 3180821"/>
                    <a:gd name="connsiteY191" fmla="*/ 1172172 h 2276195"/>
                    <a:gd name="connsiteX192" fmla="*/ 664634 w 3180821"/>
                    <a:gd name="connsiteY192" fmla="*/ 1327685 h 2276195"/>
                    <a:gd name="connsiteX193" fmla="*/ 729192 w 3180821"/>
                    <a:gd name="connsiteY193" fmla="*/ 1531863 h 2276195"/>
                    <a:gd name="connsiteX194" fmla="*/ 779463 w 3180821"/>
                    <a:gd name="connsiteY194" fmla="*/ 1720172 h 2276195"/>
                    <a:gd name="connsiteX195" fmla="*/ 815975 w 3180821"/>
                    <a:gd name="connsiteY195" fmla="*/ 1879389 h 2276195"/>
                    <a:gd name="connsiteX196" fmla="*/ 848784 w 3180821"/>
                    <a:gd name="connsiteY196" fmla="*/ 2045482 h 2276195"/>
                    <a:gd name="connsiteX197" fmla="*/ 852488 w 3180821"/>
                    <a:gd name="connsiteY197" fmla="*/ 2069814 h 2276195"/>
                    <a:gd name="connsiteX198" fmla="*/ 846667 w 3180821"/>
                    <a:gd name="connsiteY198" fmla="*/ 2089385 h 2276195"/>
                    <a:gd name="connsiteX199" fmla="*/ 403631 w 3180821"/>
                    <a:gd name="connsiteY199" fmla="*/ 2276195 h 2276195"/>
                    <a:gd name="connsiteX0" fmla="*/ 403631 w 3180821"/>
                    <a:gd name="connsiteY0" fmla="*/ 2276195 h 2276195"/>
                    <a:gd name="connsiteX1" fmla="*/ 3085922 w 3180821"/>
                    <a:gd name="connsiteY1" fmla="*/ 2109788 h 2276195"/>
                    <a:gd name="connsiteX2" fmla="*/ 3083984 w 3180821"/>
                    <a:gd name="connsiteY2" fmla="*/ 2107899 h 2276195"/>
                    <a:gd name="connsiteX3" fmla="*/ 3060171 w 3180821"/>
                    <a:gd name="connsiteY3" fmla="*/ 2076161 h 2276195"/>
                    <a:gd name="connsiteX4" fmla="*/ 3042180 w 3180821"/>
                    <a:gd name="connsiteY4" fmla="*/ 2031200 h 2276195"/>
                    <a:gd name="connsiteX5" fmla="*/ 3036888 w 3180821"/>
                    <a:gd name="connsiteY5" fmla="*/ 1986767 h 2276195"/>
                    <a:gd name="connsiteX6" fmla="*/ 3040063 w 3180821"/>
                    <a:gd name="connsiteY6" fmla="*/ 1943393 h 2276195"/>
                    <a:gd name="connsiteX7" fmla="*/ 3048000 w 3180821"/>
                    <a:gd name="connsiteY7" fmla="*/ 1902134 h 2276195"/>
                    <a:gd name="connsiteX8" fmla="*/ 3064404 w 3180821"/>
                    <a:gd name="connsiteY8" fmla="*/ 1846593 h 2276195"/>
                    <a:gd name="connsiteX9" fmla="*/ 3071813 w 3180821"/>
                    <a:gd name="connsiteY9" fmla="*/ 1817501 h 2276195"/>
                    <a:gd name="connsiteX10" fmla="*/ 3076576 w 3180821"/>
                    <a:gd name="connsiteY10" fmla="*/ 1803748 h 2276195"/>
                    <a:gd name="connsiteX11" fmla="*/ 3095626 w 3180821"/>
                    <a:gd name="connsiteY11" fmla="*/ 1767250 h 2276195"/>
                    <a:gd name="connsiteX12" fmla="*/ 3142192 w 3180821"/>
                    <a:gd name="connsiteY12" fmla="*/ 1697427 h 2276195"/>
                    <a:gd name="connsiteX13" fmla="*/ 3180821 w 3180821"/>
                    <a:gd name="connsiteY13" fmla="*/ 1644531 h 2276195"/>
                    <a:gd name="connsiteX14" fmla="*/ 3045354 w 3180821"/>
                    <a:gd name="connsiteY14" fmla="*/ 1603802 h 2276195"/>
                    <a:gd name="connsiteX15" fmla="*/ 2453217 w 3180821"/>
                    <a:gd name="connsiteY15" fmla="*/ 1417079 h 2276195"/>
                    <a:gd name="connsiteX16" fmla="*/ 2216680 w 3180821"/>
                    <a:gd name="connsiteY16" fmla="*/ 1336678 h 2276195"/>
                    <a:gd name="connsiteX17" fmla="*/ 2145242 w 3180821"/>
                    <a:gd name="connsiteY17" fmla="*/ 1310230 h 2276195"/>
                    <a:gd name="connsiteX18" fmla="*/ 2119313 w 3180821"/>
                    <a:gd name="connsiteY18" fmla="*/ 1298064 h 2276195"/>
                    <a:gd name="connsiteX19" fmla="*/ 2116138 w 3180821"/>
                    <a:gd name="connsiteY19" fmla="*/ 1294361 h 2276195"/>
                    <a:gd name="connsiteX20" fmla="*/ 2103438 w 3180821"/>
                    <a:gd name="connsiteY20" fmla="*/ 1293303 h 2276195"/>
                    <a:gd name="connsiteX21" fmla="*/ 2083330 w 3180821"/>
                    <a:gd name="connsiteY21" fmla="*/ 1284311 h 2276195"/>
                    <a:gd name="connsiteX22" fmla="*/ 2064280 w 3180821"/>
                    <a:gd name="connsiteY22" fmla="*/ 1265268 h 2276195"/>
                    <a:gd name="connsiteX23" fmla="*/ 2062163 w 3180821"/>
                    <a:gd name="connsiteY23" fmla="*/ 1260508 h 2276195"/>
                    <a:gd name="connsiteX24" fmla="*/ 2001309 w 3180821"/>
                    <a:gd name="connsiteY24" fmla="*/ 1085423 h 2276195"/>
                    <a:gd name="connsiteX25" fmla="*/ 1991254 w 3180821"/>
                    <a:gd name="connsiteY25" fmla="*/ 1038874 h 2276195"/>
                    <a:gd name="connsiteX26" fmla="*/ 1974321 w 3180821"/>
                    <a:gd name="connsiteY26" fmla="*/ 990210 h 2276195"/>
                    <a:gd name="connsiteX27" fmla="*/ 1963209 w 3180821"/>
                    <a:gd name="connsiteY27" fmla="*/ 967994 h 2276195"/>
                    <a:gd name="connsiteX28" fmla="*/ 1951038 w 3180821"/>
                    <a:gd name="connsiteY28" fmla="*/ 952125 h 2276195"/>
                    <a:gd name="connsiteX29" fmla="*/ 1938867 w 3180821"/>
                    <a:gd name="connsiteY29" fmla="*/ 943133 h 2276195"/>
                    <a:gd name="connsiteX30" fmla="*/ 1927225 w 3180821"/>
                    <a:gd name="connsiteY30" fmla="*/ 939430 h 2276195"/>
                    <a:gd name="connsiteX31" fmla="*/ 1915054 w 3180821"/>
                    <a:gd name="connsiteY31" fmla="*/ 939959 h 2276195"/>
                    <a:gd name="connsiteX32" fmla="*/ 1898121 w 3180821"/>
                    <a:gd name="connsiteY32" fmla="*/ 946835 h 2276195"/>
                    <a:gd name="connsiteX33" fmla="*/ 1879071 w 3180821"/>
                    <a:gd name="connsiteY33" fmla="*/ 963762 h 2276195"/>
                    <a:gd name="connsiteX34" fmla="*/ 1858434 w 3180821"/>
                    <a:gd name="connsiteY34" fmla="*/ 991268 h 2276195"/>
                    <a:gd name="connsiteX35" fmla="*/ 1855788 w 3180821"/>
                    <a:gd name="connsiteY35" fmla="*/ 997086 h 2276195"/>
                    <a:gd name="connsiteX36" fmla="*/ 1846263 w 3180821"/>
                    <a:gd name="connsiteY36" fmla="*/ 1025121 h 2276195"/>
                    <a:gd name="connsiteX37" fmla="*/ 1827213 w 3180821"/>
                    <a:gd name="connsiteY37" fmla="*/ 1116102 h 2276195"/>
                    <a:gd name="connsiteX38" fmla="*/ 1805517 w 3180821"/>
                    <a:gd name="connsiteY38" fmla="*/ 1261566 h 2276195"/>
                    <a:gd name="connsiteX39" fmla="*/ 1802342 w 3180821"/>
                    <a:gd name="connsiteY39" fmla="*/ 1290658 h 2276195"/>
                    <a:gd name="connsiteX40" fmla="*/ 1790700 w 3180821"/>
                    <a:gd name="connsiteY40" fmla="*/ 1303353 h 2276195"/>
                    <a:gd name="connsiteX41" fmla="*/ 1770063 w 3180821"/>
                    <a:gd name="connsiteY41" fmla="*/ 1321867 h 2276195"/>
                    <a:gd name="connsiteX42" fmla="*/ 1751013 w 3180821"/>
                    <a:gd name="connsiteY42" fmla="*/ 1331388 h 2276195"/>
                    <a:gd name="connsiteX43" fmla="*/ 1735138 w 3180821"/>
                    <a:gd name="connsiteY43" fmla="*/ 1334562 h 2276195"/>
                    <a:gd name="connsiteX44" fmla="*/ 1720850 w 3180821"/>
                    <a:gd name="connsiteY44" fmla="*/ 1330859 h 2276195"/>
                    <a:gd name="connsiteX45" fmla="*/ 1708680 w 3180821"/>
                    <a:gd name="connsiteY45" fmla="*/ 1321867 h 2276195"/>
                    <a:gd name="connsiteX46" fmla="*/ 1692275 w 3180821"/>
                    <a:gd name="connsiteY46" fmla="*/ 1300180 h 2276195"/>
                    <a:gd name="connsiteX47" fmla="*/ 1677459 w 3180821"/>
                    <a:gd name="connsiteY47" fmla="*/ 1262095 h 2276195"/>
                    <a:gd name="connsiteX48" fmla="*/ 1667405 w 3180821"/>
                    <a:gd name="connsiteY48" fmla="*/ 1221894 h 2276195"/>
                    <a:gd name="connsiteX49" fmla="*/ 1659467 w 3180821"/>
                    <a:gd name="connsiteY49" fmla="*/ 1170585 h 2276195"/>
                    <a:gd name="connsiteX50" fmla="*/ 1658938 w 3180821"/>
                    <a:gd name="connsiteY50" fmla="*/ 1162650 h 2276195"/>
                    <a:gd name="connsiteX51" fmla="*/ 1655234 w 3180821"/>
                    <a:gd name="connsiteY51" fmla="*/ 1151542 h 2276195"/>
                    <a:gd name="connsiteX52" fmla="*/ 1646767 w 3180821"/>
                    <a:gd name="connsiteY52" fmla="*/ 1135145 h 2276195"/>
                    <a:gd name="connsiteX53" fmla="*/ 1636184 w 3180821"/>
                    <a:gd name="connsiteY53" fmla="*/ 1121921 h 2276195"/>
                    <a:gd name="connsiteX54" fmla="*/ 1624542 w 3180821"/>
                    <a:gd name="connsiteY54" fmla="*/ 1113457 h 2276195"/>
                    <a:gd name="connsiteX55" fmla="*/ 1604963 w 3180821"/>
                    <a:gd name="connsiteY55" fmla="*/ 1107110 h 2276195"/>
                    <a:gd name="connsiteX56" fmla="*/ 1577446 w 3180821"/>
                    <a:gd name="connsiteY56" fmla="*/ 1107639 h 2276195"/>
                    <a:gd name="connsiteX57" fmla="*/ 1537230 w 3180821"/>
                    <a:gd name="connsiteY57" fmla="*/ 1121392 h 2276195"/>
                    <a:gd name="connsiteX58" fmla="*/ 1499130 w 3180821"/>
                    <a:gd name="connsiteY58" fmla="*/ 1144137 h 2276195"/>
                    <a:gd name="connsiteX59" fmla="*/ 1494896 w 3180821"/>
                    <a:gd name="connsiteY59" fmla="*/ 1147311 h 2276195"/>
                    <a:gd name="connsiteX60" fmla="*/ 1475317 w 3180821"/>
                    <a:gd name="connsiteY60" fmla="*/ 1150484 h 2276195"/>
                    <a:gd name="connsiteX61" fmla="*/ 1445684 w 3180821"/>
                    <a:gd name="connsiteY61" fmla="*/ 1149426 h 2276195"/>
                    <a:gd name="connsiteX62" fmla="*/ 1426634 w 3180821"/>
                    <a:gd name="connsiteY62" fmla="*/ 1143608 h 2276195"/>
                    <a:gd name="connsiteX63" fmla="*/ 1414992 w 3180821"/>
                    <a:gd name="connsiteY63" fmla="*/ 1132500 h 2276195"/>
                    <a:gd name="connsiteX64" fmla="*/ 1409700 w 3180821"/>
                    <a:gd name="connsiteY64" fmla="*/ 1114515 h 2276195"/>
                    <a:gd name="connsiteX65" fmla="*/ 1412875 w 3180821"/>
                    <a:gd name="connsiteY65" fmla="*/ 1093886 h 2276195"/>
                    <a:gd name="connsiteX66" fmla="*/ 1413405 w 3180821"/>
                    <a:gd name="connsiteY66" fmla="*/ 1091770 h 2276195"/>
                    <a:gd name="connsiteX67" fmla="*/ 1421342 w 3180821"/>
                    <a:gd name="connsiteY67" fmla="*/ 1049453 h 2276195"/>
                    <a:gd name="connsiteX68" fmla="*/ 1429809 w 3180821"/>
                    <a:gd name="connsiteY68" fmla="*/ 975928 h 2276195"/>
                    <a:gd name="connsiteX69" fmla="*/ 1431925 w 3180821"/>
                    <a:gd name="connsiteY69" fmla="*/ 912453 h 2276195"/>
                    <a:gd name="connsiteX70" fmla="*/ 1429809 w 3180821"/>
                    <a:gd name="connsiteY70" fmla="*/ 858499 h 2276195"/>
                    <a:gd name="connsiteX71" fmla="*/ 1422930 w 3180821"/>
                    <a:gd name="connsiteY71" fmla="*/ 813538 h 2276195"/>
                    <a:gd name="connsiteX72" fmla="*/ 1411817 w 3180821"/>
                    <a:gd name="connsiteY72" fmla="*/ 775982 h 2276195"/>
                    <a:gd name="connsiteX73" fmla="*/ 1399117 w 3180821"/>
                    <a:gd name="connsiteY73" fmla="*/ 746360 h 2276195"/>
                    <a:gd name="connsiteX74" fmla="*/ 1383771 w 3180821"/>
                    <a:gd name="connsiteY74" fmla="*/ 723615 h 2276195"/>
                    <a:gd name="connsiteX75" fmla="*/ 1366838 w 3180821"/>
                    <a:gd name="connsiteY75" fmla="*/ 706159 h 2276195"/>
                    <a:gd name="connsiteX76" fmla="*/ 1349375 w 3180821"/>
                    <a:gd name="connsiteY76" fmla="*/ 692935 h 2276195"/>
                    <a:gd name="connsiteX77" fmla="*/ 1323446 w 3180821"/>
                    <a:gd name="connsiteY77" fmla="*/ 681827 h 2276195"/>
                    <a:gd name="connsiteX78" fmla="*/ 1282700 w 3180821"/>
                    <a:gd name="connsiteY78" fmla="*/ 676538 h 2276195"/>
                    <a:gd name="connsiteX79" fmla="*/ 1275821 w 3180821"/>
                    <a:gd name="connsiteY79" fmla="*/ 678125 h 2276195"/>
                    <a:gd name="connsiteX80" fmla="*/ 1264180 w 3180821"/>
                    <a:gd name="connsiteY80" fmla="*/ 681827 h 2276195"/>
                    <a:gd name="connsiteX81" fmla="*/ 1245659 w 3180821"/>
                    <a:gd name="connsiteY81" fmla="*/ 690291 h 2276195"/>
                    <a:gd name="connsiteX82" fmla="*/ 1223963 w 3180821"/>
                    <a:gd name="connsiteY82" fmla="*/ 707746 h 2276195"/>
                    <a:gd name="connsiteX83" fmla="*/ 1206500 w 3180821"/>
                    <a:gd name="connsiteY83" fmla="*/ 735252 h 2276195"/>
                    <a:gd name="connsiteX84" fmla="*/ 1199621 w 3180821"/>
                    <a:gd name="connsiteY84" fmla="*/ 765403 h 2276195"/>
                    <a:gd name="connsiteX85" fmla="*/ 1200680 w 3180821"/>
                    <a:gd name="connsiteY85" fmla="*/ 810364 h 2276195"/>
                    <a:gd name="connsiteX86" fmla="*/ 1212321 w 3180821"/>
                    <a:gd name="connsiteY86" fmla="*/ 852152 h 2276195"/>
                    <a:gd name="connsiteX87" fmla="*/ 1214438 w 3180821"/>
                    <a:gd name="connsiteY87" fmla="*/ 856913 h 2276195"/>
                    <a:gd name="connsiteX88" fmla="*/ 1220788 w 3180821"/>
                    <a:gd name="connsiteY88" fmla="*/ 870665 h 2276195"/>
                    <a:gd name="connsiteX89" fmla="*/ 1231371 w 3180821"/>
                    <a:gd name="connsiteY89" fmla="*/ 905577 h 2276195"/>
                    <a:gd name="connsiteX90" fmla="*/ 1243542 w 3180821"/>
                    <a:gd name="connsiteY90" fmla="*/ 966936 h 2276195"/>
                    <a:gd name="connsiteX91" fmla="*/ 1255184 w 3180821"/>
                    <a:gd name="connsiteY91" fmla="*/ 1083836 h 2276195"/>
                    <a:gd name="connsiteX92" fmla="*/ 1255184 w 3180821"/>
                    <a:gd name="connsiteY92" fmla="*/ 1107110 h 2276195"/>
                    <a:gd name="connsiteX93" fmla="*/ 1238780 w 3180821"/>
                    <a:gd name="connsiteY93" fmla="*/ 1120334 h 2276195"/>
                    <a:gd name="connsiteX94" fmla="*/ 1209146 w 3180821"/>
                    <a:gd name="connsiteY94" fmla="*/ 1140434 h 2276195"/>
                    <a:gd name="connsiteX95" fmla="*/ 1181630 w 3180821"/>
                    <a:gd name="connsiteY95" fmla="*/ 1151542 h 2276195"/>
                    <a:gd name="connsiteX96" fmla="*/ 1157288 w 3180821"/>
                    <a:gd name="connsiteY96" fmla="*/ 1155774 h 2276195"/>
                    <a:gd name="connsiteX97" fmla="*/ 1135592 w 3180821"/>
                    <a:gd name="connsiteY97" fmla="*/ 1152600 h 2276195"/>
                    <a:gd name="connsiteX98" fmla="*/ 1115484 w 3180821"/>
                    <a:gd name="connsiteY98" fmla="*/ 1143608 h 2276195"/>
                    <a:gd name="connsiteX99" fmla="*/ 1089555 w 3180821"/>
                    <a:gd name="connsiteY99" fmla="*/ 1122979 h 2276195"/>
                    <a:gd name="connsiteX100" fmla="*/ 1062038 w 3180821"/>
                    <a:gd name="connsiteY100" fmla="*/ 1084894 h 2276195"/>
                    <a:gd name="connsiteX101" fmla="*/ 1044046 w 3180821"/>
                    <a:gd name="connsiteY101" fmla="*/ 1043635 h 2276195"/>
                    <a:gd name="connsiteX102" fmla="*/ 1027113 w 3180821"/>
                    <a:gd name="connsiteY102" fmla="*/ 992326 h 2276195"/>
                    <a:gd name="connsiteX103" fmla="*/ 1025525 w 3180821"/>
                    <a:gd name="connsiteY103" fmla="*/ 983334 h 2276195"/>
                    <a:gd name="connsiteX104" fmla="*/ 1016000 w 3180821"/>
                    <a:gd name="connsiteY104" fmla="*/ 955828 h 2276195"/>
                    <a:gd name="connsiteX105" fmla="*/ 1001184 w 3180821"/>
                    <a:gd name="connsiteY105" fmla="*/ 882831 h 2276195"/>
                    <a:gd name="connsiteX106" fmla="*/ 992188 w 3180821"/>
                    <a:gd name="connsiteY106" fmla="*/ 796082 h 2276195"/>
                    <a:gd name="connsiteX107" fmla="*/ 987425 w 3180821"/>
                    <a:gd name="connsiteY107" fmla="*/ 704573 h 2276195"/>
                    <a:gd name="connsiteX108" fmla="*/ 987425 w 3180821"/>
                    <a:gd name="connsiteY108" fmla="*/ 488758 h 2276195"/>
                    <a:gd name="connsiteX109" fmla="*/ 990071 w 3180821"/>
                    <a:gd name="connsiteY109" fmla="*/ 437978 h 2276195"/>
                    <a:gd name="connsiteX110" fmla="*/ 981605 w 3180821"/>
                    <a:gd name="connsiteY110" fmla="*/ 415232 h 2276195"/>
                    <a:gd name="connsiteX111" fmla="*/ 964671 w 3180821"/>
                    <a:gd name="connsiteY111" fmla="*/ 378734 h 2276195"/>
                    <a:gd name="connsiteX112" fmla="*/ 947209 w 3180821"/>
                    <a:gd name="connsiteY112" fmla="*/ 352815 h 2276195"/>
                    <a:gd name="connsiteX113" fmla="*/ 931334 w 3180821"/>
                    <a:gd name="connsiteY113" fmla="*/ 335360 h 2276195"/>
                    <a:gd name="connsiteX114" fmla="*/ 914400 w 3180821"/>
                    <a:gd name="connsiteY114" fmla="*/ 325839 h 2276195"/>
                    <a:gd name="connsiteX115" fmla="*/ 899055 w 3180821"/>
                    <a:gd name="connsiteY115" fmla="*/ 323723 h 2276195"/>
                    <a:gd name="connsiteX116" fmla="*/ 884767 w 3180821"/>
                    <a:gd name="connsiteY116" fmla="*/ 326896 h 2276195"/>
                    <a:gd name="connsiteX117" fmla="*/ 869950 w 3180821"/>
                    <a:gd name="connsiteY117" fmla="*/ 334302 h 2276195"/>
                    <a:gd name="connsiteX118" fmla="*/ 850900 w 3180821"/>
                    <a:gd name="connsiteY118" fmla="*/ 352815 h 2276195"/>
                    <a:gd name="connsiteX119" fmla="*/ 829734 w 3180821"/>
                    <a:gd name="connsiteY119" fmla="*/ 382966 h 2276195"/>
                    <a:gd name="connsiteX120" fmla="*/ 809096 w 3180821"/>
                    <a:gd name="connsiteY120" fmla="*/ 424754 h 2276195"/>
                    <a:gd name="connsiteX121" fmla="*/ 805921 w 3180821"/>
                    <a:gd name="connsiteY121" fmla="*/ 433217 h 2276195"/>
                    <a:gd name="connsiteX122" fmla="*/ 800100 w 3180821"/>
                    <a:gd name="connsiteY122" fmla="*/ 459136 h 2276195"/>
                    <a:gd name="connsiteX123" fmla="*/ 796925 w 3180821"/>
                    <a:gd name="connsiteY123" fmla="*/ 514148 h 2276195"/>
                    <a:gd name="connsiteX124" fmla="*/ 804863 w 3180821"/>
                    <a:gd name="connsiteY124" fmla="*/ 569688 h 2276195"/>
                    <a:gd name="connsiteX125" fmla="*/ 819680 w 3180821"/>
                    <a:gd name="connsiteY125" fmla="*/ 624700 h 2276195"/>
                    <a:gd name="connsiteX126" fmla="*/ 849842 w 3180821"/>
                    <a:gd name="connsiteY126" fmla="*/ 701399 h 2276195"/>
                    <a:gd name="connsiteX127" fmla="*/ 892175 w 3180821"/>
                    <a:gd name="connsiteY127" fmla="*/ 783916 h 2276195"/>
                    <a:gd name="connsiteX128" fmla="*/ 906992 w 3180821"/>
                    <a:gd name="connsiteY128" fmla="*/ 811422 h 2276195"/>
                    <a:gd name="connsiteX129" fmla="*/ 918105 w 3180821"/>
                    <a:gd name="connsiteY129" fmla="*/ 835754 h 2276195"/>
                    <a:gd name="connsiteX130" fmla="*/ 932921 w 3180821"/>
                    <a:gd name="connsiteY130" fmla="*/ 891824 h 2276195"/>
                    <a:gd name="connsiteX131" fmla="*/ 942446 w 3180821"/>
                    <a:gd name="connsiteY131" fmla="*/ 966936 h 2276195"/>
                    <a:gd name="connsiteX132" fmla="*/ 943505 w 3180821"/>
                    <a:gd name="connsiteY132" fmla="*/ 979631 h 2276195"/>
                    <a:gd name="connsiteX133" fmla="*/ 938742 w 3180821"/>
                    <a:gd name="connsiteY133" fmla="*/ 982805 h 2276195"/>
                    <a:gd name="connsiteX134" fmla="*/ 929746 w 3180821"/>
                    <a:gd name="connsiteY134" fmla="*/ 984391 h 2276195"/>
                    <a:gd name="connsiteX135" fmla="*/ 914400 w 3180821"/>
                    <a:gd name="connsiteY135" fmla="*/ 979631 h 2276195"/>
                    <a:gd name="connsiteX136" fmla="*/ 892175 w 3180821"/>
                    <a:gd name="connsiteY136" fmla="*/ 961117 h 2276195"/>
                    <a:gd name="connsiteX137" fmla="*/ 869950 w 3180821"/>
                    <a:gd name="connsiteY137" fmla="*/ 934140 h 2276195"/>
                    <a:gd name="connsiteX138" fmla="*/ 821267 w 3180821"/>
                    <a:gd name="connsiteY138" fmla="*/ 853739 h 2276195"/>
                    <a:gd name="connsiteX139" fmla="*/ 810155 w 3180821"/>
                    <a:gd name="connsiteY139" fmla="*/ 830994 h 2276195"/>
                    <a:gd name="connsiteX140" fmla="*/ 790046 w 3180821"/>
                    <a:gd name="connsiteY140" fmla="*/ 802959 h 2276195"/>
                    <a:gd name="connsiteX141" fmla="*/ 757238 w 3180821"/>
                    <a:gd name="connsiteY141" fmla="*/ 768576 h 2276195"/>
                    <a:gd name="connsiteX142" fmla="*/ 738188 w 3180821"/>
                    <a:gd name="connsiteY142" fmla="*/ 756939 h 2276195"/>
                    <a:gd name="connsiteX143" fmla="*/ 728663 w 3180821"/>
                    <a:gd name="connsiteY143" fmla="*/ 754824 h 2276195"/>
                    <a:gd name="connsiteX144" fmla="*/ 716492 w 3180821"/>
                    <a:gd name="connsiteY144" fmla="*/ 758526 h 2276195"/>
                    <a:gd name="connsiteX145" fmla="*/ 706438 w 3180821"/>
                    <a:gd name="connsiteY145" fmla="*/ 773866 h 2276195"/>
                    <a:gd name="connsiteX146" fmla="*/ 703263 w 3180821"/>
                    <a:gd name="connsiteY146" fmla="*/ 796611 h 2276195"/>
                    <a:gd name="connsiteX147" fmla="*/ 705379 w 3180821"/>
                    <a:gd name="connsiteY147" fmla="*/ 820943 h 2276195"/>
                    <a:gd name="connsiteX148" fmla="*/ 713317 w 3180821"/>
                    <a:gd name="connsiteY148" fmla="*/ 843160 h 2276195"/>
                    <a:gd name="connsiteX149" fmla="*/ 718609 w 3180821"/>
                    <a:gd name="connsiteY149" fmla="*/ 851623 h 2276195"/>
                    <a:gd name="connsiteX150" fmla="*/ 733954 w 3180821"/>
                    <a:gd name="connsiteY150" fmla="*/ 873839 h 2276195"/>
                    <a:gd name="connsiteX151" fmla="*/ 784225 w 3180821"/>
                    <a:gd name="connsiteY151" fmla="*/ 963762 h 2276195"/>
                    <a:gd name="connsiteX152" fmla="*/ 865717 w 3180821"/>
                    <a:gd name="connsiteY152" fmla="*/ 1119805 h 2276195"/>
                    <a:gd name="connsiteX153" fmla="*/ 882121 w 3180821"/>
                    <a:gd name="connsiteY153" fmla="*/ 1152600 h 2276195"/>
                    <a:gd name="connsiteX154" fmla="*/ 886355 w 3180821"/>
                    <a:gd name="connsiteY154" fmla="*/ 1171643 h 2276195"/>
                    <a:gd name="connsiteX155" fmla="*/ 886355 w 3180821"/>
                    <a:gd name="connsiteY155" fmla="*/ 1199149 h 2276195"/>
                    <a:gd name="connsiteX156" fmla="*/ 879475 w 3180821"/>
                    <a:gd name="connsiteY156" fmla="*/ 1217133 h 2276195"/>
                    <a:gd name="connsiteX157" fmla="*/ 867834 w 3180821"/>
                    <a:gd name="connsiteY157" fmla="*/ 1228241 h 2276195"/>
                    <a:gd name="connsiteX158" fmla="*/ 847196 w 3180821"/>
                    <a:gd name="connsiteY158" fmla="*/ 1233531 h 2276195"/>
                    <a:gd name="connsiteX159" fmla="*/ 824442 w 3180821"/>
                    <a:gd name="connsiteY159" fmla="*/ 1229299 h 2276195"/>
                    <a:gd name="connsiteX160" fmla="*/ 821267 w 3180821"/>
                    <a:gd name="connsiteY160" fmla="*/ 1228770 h 2276195"/>
                    <a:gd name="connsiteX161" fmla="*/ 637646 w 3180821"/>
                    <a:gd name="connsiteY161" fmla="*/ 807190 h 2276195"/>
                    <a:gd name="connsiteX162" fmla="*/ 515938 w 3180821"/>
                    <a:gd name="connsiteY162" fmla="*/ 524727 h 2276195"/>
                    <a:gd name="connsiteX163" fmla="*/ 488421 w 3180821"/>
                    <a:gd name="connsiteY163" fmla="*/ 459136 h 2276195"/>
                    <a:gd name="connsiteX164" fmla="*/ 436034 w 3180821"/>
                    <a:gd name="connsiteY164" fmla="*/ 345939 h 2276195"/>
                    <a:gd name="connsiteX165" fmla="*/ 385763 w 3180821"/>
                    <a:gd name="connsiteY165" fmla="*/ 251255 h 2276195"/>
                    <a:gd name="connsiteX166" fmla="*/ 337609 w 3180821"/>
                    <a:gd name="connsiteY166" fmla="*/ 175614 h 2276195"/>
                    <a:gd name="connsiteX167" fmla="*/ 291571 w 3180821"/>
                    <a:gd name="connsiteY167" fmla="*/ 115842 h 2276195"/>
                    <a:gd name="connsiteX168" fmla="*/ 248179 w 3180821"/>
                    <a:gd name="connsiteY168" fmla="*/ 70881 h 2276195"/>
                    <a:gd name="connsiteX169" fmla="*/ 207963 w 3180821"/>
                    <a:gd name="connsiteY169" fmla="*/ 38085 h 2276195"/>
                    <a:gd name="connsiteX170" fmla="*/ 171450 w 3180821"/>
                    <a:gd name="connsiteY170" fmla="*/ 16398 h 2276195"/>
                    <a:gd name="connsiteX171" fmla="*/ 137584 w 3180821"/>
                    <a:gd name="connsiteY171" fmla="*/ 4232 h 2276195"/>
                    <a:gd name="connsiteX172" fmla="*/ 107421 w 3180821"/>
                    <a:gd name="connsiteY172" fmla="*/ 0 h 2276195"/>
                    <a:gd name="connsiteX173" fmla="*/ 80434 w 3180821"/>
                    <a:gd name="connsiteY173" fmla="*/ 1587 h 2276195"/>
                    <a:gd name="connsiteX174" fmla="*/ 58738 w 3180821"/>
                    <a:gd name="connsiteY174" fmla="*/ 6877 h 2276195"/>
                    <a:gd name="connsiteX175" fmla="*/ 17463 w 3180821"/>
                    <a:gd name="connsiteY175" fmla="*/ 28035 h 2276195"/>
                    <a:gd name="connsiteX176" fmla="*/ 10584 w 3180821"/>
                    <a:gd name="connsiteY176" fmla="*/ 34911 h 2276195"/>
                    <a:gd name="connsiteX177" fmla="*/ 6879 w 3180821"/>
                    <a:gd name="connsiteY177" fmla="*/ 40201 h 2276195"/>
                    <a:gd name="connsiteX178" fmla="*/ 1588 w 3180821"/>
                    <a:gd name="connsiteY178" fmla="*/ 53425 h 2276195"/>
                    <a:gd name="connsiteX179" fmla="*/ 0 w 3180821"/>
                    <a:gd name="connsiteY179" fmla="*/ 79344 h 2276195"/>
                    <a:gd name="connsiteX180" fmla="*/ 7409 w 3180821"/>
                    <a:gd name="connsiteY180" fmla="*/ 122719 h 2276195"/>
                    <a:gd name="connsiteX181" fmla="*/ 25929 w 3180821"/>
                    <a:gd name="connsiteY181" fmla="*/ 175085 h 2276195"/>
                    <a:gd name="connsiteX182" fmla="*/ 68263 w 3180821"/>
                    <a:gd name="connsiteY182" fmla="*/ 265537 h 2276195"/>
                    <a:gd name="connsiteX183" fmla="*/ 146050 w 3180821"/>
                    <a:gd name="connsiteY183" fmla="*/ 403066 h 2276195"/>
                    <a:gd name="connsiteX184" fmla="*/ 235479 w 3180821"/>
                    <a:gd name="connsiteY184" fmla="*/ 541653 h 2276195"/>
                    <a:gd name="connsiteX185" fmla="*/ 322263 w 3180821"/>
                    <a:gd name="connsiteY185" fmla="*/ 668603 h 2276195"/>
                    <a:gd name="connsiteX186" fmla="*/ 422804 w 3180821"/>
                    <a:gd name="connsiteY186" fmla="*/ 808777 h 2276195"/>
                    <a:gd name="connsiteX187" fmla="*/ 439738 w 3180821"/>
                    <a:gd name="connsiteY187" fmla="*/ 830465 h 2276195"/>
                    <a:gd name="connsiteX188" fmla="*/ 466196 w 3180821"/>
                    <a:gd name="connsiteY188" fmla="*/ 875426 h 2276195"/>
                    <a:gd name="connsiteX189" fmla="*/ 516467 w 3180821"/>
                    <a:gd name="connsiteY189" fmla="*/ 970639 h 2276195"/>
                    <a:gd name="connsiteX190" fmla="*/ 564092 w 3180821"/>
                    <a:gd name="connsiteY190" fmla="*/ 1069554 h 2276195"/>
                    <a:gd name="connsiteX191" fmla="*/ 606425 w 3180821"/>
                    <a:gd name="connsiteY191" fmla="*/ 1172172 h 2276195"/>
                    <a:gd name="connsiteX192" fmla="*/ 664634 w 3180821"/>
                    <a:gd name="connsiteY192" fmla="*/ 1327685 h 2276195"/>
                    <a:gd name="connsiteX193" fmla="*/ 729192 w 3180821"/>
                    <a:gd name="connsiteY193" fmla="*/ 1531863 h 2276195"/>
                    <a:gd name="connsiteX194" fmla="*/ 779463 w 3180821"/>
                    <a:gd name="connsiteY194" fmla="*/ 1720172 h 2276195"/>
                    <a:gd name="connsiteX195" fmla="*/ 815975 w 3180821"/>
                    <a:gd name="connsiteY195" fmla="*/ 1879389 h 2276195"/>
                    <a:gd name="connsiteX196" fmla="*/ 848784 w 3180821"/>
                    <a:gd name="connsiteY196" fmla="*/ 2045482 h 2276195"/>
                    <a:gd name="connsiteX197" fmla="*/ 852488 w 3180821"/>
                    <a:gd name="connsiteY197" fmla="*/ 2069814 h 2276195"/>
                    <a:gd name="connsiteX198" fmla="*/ 661770 w 3180821"/>
                    <a:gd name="connsiteY198" fmla="*/ 2117118 h 2276195"/>
                    <a:gd name="connsiteX199" fmla="*/ 403631 w 3180821"/>
                    <a:gd name="connsiteY199" fmla="*/ 2276195 h 2276195"/>
                    <a:gd name="connsiteX0" fmla="*/ 403631 w 3180821"/>
                    <a:gd name="connsiteY0" fmla="*/ 2276195 h 2276195"/>
                    <a:gd name="connsiteX1" fmla="*/ 3085922 w 3180821"/>
                    <a:gd name="connsiteY1" fmla="*/ 2109788 h 2276195"/>
                    <a:gd name="connsiteX2" fmla="*/ 3083984 w 3180821"/>
                    <a:gd name="connsiteY2" fmla="*/ 2107899 h 2276195"/>
                    <a:gd name="connsiteX3" fmla="*/ 3060171 w 3180821"/>
                    <a:gd name="connsiteY3" fmla="*/ 2076161 h 2276195"/>
                    <a:gd name="connsiteX4" fmla="*/ 3042180 w 3180821"/>
                    <a:gd name="connsiteY4" fmla="*/ 2031200 h 2276195"/>
                    <a:gd name="connsiteX5" fmla="*/ 3036888 w 3180821"/>
                    <a:gd name="connsiteY5" fmla="*/ 1986767 h 2276195"/>
                    <a:gd name="connsiteX6" fmla="*/ 3040063 w 3180821"/>
                    <a:gd name="connsiteY6" fmla="*/ 1943393 h 2276195"/>
                    <a:gd name="connsiteX7" fmla="*/ 3048000 w 3180821"/>
                    <a:gd name="connsiteY7" fmla="*/ 1902134 h 2276195"/>
                    <a:gd name="connsiteX8" fmla="*/ 3064404 w 3180821"/>
                    <a:gd name="connsiteY8" fmla="*/ 1846593 h 2276195"/>
                    <a:gd name="connsiteX9" fmla="*/ 3071813 w 3180821"/>
                    <a:gd name="connsiteY9" fmla="*/ 1817501 h 2276195"/>
                    <a:gd name="connsiteX10" fmla="*/ 3076576 w 3180821"/>
                    <a:gd name="connsiteY10" fmla="*/ 1803748 h 2276195"/>
                    <a:gd name="connsiteX11" fmla="*/ 3095626 w 3180821"/>
                    <a:gd name="connsiteY11" fmla="*/ 1767250 h 2276195"/>
                    <a:gd name="connsiteX12" fmla="*/ 3142192 w 3180821"/>
                    <a:gd name="connsiteY12" fmla="*/ 1697427 h 2276195"/>
                    <a:gd name="connsiteX13" fmla="*/ 3180821 w 3180821"/>
                    <a:gd name="connsiteY13" fmla="*/ 1644531 h 2276195"/>
                    <a:gd name="connsiteX14" fmla="*/ 3045354 w 3180821"/>
                    <a:gd name="connsiteY14" fmla="*/ 1603802 h 2276195"/>
                    <a:gd name="connsiteX15" fmla="*/ 2453217 w 3180821"/>
                    <a:gd name="connsiteY15" fmla="*/ 1417079 h 2276195"/>
                    <a:gd name="connsiteX16" fmla="*/ 2216680 w 3180821"/>
                    <a:gd name="connsiteY16" fmla="*/ 1336678 h 2276195"/>
                    <a:gd name="connsiteX17" fmla="*/ 2145242 w 3180821"/>
                    <a:gd name="connsiteY17" fmla="*/ 1310230 h 2276195"/>
                    <a:gd name="connsiteX18" fmla="*/ 2119313 w 3180821"/>
                    <a:gd name="connsiteY18" fmla="*/ 1298064 h 2276195"/>
                    <a:gd name="connsiteX19" fmla="*/ 2116138 w 3180821"/>
                    <a:gd name="connsiteY19" fmla="*/ 1294361 h 2276195"/>
                    <a:gd name="connsiteX20" fmla="*/ 2103438 w 3180821"/>
                    <a:gd name="connsiteY20" fmla="*/ 1293303 h 2276195"/>
                    <a:gd name="connsiteX21" fmla="*/ 2083330 w 3180821"/>
                    <a:gd name="connsiteY21" fmla="*/ 1284311 h 2276195"/>
                    <a:gd name="connsiteX22" fmla="*/ 2064280 w 3180821"/>
                    <a:gd name="connsiteY22" fmla="*/ 1265268 h 2276195"/>
                    <a:gd name="connsiteX23" fmla="*/ 2062163 w 3180821"/>
                    <a:gd name="connsiteY23" fmla="*/ 1260508 h 2276195"/>
                    <a:gd name="connsiteX24" fmla="*/ 2001309 w 3180821"/>
                    <a:gd name="connsiteY24" fmla="*/ 1085423 h 2276195"/>
                    <a:gd name="connsiteX25" fmla="*/ 1991254 w 3180821"/>
                    <a:gd name="connsiteY25" fmla="*/ 1038874 h 2276195"/>
                    <a:gd name="connsiteX26" fmla="*/ 1974321 w 3180821"/>
                    <a:gd name="connsiteY26" fmla="*/ 990210 h 2276195"/>
                    <a:gd name="connsiteX27" fmla="*/ 1963209 w 3180821"/>
                    <a:gd name="connsiteY27" fmla="*/ 967994 h 2276195"/>
                    <a:gd name="connsiteX28" fmla="*/ 1951038 w 3180821"/>
                    <a:gd name="connsiteY28" fmla="*/ 952125 h 2276195"/>
                    <a:gd name="connsiteX29" fmla="*/ 1938867 w 3180821"/>
                    <a:gd name="connsiteY29" fmla="*/ 943133 h 2276195"/>
                    <a:gd name="connsiteX30" fmla="*/ 1927225 w 3180821"/>
                    <a:gd name="connsiteY30" fmla="*/ 939430 h 2276195"/>
                    <a:gd name="connsiteX31" fmla="*/ 1915054 w 3180821"/>
                    <a:gd name="connsiteY31" fmla="*/ 939959 h 2276195"/>
                    <a:gd name="connsiteX32" fmla="*/ 1898121 w 3180821"/>
                    <a:gd name="connsiteY32" fmla="*/ 946835 h 2276195"/>
                    <a:gd name="connsiteX33" fmla="*/ 1879071 w 3180821"/>
                    <a:gd name="connsiteY33" fmla="*/ 963762 h 2276195"/>
                    <a:gd name="connsiteX34" fmla="*/ 1858434 w 3180821"/>
                    <a:gd name="connsiteY34" fmla="*/ 991268 h 2276195"/>
                    <a:gd name="connsiteX35" fmla="*/ 1855788 w 3180821"/>
                    <a:gd name="connsiteY35" fmla="*/ 997086 h 2276195"/>
                    <a:gd name="connsiteX36" fmla="*/ 1846263 w 3180821"/>
                    <a:gd name="connsiteY36" fmla="*/ 1025121 h 2276195"/>
                    <a:gd name="connsiteX37" fmla="*/ 1827213 w 3180821"/>
                    <a:gd name="connsiteY37" fmla="*/ 1116102 h 2276195"/>
                    <a:gd name="connsiteX38" fmla="*/ 1805517 w 3180821"/>
                    <a:gd name="connsiteY38" fmla="*/ 1261566 h 2276195"/>
                    <a:gd name="connsiteX39" fmla="*/ 1802342 w 3180821"/>
                    <a:gd name="connsiteY39" fmla="*/ 1290658 h 2276195"/>
                    <a:gd name="connsiteX40" fmla="*/ 1790700 w 3180821"/>
                    <a:gd name="connsiteY40" fmla="*/ 1303353 h 2276195"/>
                    <a:gd name="connsiteX41" fmla="*/ 1770063 w 3180821"/>
                    <a:gd name="connsiteY41" fmla="*/ 1321867 h 2276195"/>
                    <a:gd name="connsiteX42" fmla="*/ 1751013 w 3180821"/>
                    <a:gd name="connsiteY42" fmla="*/ 1331388 h 2276195"/>
                    <a:gd name="connsiteX43" fmla="*/ 1735138 w 3180821"/>
                    <a:gd name="connsiteY43" fmla="*/ 1334562 h 2276195"/>
                    <a:gd name="connsiteX44" fmla="*/ 1720850 w 3180821"/>
                    <a:gd name="connsiteY44" fmla="*/ 1330859 h 2276195"/>
                    <a:gd name="connsiteX45" fmla="*/ 1708680 w 3180821"/>
                    <a:gd name="connsiteY45" fmla="*/ 1321867 h 2276195"/>
                    <a:gd name="connsiteX46" fmla="*/ 1692275 w 3180821"/>
                    <a:gd name="connsiteY46" fmla="*/ 1300180 h 2276195"/>
                    <a:gd name="connsiteX47" fmla="*/ 1677459 w 3180821"/>
                    <a:gd name="connsiteY47" fmla="*/ 1262095 h 2276195"/>
                    <a:gd name="connsiteX48" fmla="*/ 1667405 w 3180821"/>
                    <a:gd name="connsiteY48" fmla="*/ 1221894 h 2276195"/>
                    <a:gd name="connsiteX49" fmla="*/ 1659467 w 3180821"/>
                    <a:gd name="connsiteY49" fmla="*/ 1170585 h 2276195"/>
                    <a:gd name="connsiteX50" fmla="*/ 1658938 w 3180821"/>
                    <a:gd name="connsiteY50" fmla="*/ 1162650 h 2276195"/>
                    <a:gd name="connsiteX51" fmla="*/ 1655234 w 3180821"/>
                    <a:gd name="connsiteY51" fmla="*/ 1151542 h 2276195"/>
                    <a:gd name="connsiteX52" fmla="*/ 1646767 w 3180821"/>
                    <a:gd name="connsiteY52" fmla="*/ 1135145 h 2276195"/>
                    <a:gd name="connsiteX53" fmla="*/ 1636184 w 3180821"/>
                    <a:gd name="connsiteY53" fmla="*/ 1121921 h 2276195"/>
                    <a:gd name="connsiteX54" fmla="*/ 1624542 w 3180821"/>
                    <a:gd name="connsiteY54" fmla="*/ 1113457 h 2276195"/>
                    <a:gd name="connsiteX55" fmla="*/ 1604963 w 3180821"/>
                    <a:gd name="connsiteY55" fmla="*/ 1107110 h 2276195"/>
                    <a:gd name="connsiteX56" fmla="*/ 1577446 w 3180821"/>
                    <a:gd name="connsiteY56" fmla="*/ 1107639 h 2276195"/>
                    <a:gd name="connsiteX57" fmla="*/ 1537230 w 3180821"/>
                    <a:gd name="connsiteY57" fmla="*/ 1121392 h 2276195"/>
                    <a:gd name="connsiteX58" fmla="*/ 1499130 w 3180821"/>
                    <a:gd name="connsiteY58" fmla="*/ 1144137 h 2276195"/>
                    <a:gd name="connsiteX59" fmla="*/ 1494896 w 3180821"/>
                    <a:gd name="connsiteY59" fmla="*/ 1147311 h 2276195"/>
                    <a:gd name="connsiteX60" fmla="*/ 1475317 w 3180821"/>
                    <a:gd name="connsiteY60" fmla="*/ 1150484 h 2276195"/>
                    <a:gd name="connsiteX61" fmla="*/ 1445684 w 3180821"/>
                    <a:gd name="connsiteY61" fmla="*/ 1149426 h 2276195"/>
                    <a:gd name="connsiteX62" fmla="*/ 1426634 w 3180821"/>
                    <a:gd name="connsiteY62" fmla="*/ 1143608 h 2276195"/>
                    <a:gd name="connsiteX63" fmla="*/ 1414992 w 3180821"/>
                    <a:gd name="connsiteY63" fmla="*/ 1132500 h 2276195"/>
                    <a:gd name="connsiteX64" fmla="*/ 1409700 w 3180821"/>
                    <a:gd name="connsiteY64" fmla="*/ 1114515 h 2276195"/>
                    <a:gd name="connsiteX65" fmla="*/ 1412875 w 3180821"/>
                    <a:gd name="connsiteY65" fmla="*/ 1093886 h 2276195"/>
                    <a:gd name="connsiteX66" fmla="*/ 1413405 w 3180821"/>
                    <a:gd name="connsiteY66" fmla="*/ 1091770 h 2276195"/>
                    <a:gd name="connsiteX67" fmla="*/ 1421342 w 3180821"/>
                    <a:gd name="connsiteY67" fmla="*/ 1049453 h 2276195"/>
                    <a:gd name="connsiteX68" fmla="*/ 1429809 w 3180821"/>
                    <a:gd name="connsiteY68" fmla="*/ 975928 h 2276195"/>
                    <a:gd name="connsiteX69" fmla="*/ 1431925 w 3180821"/>
                    <a:gd name="connsiteY69" fmla="*/ 912453 h 2276195"/>
                    <a:gd name="connsiteX70" fmla="*/ 1429809 w 3180821"/>
                    <a:gd name="connsiteY70" fmla="*/ 858499 h 2276195"/>
                    <a:gd name="connsiteX71" fmla="*/ 1422930 w 3180821"/>
                    <a:gd name="connsiteY71" fmla="*/ 813538 h 2276195"/>
                    <a:gd name="connsiteX72" fmla="*/ 1411817 w 3180821"/>
                    <a:gd name="connsiteY72" fmla="*/ 775982 h 2276195"/>
                    <a:gd name="connsiteX73" fmla="*/ 1399117 w 3180821"/>
                    <a:gd name="connsiteY73" fmla="*/ 746360 h 2276195"/>
                    <a:gd name="connsiteX74" fmla="*/ 1383771 w 3180821"/>
                    <a:gd name="connsiteY74" fmla="*/ 723615 h 2276195"/>
                    <a:gd name="connsiteX75" fmla="*/ 1366838 w 3180821"/>
                    <a:gd name="connsiteY75" fmla="*/ 706159 h 2276195"/>
                    <a:gd name="connsiteX76" fmla="*/ 1349375 w 3180821"/>
                    <a:gd name="connsiteY76" fmla="*/ 692935 h 2276195"/>
                    <a:gd name="connsiteX77" fmla="*/ 1323446 w 3180821"/>
                    <a:gd name="connsiteY77" fmla="*/ 681827 h 2276195"/>
                    <a:gd name="connsiteX78" fmla="*/ 1282700 w 3180821"/>
                    <a:gd name="connsiteY78" fmla="*/ 676538 h 2276195"/>
                    <a:gd name="connsiteX79" fmla="*/ 1275821 w 3180821"/>
                    <a:gd name="connsiteY79" fmla="*/ 678125 h 2276195"/>
                    <a:gd name="connsiteX80" fmla="*/ 1264180 w 3180821"/>
                    <a:gd name="connsiteY80" fmla="*/ 681827 h 2276195"/>
                    <a:gd name="connsiteX81" fmla="*/ 1245659 w 3180821"/>
                    <a:gd name="connsiteY81" fmla="*/ 690291 h 2276195"/>
                    <a:gd name="connsiteX82" fmla="*/ 1223963 w 3180821"/>
                    <a:gd name="connsiteY82" fmla="*/ 707746 h 2276195"/>
                    <a:gd name="connsiteX83" fmla="*/ 1206500 w 3180821"/>
                    <a:gd name="connsiteY83" fmla="*/ 735252 h 2276195"/>
                    <a:gd name="connsiteX84" fmla="*/ 1199621 w 3180821"/>
                    <a:gd name="connsiteY84" fmla="*/ 765403 h 2276195"/>
                    <a:gd name="connsiteX85" fmla="*/ 1200680 w 3180821"/>
                    <a:gd name="connsiteY85" fmla="*/ 810364 h 2276195"/>
                    <a:gd name="connsiteX86" fmla="*/ 1212321 w 3180821"/>
                    <a:gd name="connsiteY86" fmla="*/ 852152 h 2276195"/>
                    <a:gd name="connsiteX87" fmla="*/ 1214438 w 3180821"/>
                    <a:gd name="connsiteY87" fmla="*/ 856913 h 2276195"/>
                    <a:gd name="connsiteX88" fmla="*/ 1220788 w 3180821"/>
                    <a:gd name="connsiteY88" fmla="*/ 870665 h 2276195"/>
                    <a:gd name="connsiteX89" fmla="*/ 1231371 w 3180821"/>
                    <a:gd name="connsiteY89" fmla="*/ 905577 h 2276195"/>
                    <a:gd name="connsiteX90" fmla="*/ 1243542 w 3180821"/>
                    <a:gd name="connsiteY90" fmla="*/ 966936 h 2276195"/>
                    <a:gd name="connsiteX91" fmla="*/ 1255184 w 3180821"/>
                    <a:gd name="connsiteY91" fmla="*/ 1083836 h 2276195"/>
                    <a:gd name="connsiteX92" fmla="*/ 1255184 w 3180821"/>
                    <a:gd name="connsiteY92" fmla="*/ 1107110 h 2276195"/>
                    <a:gd name="connsiteX93" fmla="*/ 1238780 w 3180821"/>
                    <a:gd name="connsiteY93" fmla="*/ 1120334 h 2276195"/>
                    <a:gd name="connsiteX94" fmla="*/ 1209146 w 3180821"/>
                    <a:gd name="connsiteY94" fmla="*/ 1140434 h 2276195"/>
                    <a:gd name="connsiteX95" fmla="*/ 1181630 w 3180821"/>
                    <a:gd name="connsiteY95" fmla="*/ 1151542 h 2276195"/>
                    <a:gd name="connsiteX96" fmla="*/ 1157288 w 3180821"/>
                    <a:gd name="connsiteY96" fmla="*/ 1155774 h 2276195"/>
                    <a:gd name="connsiteX97" fmla="*/ 1135592 w 3180821"/>
                    <a:gd name="connsiteY97" fmla="*/ 1152600 h 2276195"/>
                    <a:gd name="connsiteX98" fmla="*/ 1115484 w 3180821"/>
                    <a:gd name="connsiteY98" fmla="*/ 1143608 h 2276195"/>
                    <a:gd name="connsiteX99" fmla="*/ 1089555 w 3180821"/>
                    <a:gd name="connsiteY99" fmla="*/ 1122979 h 2276195"/>
                    <a:gd name="connsiteX100" fmla="*/ 1062038 w 3180821"/>
                    <a:gd name="connsiteY100" fmla="*/ 1084894 h 2276195"/>
                    <a:gd name="connsiteX101" fmla="*/ 1044046 w 3180821"/>
                    <a:gd name="connsiteY101" fmla="*/ 1043635 h 2276195"/>
                    <a:gd name="connsiteX102" fmla="*/ 1027113 w 3180821"/>
                    <a:gd name="connsiteY102" fmla="*/ 992326 h 2276195"/>
                    <a:gd name="connsiteX103" fmla="*/ 1025525 w 3180821"/>
                    <a:gd name="connsiteY103" fmla="*/ 983334 h 2276195"/>
                    <a:gd name="connsiteX104" fmla="*/ 1016000 w 3180821"/>
                    <a:gd name="connsiteY104" fmla="*/ 955828 h 2276195"/>
                    <a:gd name="connsiteX105" fmla="*/ 1001184 w 3180821"/>
                    <a:gd name="connsiteY105" fmla="*/ 882831 h 2276195"/>
                    <a:gd name="connsiteX106" fmla="*/ 992188 w 3180821"/>
                    <a:gd name="connsiteY106" fmla="*/ 796082 h 2276195"/>
                    <a:gd name="connsiteX107" fmla="*/ 987425 w 3180821"/>
                    <a:gd name="connsiteY107" fmla="*/ 704573 h 2276195"/>
                    <a:gd name="connsiteX108" fmla="*/ 987425 w 3180821"/>
                    <a:gd name="connsiteY108" fmla="*/ 488758 h 2276195"/>
                    <a:gd name="connsiteX109" fmla="*/ 990071 w 3180821"/>
                    <a:gd name="connsiteY109" fmla="*/ 437978 h 2276195"/>
                    <a:gd name="connsiteX110" fmla="*/ 981605 w 3180821"/>
                    <a:gd name="connsiteY110" fmla="*/ 415232 h 2276195"/>
                    <a:gd name="connsiteX111" fmla="*/ 964671 w 3180821"/>
                    <a:gd name="connsiteY111" fmla="*/ 378734 h 2276195"/>
                    <a:gd name="connsiteX112" fmla="*/ 947209 w 3180821"/>
                    <a:gd name="connsiteY112" fmla="*/ 352815 h 2276195"/>
                    <a:gd name="connsiteX113" fmla="*/ 931334 w 3180821"/>
                    <a:gd name="connsiteY113" fmla="*/ 335360 h 2276195"/>
                    <a:gd name="connsiteX114" fmla="*/ 914400 w 3180821"/>
                    <a:gd name="connsiteY114" fmla="*/ 325839 h 2276195"/>
                    <a:gd name="connsiteX115" fmla="*/ 899055 w 3180821"/>
                    <a:gd name="connsiteY115" fmla="*/ 323723 h 2276195"/>
                    <a:gd name="connsiteX116" fmla="*/ 884767 w 3180821"/>
                    <a:gd name="connsiteY116" fmla="*/ 326896 h 2276195"/>
                    <a:gd name="connsiteX117" fmla="*/ 869950 w 3180821"/>
                    <a:gd name="connsiteY117" fmla="*/ 334302 h 2276195"/>
                    <a:gd name="connsiteX118" fmla="*/ 850900 w 3180821"/>
                    <a:gd name="connsiteY118" fmla="*/ 352815 h 2276195"/>
                    <a:gd name="connsiteX119" fmla="*/ 829734 w 3180821"/>
                    <a:gd name="connsiteY119" fmla="*/ 382966 h 2276195"/>
                    <a:gd name="connsiteX120" fmla="*/ 809096 w 3180821"/>
                    <a:gd name="connsiteY120" fmla="*/ 424754 h 2276195"/>
                    <a:gd name="connsiteX121" fmla="*/ 805921 w 3180821"/>
                    <a:gd name="connsiteY121" fmla="*/ 433217 h 2276195"/>
                    <a:gd name="connsiteX122" fmla="*/ 800100 w 3180821"/>
                    <a:gd name="connsiteY122" fmla="*/ 459136 h 2276195"/>
                    <a:gd name="connsiteX123" fmla="*/ 796925 w 3180821"/>
                    <a:gd name="connsiteY123" fmla="*/ 514148 h 2276195"/>
                    <a:gd name="connsiteX124" fmla="*/ 804863 w 3180821"/>
                    <a:gd name="connsiteY124" fmla="*/ 569688 h 2276195"/>
                    <a:gd name="connsiteX125" fmla="*/ 819680 w 3180821"/>
                    <a:gd name="connsiteY125" fmla="*/ 624700 h 2276195"/>
                    <a:gd name="connsiteX126" fmla="*/ 849842 w 3180821"/>
                    <a:gd name="connsiteY126" fmla="*/ 701399 h 2276195"/>
                    <a:gd name="connsiteX127" fmla="*/ 892175 w 3180821"/>
                    <a:gd name="connsiteY127" fmla="*/ 783916 h 2276195"/>
                    <a:gd name="connsiteX128" fmla="*/ 906992 w 3180821"/>
                    <a:gd name="connsiteY128" fmla="*/ 811422 h 2276195"/>
                    <a:gd name="connsiteX129" fmla="*/ 918105 w 3180821"/>
                    <a:gd name="connsiteY129" fmla="*/ 835754 h 2276195"/>
                    <a:gd name="connsiteX130" fmla="*/ 932921 w 3180821"/>
                    <a:gd name="connsiteY130" fmla="*/ 891824 h 2276195"/>
                    <a:gd name="connsiteX131" fmla="*/ 942446 w 3180821"/>
                    <a:gd name="connsiteY131" fmla="*/ 966936 h 2276195"/>
                    <a:gd name="connsiteX132" fmla="*/ 943505 w 3180821"/>
                    <a:gd name="connsiteY132" fmla="*/ 979631 h 2276195"/>
                    <a:gd name="connsiteX133" fmla="*/ 938742 w 3180821"/>
                    <a:gd name="connsiteY133" fmla="*/ 982805 h 2276195"/>
                    <a:gd name="connsiteX134" fmla="*/ 929746 w 3180821"/>
                    <a:gd name="connsiteY134" fmla="*/ 984391 h 2276195"/>
                    <a:gd name="connsiteX135" fmla="*/ 914400 w 3180821"/>
                    <a:gd name="connsiteY135" fmla="*/ 979631 h 2276195"/>
                    <a:gd name="connsiteX136" fmla="*/ 892175 w 3180821"/>
                    <a:gd name="connsiteY136" fmla="*/ 961117 h 2276195"/>
                    <a:gd name="connsiteX137" fmla="*/ 869950 w 3180821"/>
                    <a:gd name="connsiteY137" fmla="*/ 934140 h 2276195"/>
                    <a:gd name="connsiteX138" fmla="*/ 821267 w 3180821"/>
                    <a:gd name="connsiteY138" fmla="*/ 853739 h 2276195"/>
                    <a:gd name="connsiteX139" fmla="*/ 810155 w 3180821"/>
                    <a:gd name="connsiteY139" fmla="*/ 830994 h 2276195"/>
                    <a:gd name="connsiteX140" fmla="*/ 790046 w 3180821"/>
                    <a:gd name="connsiteY140" fmla="*/ 802959 h 2276195"/>
                    <a:gd name="connsiteX141" fmla="*/ 757238 w 3180821"/>
                    <a:gd name="connsiteY141" fmla="*/ 768576 h 2276195"/>
                    <a:gd name="connsiteX142" fmla="*/ 738188 w 3180821"/>
                    <a:gd name="connsiteY142" fmla="*/ 756939 h 2276195"/>
                    <a:gd name="connsiteX143" fmla="*/ 728663 w 3180821"/>
                    <a:gd name="connsiteY143" fmla="*/ 754824 h 2276195"/>
                    <a:gd name="connsiteX144" fmla="*/ 716492 w 3180821"/>
                    <a:gd name="connsiteY144" fmla="*/ 758526 h 2276195"/>
                    <a:gd name="connsiteX145" fmla="*/ 706438 w 3180821"/>
                    <a:gd name="connsiteY145" fmla="*/ 773866 h 2276195"/>
                    <a:gd name="connsiteX146" fmla="*/ 703263 w 3180821"/>
                    <a:gd name="connsiteY146" fmla="*/ 796611 h 2276195"/>
                    <a:gd name="connsiteX147" fmla="*/ 705379 w 3180821"/>
                    <a:gd name="connsiteY147" fmla="*/ 820943 h 2276195"/>
                    <a:gd name="connsiteX148" fmla="*/ 713317 w 3180821"/>
                    <a:gd name="connsiteY148" fmla="*/ 843160 h 2276195"/>
                    <a:gd name="connsiteX149" fmla="*/ 718609 w 3180821"/>
                    <a:gd name="connsiteY149" fmla="*/ 851623 h 2276195"/>
                    <a:gd name="connsiteX150" fmla="*/ 733954 w 3180821"/>
                    <a:gd name="connsiteY150" fmla="*/ 873839 h 2276195"/>
                    <a:gd name="connsiteX151" fmla="*/ 784225 w 3180821"/>
                    <a:gd name="connsiteY151" fmla="*/ 963762 h 2276195"/>
                    <a:gd name="connsiteX152" fmla="*/ 865717 w 3180821"/>
                    <a:gd name="connsiteY152" fmla="*/ 1119805 h 2276195"/>
                    <a:gd name="connsiteX153" fmla="*/ 882121 w 3180821"/>
                    <a:gd name="connsiteY153" fmla="*/ 1152600 h 2276195"/>
                    <a:gd name="connsiteX154" fmla="*/ 886355 w 3180821"/>
                    <a:gd name="connsiteY154" fmla="*/ 1171643 h 2276195"/>
                    <a:gd name="connsiteX155" fmla="*/ 886355 w 3180821"/>
                    <a:gd name="connsiteY155" fmla="*/ 1199149 h 2276195"/>
                    <a:gd name="connsiteX156" fmla="*/ 879475 w 3180821"/>
                    <a:gd name="connsiteY156" fmla="*/ 1217133 h 2276195"/>
                    <a:gd name="connsiteX157" fmla="*/ 867834 w 3180821"/>
                    <a:gd name="connsiteY157" fmla="*/ 1228241 h 2276195"/>
                    <a:gd name="connsiteX158" fmla="*/ 847196 w 3180821"/>
                    <a:gd name="connsiteY158" fmla="*/ 1233531 h 2276195"/>
                    <a:gd name="connsiteX159" fmla="*/ 824442 w 3180821"/>
                    <a:gd name="connsiteY159" fmla="*/ 1229299 h 2276195"/>
                    <a:gd name="connsiteX160" fmla="*/ 821267 w 3180821"/>
                    <a:gd name="connsiteY160" fmla="*/ 1228770 h 2276195"/>
                    <a:gd name="connsiteX161" fmla="*/ 637646 w 3180821"/>
                    <a:gd name="connsiteY161" fmla="*/ 807190 h 2276195"/>
                    <a:gd name="connsiteX162" fmla="*/ 515938 w 3180821"/>
                    <a:gd name="connsiteY162" fmla="*/ 524727 h 2276195"/>
                    <a:gd name="connsiteX163" fmla="*/ 488421 w 3180821"/>
                    <a:gd name="connsiteY163" fmla="*/ 459136 h 2276195"/>
                    <a:gd name="connsiteX164" fmla="*/ 436034 w 3180821"/>
                    <a:gd name="connsiteY164" fmla="*/ 345939 h 2276195"/>
                    <a:gd name="connsiteX165" fmla="*/ 385763 w 3180821"/>
                    <a:gd name="connsiteY165" fmla="*/ 251255 h 2276195"/>
                    <a:gd name="connsiteX166" fmla="*/ 337609 w 3180821"/>
                    <a:gd name="connsiteY166" fmla="*/ 175614 h 2276195"/>
                    <a:gd name="connsiteX167" fmla="*/ 291571 w 3180821"/>
                    <a:gd name="connsiteY167" fmla="*/ 115842 h 2276195"/>
                    <a:gd name="connsiteX168" fmla="*/ 248179 w 3180821"/>
                    <a:gd name="connsiteY168" fmla="*/ 70881 h 2276195"/>
                    <a:gd name="connsiteX169" fmla="*/ 207963 w 3180821"/>
                    <a:gd name="connsiteY169" fmla="*/ 38085 h 2276195"/>
                    <a:gd name="connsiteX170" fmla="*/ 171450 w 3180821"/>
                    <a:gd name="connsiteY170" fmla="*/ 16398 h 2276195"/>
                    <a:gd name="connsiteX171" fmla="*/ 137584 w 3180821"/>
                    <a:gd name="connsiteY171" fmla="*/ 4232 h 2276195"/>
                    <a:gd name="connsiteX172" fmla="*/ 107421 w 3180821"/>
                    <a:gd name="connsiteY172" fmla="*/ 0 h 2276195"/>
                    <a:gd name="connsiteX173" fmla="*/ 80434 w 3180821"/>
                    <a:gd name="connsiteY173" fmla="*/ 1587 h 2276195"/>
                    <a:gd name="connsiteX174" fmla="*/ 58738 w 3180821"/>
                    <a:gd name="connsiteY174" fmla="*/ 6877 h 2276195"/>
                    <a:gd name="connsiteX175" fmla="*/ 17463 w 3180821"/>
                    <a:gd name="connsiteY175" fmla="*/ 28035 h 2276195"/>
                    <a:gd name="connsiteX176" fmla="*/ 10584 w 3180821"/>
                    <a:gd name="connsiteY176" fmla="*/ 34911 h 2276195"/>
                    <a:gd name="connsiteX177" fmla="*/ 6879 w 3180821"/>
                    <a:gd name="connsiteY177" fmla="*/ 40201 h 2276195"/>
                    <a:gd name="connsiteX178" fmla="*/ 1588 w 3180821"/>
                    <a:gd name="connsiteY178" fmla="*/ 53425 h 2276195"/>
                    <a:gd name="connsiteX179" fmla="*/ 0 w 3180821"/>
                    <a:gd name="connsiteY179" fmla="*/ 79344 h 2276195"/>
                    <a:gd name="connsiteX180" fmla="*/ 7409 w 3180821"/>
                    <a:gd name="connsiteY180" fmla="*/ 122719 h 2276195"/>
                    <a:gd name="connsiteX181" fmla="*/ 25929 w 3180821"/>
                    <a:gd name="connsiteY181" fmla="*/ 175085 h 2276195"/>
                    <a:gd name="connsiteX182" fmla="*/ 68263 w 3180821"/>
                    <a:gd name="connsiteY182" fmla="*/ 265537 h 2276195"/>
                    <a:gd name="connsiteX183" fmla="*/ 146050 w 3180821"/>
                    <a:gd name="connsiteY183" fmla="*/ 403066 h 2276195"/>
                    <a:gd name="connsiteX184" fmla="*/ 235479 w 3180821"/>
                    <a:gd name="connsiteY184" fmla="*/ 541653 h 2276195"/>
                    <a:gd name="connsiteX185" fmla="*/ 322263 w 3180821"/>
                    <a:gd name="connsiteY185" fmla="*/ 668603 h 2276195"/>
                    <a:gd name="connsiteX186" fmla="*/ 422804 w 3180821"/>
                    <a:gd name="connsiteY186" fmla="*/ 808777 h 2276195"/>
                    <a:gd name="connsiteX187" fmla="*/ 439738 w 3180821"/>
                    <a:gd name="connsiteY187" fmla="*/ 830465 h 2276195"/>
                    <a:gd name="connsiteX188" fmla="*/ 466196 w 3180821"/>
                    <a:gd name="connsiteY188" fmla="*/ 875426 h 2276195"/>
                    <a:gd name="connsiteX189" fmla="*/ 516467 w 3180821"/>
                    <a:gd name="connsiteY189" fmla="*/ 970639 h 2276195"/>
                    <a:gd name="connsiteX190" fmla="*/ 564092 w 3180821"/>
                    <a:gd name="connsiteY190" fmla="*/ 1069554 h 2276195"/>
                    <a:gd name="connsiteX191" fmla="*/ 606425 w 3180821"/>
                    <a:gd name="connsiteY191" fmla="*/ 1172172 h 2276195"/>
                    <a:gd name="connsiteX192" fmla="*/ 664634 w 3180821"/>
                    <a:gd name="connsiteY192" fmla="*/ 1327685 h 2276195"/>
                    <a:gd name="connsiteX193" fmla="*/ 729192 w 3180821"/>
                    <a:gd name="connsiteY193" fmla="*/ 1531863 h 2276195"/>
                    <a:gd name="connsiteX194" fmla="*/ 779463 w 3180821"/>
                    <a:gd name="connsiteY194" fmla="*/ 1720172 h 2276195"/>
                    <a:gd name="connsiteX195" fmla="*/ 815975 w 3180821"/>
                    <a:gd name="connsiteY195" fmla="*/ 1879389 h 2276195"/>
                    <a:gd name="connsiteX196" fmla="*/ 848784 w 3180821"/>
                    <a:gd name="connsiteY196" fmla="*/ 2045482 h 2276195"/>
                    <a:gd name="connsiteX197" fmla="*/ 760040 w 3180821"/>
                    <a:gd name="connsiteY197" fmla="*/ 2097549 h 2276195"/>
                    <a:gd name="connsiteX198" fmla="*/ 661770 w 3180821"/>
                    <a:gd name="connsiteY198" fmla="*/ 2117118 h 2276195"/>
                    <a:gd name="connsiteX199" fmla="*/ 403631 w 3180821"/>
                    <a:gd name="connsiteY199" fmla="*/ 2276195 h 2276195"/>
                    <a:gd name="connsiteX0" fmla="*/ 403631 w 3180821"/>
                    <a:gd name="connsiteY0" fmla="*/ 2276195 h 2276195"/>
                    <a:gd name="connsiteX1" fmla="*/ 3085922 w 3180821"/>
                    <a:gd name="connsiteY1" fmla="*/ 2109788 h 2276195"/>
                    <a:gd name="connsiteX2" fmla="*/ 3083984 w 3180821"/>
                    <a:gd name="connsiteY2" fmla="*/ 2107899 h 2276195"/>
                    <a:gd name="connsiteX3" fmla="*/ 3060171 w 3180821"/>
                    <a:gd name="connsiteY3" fmla="*/ 2076161 h 2276195"/>
                    <a:gd name="connsiteX4" fmla="*/ 3042180 w 3180821"/>
                    <a:gd name="connsiteY4" fmla="*/ 2031200 h 2276195"/>
                    <a:gd name="connsiteX5" fmla="*/ 3036888 w 3180821"/>
                    <a:gd name="connsiteY5" fmla="*/ 1986767 h 2276195"/>
                    <a:gd name="connsiteX6" fmla="*/ 3040063 w 3180821"/>
                    <a:gd name="connsiteY6" fmla="*/ 1943393 h 2276195"/>
                    <a:gd name="connsiteX7" fmla="*/ 3048000 w 3180821"/>
                    <a:gd name="connsiteY7" fmla="*/ 1902134 h 2276195"/>
                    <a:gd name="connsiteX8" fmla="*/ 3064404 w 3180821"/>
                    <a:gd name="connsiteY8" fmla="*/ 1846593 h 2276195"/>
                    <a:gd name="connsiteX9" fmla="*/ 3071813 w 3180821"/>
                    <a:gd name="connsiteY9" fmla="*/ 1817501 h 2276195"/>
                    <a:gd name="connsiteX10" fmla="*/ 3076576 w 3180821"/>
                    <a:gd name="connsiteY10" fmla="*/ 1803748 h 2276195"/>
                    <a:gd name="connsiteX11" fmla="*/ 3095626 w 3180821"/>
                    <a:gd name="connsiteY11" fmla="*/ 1767250 h 2276195"/>
                    <a:gd name="connsiteX12" fmla="*/ 3142192 w 3180821"/>
                    <a:gd name="connsiteY12" fmla="*/ 1697427 h 2276195"/>
                    <a:gd name="connsiteX13" fmla="*/ 3180821 w 3180821"/>
                    <a:gd name="connsiteY13" fmla="*/ 1644531 h 2276195"/>
                    <a:gd name="connsiteX14" fmla="*/ 3045354 w 3180821"/>
                    <a:gd name="connsiteY14" fmla="*/ 1603802 h 2276195"/>
                    <a:gd name="connsiteX15" fmla="*/ 2453217 w 3180821"/>
                    <a:gd name="connsiteY15" fmla="*/ 1417079 h 2276195"/>
                    <a:gd name="connsiteX16" fmla="*/ 2216680 w 3180821"/>
                    <a:gd name="connsiteY16" fmla="*/ 1336678 h 2276195"/>
                    <a:gd name="connsiteX17" fmla="*/ 2145242 w 3180821"/>
                    <a:gd name="connsiteY17" fmla="*/ 1310230 h 2276195"/>
                    <a:gd name="connsiteX18" fmla="*/ 2119313 w 3180821"/>
                    <a:gd name="connsiteY18" fmla="*/ 1298064 h 2276195"/>
                    <a:gd name="connsiteX19" fmla="*/ 2116138 w 3180821"/>
                    <a:gd name="connsiteY19" fmla="*/ 1294361 h 2276195"/>
                    <a:gd name="connsiteX20" fmla="*/ 2103438 w 3180821"/>
                    <a:gd name="connsiteY20" fmla="*/ 1293303 h 2276195"/>
                    <a:gd name="connsiteX21" fmla="*/ 2083330 w 3180821"/>
                    <a:gd name="connsiteY21" fmla="*/ 1284311 h 2276195"/>
                    <a:gd name="connsiteX22" fmla="*/ 2064280 w 3180821"/>
                    <a:gd name="connsiteY22" fmla="*/ 1265268 h 2276195"/>
                    <a:gd name="connsiteX23" fmla="*/ 2062163 w 3180821"/>
                    <a:gd name="connsiteY23" fmla="*/ 1260508 h 2276195"/>
                    <a:gd name="connsiteX24" fmla="*/ 2001309 w 3180821"/>
                    <a:gd name="connsiteY24" fmla="*/ 1085423 h 2276195"/>
                    <a:gd name="connsiteX25" fmla="*/ 1991254 w 3180821"/>
                    <a:gd name="connsiteY25" fmla="*/ 1038874 h 2276195"/>
                    <a:gd name="connsiteX26" fmla="*/ 1974321 w 3180821"/>
                    <a:gd name="connsiteY26" fmla="*/ 990210 h 2276195"/>
                    <a:gd name="connsiteX27" fmla="*/ 1963209 w 3180821"/>
                    <a:gd name="connsiteY27" fmla="*/ 967994 h 2276195"/>
                    <a:gd name="connsiteX28" fmla="*/ 1951038 w 3180821"/>
                    <a:gd name="connsiteY28" fmla="*/ 952125 h 2276195"/>
                    <a:gd name="connsiteX29" fmla="*/ 1938867 w 3180821"/>
                    <a:gd name="connsiteY29" fmla="*/ 943133 h 2276195"/>
                    <a:gd name="connsiteX30" fmla="*/ 1927225 w 3180821"/>
                    <a:gd name="connsiteY30" fmla="*/ 939430 h 2276195"/>
                    <a:gd name="connsiteX31" fmla="*/ 1915054 w 3180821"/>
                    <a:gd name="connsiteY31" fmla="*/ 939959 h 2276195"/>
                    <a:gd name="connsiteX32" fmla="*/ 1898121 w 3180821"/>
                    <a:gd name="connsiteY32" fmla="*/ 946835 h 2276195"/>
                    <a:gd name="connsiteX33" fmla="*/ 1879071 w 3180821"/>
                    <a:gd name="connsiteY33" fmla="*/ 963762 h 2276195"/>
                    <a:gd name="connsiteX34" fmla="*/ 1858434 w 3180821"/>
                    <a:gd name="connsiteY34" fmla="*/ 991268 h 2276195"/>
                    <a:gd name="connsiteX35" fmla="*/ 1855788 w 3180821"/>
                    <a:gd name="connsiteY35" fmla="*/ 997086 h 2276195"/>
                    <a:gd name="connsiteX36" fmla="*/ 1846263 w 3180821"/>
                    <a:gd name="connsiteY36" fmla="*/ 1025121 h 2276195"/>
                    <a:gd name="connsiteX37" fmla="*/ 1827213 w 3180821"/>
                    <a:gd name="connsiteY37" fmla="*/ 1116102 h 2276195"/>
                    <a:gd name="connsiteX38" fmla="*/ 1805517 w 3180821"/>
                    <a:gd name="connsiteY38" fmla="*/ 1261566 h 2276195"/>
                    <a:gd name="connsiteX39" fmla="*/ 1802342 w 3180821"/>
                    <a:gd name="connsiteY39" fmla="*/ 1290658 h 2276195"/>
                    <a:gd name="connsiteX40" fmla="*/ 1790700 w 3180821"/>
                    <a:gd name="connsiteY40" fmla="*/ 1303353 h 2276195"/>
                    <a:gd name="connsiteX41" fmla="*/ 1770063 w 3180821"/>
                    <a:gd name="connsiteY41" fmla="*/ 1321867 h 2276195"/>
                    <a:gd name="connsiteX42" fmla="*/ 1751013 w 3180821"/>
                    <a:gd name="connsiteY42" fmla="*/ 1331388 h 2276195"/>
                    <a:gd name="connsiteX43" fmla="*/ 1735138 w 3180821"/>
                    <a:gd name="connsiteY43" fmla="*/ 1334562 h 2276195"/>
                    <a:gd name="connsiteX44" fmla="*/ 1720850 w 3180821"/>
                    <a:gd name="connsiteY44" fmla="*/ 1330859 h 2276195"/>
                    <a:gd name="connsiteX45" fmla="*/ 1708680 w 3180821"/>
                    <a:gd name="connsiteY45" fmla="*/ 1321867 h 2276195"/>
                    <a:gd name="connsiteX46" fmla="*/ 1692275 w 3180821"/>
                    <a:gd name="connsiteY46" fmla="*/ 1300180 h 2276195"/>
                    <a:gd name="connsiteX47" fmla="*/ 1677459 w 3180821"/>
                    <a:gd name="connsiteY47" fmla="*/ 1262095 h 2276195"/>
                    <a:gd name="connsiteX48" fmla="*/ 1667405 w 3180821"/>
                    <a:gd name="connsiteY48" fmla="*/ 1221894 h 2276195"/>
                    <a:gd name="connsiteX49" fmla="*/ 1659467 w 3180821"/>
                    <a:gd name="connsiteY49" fmla="*/ 1170585 h 2276195"/>
                    <a:gd name="connsiteX50" fmla="*/ 1658938 w 3180821"/>
                    <a:gd name="connsiteY50" fmla="*/ 1162650 h 2276195"/>
                    <a:gd name="connsiteX51" fmla="*/ 1655234 w 3180821"/>
                    <a:gd name="connsiteY51" fmla="*/ 1151542 h 2276195"/>
                    <a:gd name="connsiteX52" fmla="*/ 1646767 w 3180821"/>
                    <a:gd name="connsiteY52" fmla="*/ 1135145 h 2276195"/>
                    <a:gd name="connsiteX53" fmla="*/ 1636184 w 3180821"/>
                    <a:gd name="connsiteY53" fmla="*/ 1121921 h 2276195"/>
                    <a:gd name="connsiteX54" fmla="*/ 1624542 w 3180821"/>
                    <a:gd name="connsiteY54" fmla="*/ 1113457 h 2276195"/>
                    <a:gd name="connsiteX55" fmla="*/ 1604963 w 3180821"/>
                    <a:gd name="connsiteY55" fmla="*/ 1107110 h 2276195"/>
                    <a:gd name="connsiteX56" fmla="*/ 1577446 w 3180821"/>
                    <a:gd name="connsiteY56" fmla="*/ 1107639 h 2276195"/>
                    <a:gd name="connsiteX57" fmla="*/ 1537230 w 3180821"/>
                    <a:gd name="connsiteY57" fmla="*/ 1121392 h 2276195"/>
                    <a:gd name="connsiteX58" fmla="*/ 1499130 w 3180821"/>
                    <a:gd name="connsiteY58" fmla="*/ 1144137 h 2276195"/>
                    <a:gd name="connsiteX59" fmla="*/ 1494896 w 3180821"/>
                    <a:gd name="connsiteY59" fmla="*/ 1147311 h 2276195"/>
                    <a:gd name="connsiteX60" fmla="*/ 1475317 w 3180821"/>
                    <a:gd name="connsiteY60" fmla="*/ 1150484 h 2276195"/>
                    <a:gd name="connsiteX61" fmla="*/ 1445684 w 3180821"/>
                    <a:gd name="connsiteY61" fmla="*/ 1149426 h 2276195"/>
                    <a:gd name="connsiteX62" fmla="*/ 1426634 w 3180821"/>
                    <a:gd name="connsiteY62" fmla="*/ 1143608 h 2276195"/>
                    <a:gd name="connsiteX63" fmla="*/ 1414992 w 3180821"/>
                    <a:gd name="connsiteY63" fmla="*/ 1132500 h 2276195"/>
                    <a:gd name="connsiteX64" fmla="*/ 1409700 w 3180821"/>
                    <a:gd name="connsiteY64" fmla="*/ 1114515 h 2276195"/>
                    <a:gd name="connsiteX65" fmla="*/ 1412875 w 3180821"/>
                    <a:gd name="connsiteY65" fmla="*/ 1093886 h 2276195"/>
                    <a:gd name="connsiteX66" fmla="*/ 1413405 w 3180821"/>
                    <a:gd name="connsiteY66" fmla="*/ 1091770 h 2276195"/>
                    <a:gd name="connsiteX67" fmla="*/ 1421342 w 3180821"/>
                    <a:gd name="connsiteY67" fmla="*/ 1049453 h 2276195"/>
                    <a:gd name="connsiteX68" fmla="*/ 1429809 w 3180821"/>
                    <a:gd name="connsiteY68" fmla="*/ 975928 h 2276195"/>
                    <a:gd name="connsiteX69" fmla="*/ 1431925 w 3180821"/>
                    <a:gd name="connsiteY69" fmla="*/ 912453 h 2276195"/>
                    <a:gd name="connsiteX70" fmla="*/ 1429809 w 3180821"/>
                    <a:gd name="connsiteY70" fmla="*/ 858499 h 2276195"/>
                    <a:gd name="connsiteX71" fmla="*/ 1422930 w 3180821"/>
                    <a:gd name="connsiteY71" fmla="*/ 813538 h 2276195"/>
                    <a:gd name="connsiteX72" fmla="*/ 1411817 w 3180821"/>
                    <a:gd name="connsiteY72" fmla="*/ 775982 h 2276195"/>
                    <a:gd name="connsiteX73" fmla="*/ 1399117 w 3180821"/>
                    <a:gd name="connsiteY73" fmla="*/ 746360 h 2276195"/>
                    <a:gd name="connsiteX74" fmla="*/ 1383771 w 3180821"/>
                    <a:gd name="connsiteY74" fmla="*/ 723615 h 2276195"/>
                    <a:gd name="connsiteX75" fmla="*/ 1366838 w 3180821"/>
                    <a:gd name="connsiteY75" fmla="*/ 706159 h 2276195"/>
                    <a:gd name="connsiteX76" fmla="*/ 1349375 w 3180821"/>
                    <a:gd name="connsiteY76" fmla="*/ 692935 h 2276195"/>
                    <a:gd name="connsiteX77" fmla="*/ 1323446 w 3180821"/>
                    <a:gd name="connsiteY77" fmla="*/ 681827 h 2276195"/>
                    <a:gd name="connsiteX78" fmla="*/ 1282700 w 3180821"/>
                    <a:gd name="connsiteY78" fmla="*/ 676538 h 2276195"/>
                    <a:gd name="connsiteX79" fmla="*/ 1275821 w 3180821"/>
                    <a:gd name="connsiteY79" fmla="*/ 678125 h 2276195"/>
                    <a:gd name="connsiteX80" fmla="*/ 1264180 w 3180821"/>
                    <a:gd name="connsiteY80" fmla="*/ 681827 h 2276195"/>
                    <a:gd name="connsiteX81" fmla="*/ 1245659 w 3180821"/>
                    <a:gd name="connsiteY81" fmla="*/ 690291 h 2276195"/>
                    <a:gd name="connsiteX82" fmla="*/ 1223963 w 3180821"/>
                    <a:gd name="connsiteY82" fmla="*/ 707746 h 2276195"/>
                    <a:gd name="connsiteX83" fmla="*/ 1206500 w 3180821"/>
                    <a:gd name="connsiteY83" fmla="*/ 735252 h 2276195"/>
                    <a:gd name="connsiteX84" fmla="*/ 1199621 w 3180821"/>
                    <a:gd name="connsiteY84" fmla="*/ 765403 h 2276195"/>
                    <a:gd name="connsiteX85" fmla="*/ 1200680 w 3180821"/>
                    <a:gd name="connsiteY85" fmla="*/ 810364 h 2276195"/>
                    <a:gd name="connsiteX86" fmla="*/ 1212321 w 3180821"/>
                    <a:gd name="connsiteY86" fmla="*/ 852152 h 2276195"/>
                    <a:gd name="connsiteX87" fmla="*/ 1214438 w 3180821"/>
                    <a:gd name="connsiteY87" fmla="*/ 856913 h 2276195"/>
                    <a:gd name="connsiteX88" fmla="*/ 1220788 w 3180821"/>
                    <a:gd name="connsiteY88" fmla="*/ 870665 h 2276195"/>
                    <a:gd name="connsiteX89" fmla="*/ 1231371 w 3180821"/>
                    <a:gd name="connsiteY89" fmla="*/ 905577 h 2276195"/>
                    <a:gd name="connsiteX90" fmla="*/ 1243542 w 3180821"/>
                    <a:gd name="connsiteY90" fmla="*/ 966936 h 2276195"/>
                    <a:gd name="connsiteX91" fmla="*/ 1255184 w 3180821"/>
                    <a:gd name="connsiteY91" fmla="*/ 1083836 h 2276195"/>
                    <a:gd name="connsiteX92" fmla="*/ 1255184 w 3180821"/>
                    <a:gd name="connsiteY92" fmla="*/ 1107110 h 2276195"/>
                    <a:gd name="connsiteX93" fmla="*/ 1238780 w 3180821"/>
                    <a:gd name="connsiteY93" fmla="*/ 1120334 h 2276195"/>
                    <a:gd name="connsiteX94" fmla="*/ 1209146 w 3180821"/>
                    <a:gd name="connsiteY94" fmla="*/ 1140434 h 2276195"/>
                    <a:gd name="connsiteX95" fmla="*/ 1181630 w 3180821"/>
                    <a:gd name="connsiteY95" fmla="*/ 1151542 h 2276195"/>
                    <a:gd name="connsiteX96" fmla="*/ 1157288 w 3180821"/>
                    <a:gd name="connsiteY96" fmla="*/ 1155774 h 2276195"/>
                    <a:gd name="connsiteX97" fmla="*/ 1135592 w 3180821"/>
                    <a:gd name="connsiteY97" fmla="*/ 1152600 h 2276195"/>
                    <a:gd name="connsiteX98" fmla="*/ 1115484 w 3180821"/>
                    <a:gd name="connsiteY98" fmla="*/ 1143608 h 2276195"/>
                    <a:gd name="connsiteX99" fmla="*/ 1089555 w 3180821"/>
                    <a:gd name="connsiteY99" fmla="*/ 1122979 h 2276195"/>
                    <a:gd name="connsiteX100" fmla="*/ 1062038 w 3180821"/>
                    <a:gd name="connsiteY100" fmla="*/ 1084894 h 2276195"/>
                    <a:gd name="connsiteX101" fmla="*/ 1044046 w 3180821"/>
                    <a:gd name="connsiteY101" fmla="*/ 1043635 h 2276195"/>
                    <a:gd name="connsiteX102" fmla="*/ 1027113 w 3180821"/>
                    <a:gd name="connsiteY102" fmla="*/ 992326 h 2276195"/>
                    <a:gd name="connsiteX103" fmla="*/ 1025525 w 3180821"/>
                    <a:gd name="connsiteY103" fmla="*/ 983334 h 2276195"/>
                    <a:gd name="connsiteX104" fmla="*/ 1016000 w 3180821"/>
                    <a:gd name="connsiteY104" fmla="*/ 955828 h 2276195"/>
                    <a:gd name="connsiteX105" fmla="*/ 1001184 w 3180821"/>
                    <a:gd name="connsiteY105" fmla="*/ 882831 h 2276195"/>
                    <a:gd name="connsiteX106" fmla="*/ 992188 w 3180821"/>
                    <a:gd name="connsiteY106" fmla="*/ 796082 h 2276195"/>
                    <a:gd name="connsiteX107" fmla="*/ 987425 w 3180821"/>
                    <a:gd name="connsiteY107" fmla="*/ 704573 h 2276195"/>
                    <a:gd name="connsiteX108" fmla="*/ 987425 w 3180821"/>
                    <a:gd name="connsiteY108" fmla="*/ 488758 h 2276195"/>
                    <a:gd name="connsiteX109" fmla="*/ 990071 w 3180821"/>
                    <a:gd name="connsiteY109" fmla="*/ 437978 h 2276195"/>
                    <a:gd name="connsiteX110" fmla="*/ 981605 w 3180821"/>
                    <a:gd name="connsiteY110" fmla="*/ 415232 h 2276195"/>
                    <a:gd name="connsiteX111" fmla="*/ 964671 w 3180821"/>
                    <a:gd name="connsiteY111" fmla="*/ 378734 h 2276195"/>
                    <a:gd name="connsiteX112" fmla="*/ 947209 w 3180821"/>
                    <a:gd name="connsiteY112" fmla="*/ 352815 h 2276195"/>
                    <a:gd name="connsiteX113" fmla="*/ 931334 w 3180821"/>
                    <a:gd name="connsiteY113" fmla="*/ 335360 h 2276195"/>
                    <a:gd name="connsiteX114" fmla="*/ 914400 w 3180821"/>
                    <a:gd name="connsiteY114" fmla="*/ 325839 h 2276195"/>
                    <a:gd name="connsiteX115" fmla="*/ 899055 w 3180821"/>
                    <a:gd name="connsiteY115" fmla="*/ 323723 h 2276195"/>
                    <a:gd name="connsiteX116" fmla="*/ 884767 w 3180821"/>
                    <a:gd name="connsiteY116" fmla="*/ 326896 h 2276195"/>
                    <a:gd name="connsiteX117" fmla="*/ 869950 w 3180821"/>
                    <a:gd name="connsiteY117" fmla="*/ 334302 h 2276195"/>
                    <a:gd name="connsiteX118" fmla="*/ 850900 w 3180821"/>
                    <a:gd name="connsiteY118" fmla="*/ 352815 h 2276195"/>
                    <a:gd name="connsiteX119" fmla="*/ 829734 w 3180821"/>
                    <a:gd name="connsiteY119" fmla="*/ 382966 h 2276195"/>
                    <a:gd name="connsiteX120" fmla="*/ 809096 w 3180821"/>
                    <a:gd name="connsiteY120" fmla="*/ 424754 h 2276195"/>
                    <a:gd name="connsiteX121" fmla="*/ 805921 w 3180821"/>
                    <a:gd name="connsiteY121" fmla="*/ 433217 h 2276195"/>
                    <a:gd name="connsiteX122" fmla="*/ 800100 w 3180821"/>
                    <a:gd name="connsiteY122" fmla="*/ 459136 h 2276195"/>
                    <a:gd name="connsiteX123" fmla="*/ 796925 w 3180821"/>
                    <a:gd name="connsiteY123" fmla="*/ 514148 h 2276195"/>
                    <a:gd name="connsiteX124" fmla="*/ 804863 w 3180821"/>
                    <a:gd name="connsiteY124" fmla="*/ 569688 h 2276195"/>
                    <a:gd name="connsiteX125" fmla="*/ 819680 w 3180821"/>
                    <a:gd name="connsiteY125" fmla="*/ 624700 h 2276195"/>
                    <a:gd name="connsiteX126" fmla="*/ 849842 w 3180821"/>
                    <a:gd name="connsiteY126" fmla="*/ 701399 h 2276195"/>
                    <a:gd name="connsiteX127" fmla="*/ 892175 w 3180821"/>
                    <a:gd name="connsiteY127" fmla="*/ 783916 h 2276195"/>
                    <a:gd name="connsiteX128" fmla="*/ 906992 w 3180821"/>
                    <a:gd name="connsiteY128" fmla="*/ 811422 h 2276195"/>
                    <a:gd name="connsiteX129" fmla="*/ 918105 w 3180821"/>
                    <a:gd name="connsiteY129" fmla="*/ 835754 h 2276195"/>
                    <a:gd name="connsiteX130" fmla="*/ 932921 w 3180821"/>
                    <a:gd name="connsiteY130" fmla="*/ 891824 h 2276195"/>
                    <a:gd name="connsiteX131" fmla="*/ 942446 w 3180821"/>
                    <a:gd name="connsiteY131" fmla="*/ 966936 h 2276195"/>
                    <a:gd name="connsiteX132" fmla="*/ 943505 w 3180821"/>
                    <a:gd name="connsiteY132" fmla="*/ 979631 h 2276195"/>
                    <a:gd name="connsiteX133" fmla="*/ 938742 w 3180821"/>
                    <a:gd name="connsiteY133" fmla="*/ 982805 h 2276195"/>
                    <a:gd name="connsiteX134" fmla="*/ 929746 w 3180821"/>
                    <a:gd name="connsiteY134" fmla="*/ 984391 h 2276195"/>
                    <a:gd name="connsiteX135" fmla="*/ 914400 w 3180821"/>
                    <a:gd name="connsiteY135" fmla="*/ 979631 h 2276195"/>
                    <a:gd name="connsiteX136" fmla="*/ 892175 w 3180821"/>
                    <a:gd name="connsiteY136" fmla="*/ 961117 h 2276195"/>
                    <a:gd name="connsiteX137" fmla="*/ 869950 w 3180821"/>
                    <a:gd name="connsiteY137" fmla="*/ 934140 h 2276195"/>
                    <a:gd name="connsiteX138" fmla="*/ 821267 w 3180821"/>
                    <a:gd name="connsiteY138" fmla="*/ 853739 h 2276195"/>
                    <a:gd name="connsiteX139" fmla="*/ 810155 w 3180821"/>
                    <a:gd name="connsiteY139" fmla="*/ 830994 h 2276195"/>
                    <a:gd name="connsiteX140" fmla="*/ 790046 w 3180821"/>
                    <a:gd name="connsiteY140" fmla="*/ 802959 h 2276195"/>
                    <a:gd name="connsiteX141" fmla="*/ 757238 w 3180821"/>
                    <a:gd name="connsiteY141" fmla="*/ 768576 h 2276195"/>
                    <a:gd name="connsiteX142" fmla="*/ 738188 w 3180821"/>
                    <a:gd name="connsiteY142" fmla="*/ 756939 h 2276195"/>
                    <a:gd name="connsiteX143" fmla="*/ 728663 w 3180821"/>
                    <a:gd name="connsiteY143" fmla="*/ 754824 h 2276195"/>
                    <a:gd name="connsiteX144" fmla="*/ 716492 w 3180821"/>
                    <a:gd name="connsiteY144" fmla="*/ 758526 h 2276195"/>
                    <a:gd name="connsiteX145" fmla="*/ 706438 w 3180821"/>
                    <a:gd name="connsiteY145" fmla="*/ 773866 h 2276195"/>
                    <a:gd name="connsiteX146" fmla="*/ 703263 w 3180821"/>
                    <a:gd name="connsiteY146" fmla="*/ 796611 h 2276195"/>
                    <a:gd name="connsiteX147" fmla="*/ 705379 w 3180821"/>
                    <a:gd name="connsiteY147" fmla="*/ 820943 h 2276195"/>
                    <a:gd name="connsiteX148" fmla="*/ 713317 w 3180821"/>
                    <a:gd name="connsiteY148" fmla="*/ 843160 h 2276195"/>
                    <a:gd name="connsiteX149" fmla="*/ 718609 w 3180821"/>
                    <a:gd name="connsiteY149" fmla="*/ 851623 h 2276195"/>
                    <a:gd name="connsiteX150" fmla="*/ 733954 w 3180821"/>
                    <a:gd name="connsiteY150" fmla="*/ 873839 h 2276195"/>
                    <a:gd name="connsiteX151" fmla="*/ 784225 w 3180821"/>
                    <a:gd name="connsiteY151" fmla="*/ 963762 h 2276195"/>
                    <a:gd name="connsiteX152" fmla="*/ 865717 w 3180821"/>
                    <a:gd name="connsiteY152" fmla="*/ 1119805 h 2276195"/>
                    <a:gd name="connsiteX153" fmla="*/ 882121 w 3180821"/>
                    <a:gd name="connsiteY153" fmla="*/ 1152600 h 2276195"/>
                    <a:gd name="connsiteX154" fmla="*/ 886355 w 3180821"/>
                    <a:gd name="connsiteY154" fmla="*/ 1171643 h 2276195"/>
                    <a:gd name="connsiteX155" fmla="*/ 886355 w 3180821"/>
                    <a:gd name="connsiteY155" fmla="*/ 1199149 h 2276195"/>
                    <a:gd name="connsiteX156" fmla="*/ 879475 w 3180821"/>
                    <a:gd name="connsiteY156" fmla="*/ 1217133 h 2276195"/>
                    <a:gd name="connsiteX157" fmla="*/ 867834 w 3180821"/>
                    <a:gd name="connsiteY157" fmla="*/ 1228241 h 2276195"/>
                    <a:gd name="connsiteX158" fmla="*/ 847196 w 3180821"/>
                    <a:gd name="connsiteY158" fmla="*/ 1233531 h 2276195"/>
                    <a:gd name="connsiteX159" fmla="*/ 824442 w 3180821"/>
                    <a:gd name="connsiteY159" fmla="*/ 1229299 h 2276195"/>
                    <a:gd name="connsiteX160" fmla="*/ 821267 w 3180821"/>
                    <a:gd name="connsiteY160" fmla="*/ 1228770 h 2276195"/>
                    <a:gd name="connsiteX161" fmla="*/ 637646 w 3180821"/>
                    <a:gd name="connsiteY161" fmla="*/ 807190 h 2276195"/>
                    <a:gd name="connsiteX162" fmla="*/ 515938 w 3180821"/>
                    <a:gd name="connsiteY162" fmla="*/ 524727 h 2276195"/>
                    <a:gd name="connsiteX163" fmla="*/ 488421 w 3180821"/>
                    <a:gd name="connsiteY163" fmla="*/ 459136 h 2276195"/>
                    <a:gd name="connsiteX164" fmla="*/ 436034 w 3180821"/>
                    <a:gd name="connsiteY164" fmla="*/ 345939 h 2276195"/>
                    <a:gd name="connsiteX165" fmla="*/ 385763 w 3180821"/>
                    <a:gd name="connsiteY165" fmla="*/ 251255 h 2276195"/>
                    <a:gd name="connsiteX166" fmla="*/ 337609 w 3180821"/>
                    <a:gd name="connsiteY166" fmla="*/ 175614 h 2276195"/>
                    <a:gd name="connsiteX167" fmla="*/ 291571 w 3180821"/>
                    <a:gd name="connsiteY167" fmla="*/ 115842 h 2276195"/>
                    <a:gd name="connsiteX168" fmla="*/ 248179 w 3180821"/>
                    <a:gd name="connsiteY168" fmla="*/ 70881 h 2276195"/>
                    <a:gd name="connsiteX169" fmla="*/ 207963 w 3180821"/>
                    <a:gd name="connsiteY169" fmla="*/ 38085 h 2276195"/>
                    <a:gd name="connsiteX170" fmla="*/ 171450 w 3180821"/>
                    <a:gd name="connsiteY170" fmla="*/ 16398 h 2276195"/>
                    <a:gd name="connsiteX171" fmla="*/ 137584 w 3180821"/>
                    <a:gd name="connsiteY171" fmla="*/ 4232 h 2276195"/>
                    <a:gd name="connsiteX172" fmla="*/ 107421 w 3180821"/>
                    <a:gd name="connsiteY172" fmla="*/ 0 h 2276195"/>
                    <a:gd name="connsiteX173" fmla="*/ 80434 w 3180821"/>
                    <a:gd name="connsiteY173" fmla="*/ 1587 h 2276195"/>
                    <a:gd name="connsiteX174" fmla="*/ 58738 w 3180821"/>
                    <a:gd name="connsiteY174" fmla="*/ 6877 h 2276195"/>
                    <a:gd name="connsiteX175" fmla="*/ 17463 w 3180821"/>
                    <a:gd name="connsiteY175" fmla="*/ 28035 h 2276195"/>
                    <a:gd name="connsiteX176" fmla="*/ 10584 w 3180821"/>
                    <a:gd name="connsiteY176" fmla="*/ 34911 h 2276195"/>
                    <a:gd name="connsiteX177" fmla="*/ 6879 w 3180821"/>
                    <a:gd name="connsiteY177" fmla="*/ 40201 h 2276195"/>
                    <a:gd name="connsiteX178" fmla="*/ 1588 w 3180821"/>
                    <a:gd name="connsiteY178" fmla="*/ 53425 h 2276195"/>
                    <a:gd name="connsiteX179" fmla="*/ 0 w 3180821"/>
                    <a:gd name="connsiteY179" fmla="*/ 79344 h 2276195"/>
                    <a:gd name="connsiteX180" fmla="*/ 7409 w 3180821"/>
                    <a:gd name="connsiteY180" fmla="*/ 122719 h 2276195"/>
                    <a:gd name="connsiteX181" fmla="*/ 25929 w 3180821"/>
                    <a:gd name="connsiteY181" fmla="*/ 175085 h 2276195"/>
                    <a:gd name="connsiteX182" fmla="*/ 68263 w 3180821"/>
                    <a:gd name="connsiteY182" fmla="*/ 265537 h 2276195"/>
                    <a:gd name="connsiteX183" fmla="*/ 146050 w 3180821"/>
                    <a:gd name="connsiteY183" fmla="*/ 403066 h 2276195"/>
                    <a:gd name="connsiteX184" fmla="*/ 235479 w 3180821"/>
                    <a:gd name="connsiteY184" fmla="*/ 541653 h 2276195"/>
                    <a:gd name="connsiteX185" fmla="*/ 322263 w 3180821"/>
                    <a:gd name="connsiteY185" fmla="*/ 668603 h 2276195"/>
                    <a:gd name="connsiteX186" fmla="*/ 422804 w 3180821"/>
                    <a:gd name="connsiteY186" fmla="*/ 808777 h 2276195"/>
                    <a:gd name="connsiteX187" fmla="*/ 439738 w 3180821"/>
                    <a:gd name="connsiteY187" fmla="*/ 830465 h 2276195"/>
                    <a:gd name="connsiteX188" fmla="*/ 466196 w 3180821"/>
                    <a:gd name="connsiteY188" fmla="*/ 875426 h 2276195"/>
                    <a:gd name="connsiteX189" fmla="*/ 516467 w 3180821"/>
                    <a:gd name="connsiteY189" fmla="*/ 970639 h 2276195"/>
                    <a:gd name="connsiteX190" fmla="*/ 564092 w 3180821"/>
                    <a:gd name="connsiteY190" fmla="*/ 1069554 h 2276195"/>
                    <a:gd name="connsiteX191" fmla="*/ 606425 w 3180821"/>
                    <a:gd name="connsiteY191" fmla="*/ 1172172 h 2276195"/>
                    <a:gd name="connsiteX192" fmla="*/ 664634 w 3180821"/>
                    <a:gd name="connsiteY192" fmla="*/ 1327685 h 2276195"/>
                    <a:gd name="connsiteX193" fmla="*/ 729192 w 3180821"/>
                    <a:gd name="connsiteY193" fmla="*/ 1531863 h 2276195"/>
                    <a:gd name="connsiteX194" fmla="*/ 779463 w 3180821"/>
                    <a:gd name="connsiteY194" fmla="*/ 1720172 h 2276195"/>
                    <a:gd name="connsiteX195" fmla="*/ 815975 w 3180821"/>
                    <a:gd name="connsiteY195" fmla="*/ 1879389 h 2276195"/>
                    <a:gd name="connsiteX196" fmla="*/ 839538 w 3180821"/>
                    <a:gd name="connsiteY196" fmla="*/ 2017748 h 2276195"/>
                    <a:gd name="connsiteX197" fmla="*/ 760040 w 3180821"/>
                    <a:gd name="connsiteY197" fmla="*/ 2097549 h 2276195"/>
                    <a:gd name="connsiteX198" fmla="*/ 661770 w 3180821"/>
                    <a:gd name="connsiteY198" fmla="*/ 2117118 h 2276195"/>
                    <a:gd name="connsiteX199" fmla="*/ 403631 w 3180821"/>
                    <a:gd name="connsiteY199" fmla="*/ 2276195 h 22761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  <a:cxn ang="0">
                      <a:pos x="connsiteX191" y="connsiteY191"/>
                    </a:cxn>
                    <a:cxn ang="0">
                      <a:pos x="connsiteX192" y="connsiteY192"/>
                    </a:cxn>
                    <a:cxn ang="0">
                      <a:pos x="connsiteX193" y="connsiteY193"/>
                    </a:cxn>
                    <a:cxn ang="0">
                      <a:pos x="connsiteX194" y="connsiteY194"/>
                    </a:cxn>
                    <a:cxn ang="0">
                      <a:pos x="connsiteX195" y="connsiteY195"/>
                    </a:cxn>
                    <a:cxn ang="0">
                      <a:pos x="connsiteX196" y="connsiteY196"/>
                    </a:cxn>
                    <a:cxn ang="0">
                      <a:pos x="connsiteX197" y="connsiteY197"/>
                    </a:cxn>
                    <a:cxn ang="0">
                      <a:pos x="connsiteX198" y="connsiteY198"/>
                    </a:cxn>
                    <a:cxn ang="0">
                      <a:pos x="connsiteX199" y="connsiteY199"/>
                    </a:cxn>
                  </a:cxnLst>
                  <a:rect l="l" t="t" r="r" b="b"/>
                  <a:pathLst>
                    <a:path w="3180821" h="2276195">
                      <a:moveTo>
                        <a:pt x="403631" y="2276195"/>
                      </a:moveTo>
                      <a:lnTo>
                        <a:pt x="3085922" y="2109788"/>
                      </a:lnTo>
                      <a:lnTo>
                        <a:pt x="3083984" y="2107899"/>
                      </a:lnTo>
                      <a:lnTo>
                        <a:pt x="3060171" y="2076161"/>
                      </a:lnTo>
                      <a:lnTo>
                        <a:pt x="3042180" y="2031200"/>
                      </a:lnTo>
                      <a:lnTo>
                        <a:pt x="3036888" y="1986767"/>
                      </a:lnTo>
                      <a:lnTo>
                        <a:pt x="3040063" y="1943393"/>
                      </a:lnTo>
                      <a:lnTo>
                        <a:pt x="3048000" y="1902134"/>
                      </a:lnTo>
                      <a:lnTo>
                        <a:pt x="3064404" y="1846593"/>
                      </a:lnTo>
                      <a:lnTo>
                        <a:pt x="3071813" y="1817501"/>
                      </a:lnTo>
                      <a:lnTo>
                        <a:pt x="3076576" y="1803748"/>
                      </a:lnTo>
                      <a:lnTo>
                        <a:pt x="3095626" y="1767250"/>
                      </a:lnTo>
                      <a:lnTo>
                        <a:pt x="3142192" y="1697427"/>
                      </a:lnTo>
                      <a:lnTo>
                        <a:pt x="3180821" y="1644531"/>
                      </a:lnTo>
                      <a:lnTo>
                        <a:pt x="3045354" y="1603802"/>
                      </a:lnTo>
                      <a:lnTo>
                        <a:pt x="2453217" y="1417079"/>
                      </a:lnTo>
                      <a:lnTo>
                        <a:pt x="2216680" y="1336678"/>
                      </a:lnTo>
                      <a:lnTo>
                        <a:pt x="2145242" y="1310230"/>
                      </a:lnTo>
                      <a:lnTo>
                        <a:pt x="2119313" y="1298064"/>
                      </a:lnTo>
                      <a:lnTo>
                        <a:pt x="2116138" y="1294361"/>
                      </a:lnTo>
                      <a:lnTo>
                        <a:pt x="2103438" y="1293303"/>
                      </a:lnTo>
                      <a:lnTo>
                        <a:pt x="2083330" y="1284311"/>
                      </a:lnTo>
                      <a:lnTo>
                        <a:pt x="2064280" y="1265268"/>
                      </a:lnTo>
                      <a:lnTo>
                        <a:pt x="2062163" y="1260508"/>
                      </a:lnTo>
                      <a:lnTo>
                        <a:pt x="2001309" y="1085423"/>
                      </a:lnTo>
                      <a:lnTo>
                        <a:pt x="1991254" y="1038874"/>
                      </a:lnTo>
                      <a:lnTo>
                        <a:pt x="1974321" y="990210"/>
                      </a:lnTo>
                      <a:lnTo>
                        <a:pt x="1963209" y="967994"/>
                      </a:lnTo>
                      <a:lnTo>
                        <a:pt x="1951038" y="952125"/>
                      </a:lnTo>
                      <a:lnTo>
                        <a:pt x="1938867" y="943133"/>
                      </a:lnTo>
                      <a:lnTo>
                        <a:pt x="1927225" y="939430"/>
                      </a:lnTo>
                      <a:lnTo>
                        <a:pt x="1915054" y="939959"/>
                      </a:lnTo>
                      <a:lnTo>
                        <a:pt x="1898121" y="946835"/>
                      </a:lnTo>
                      <a:lnTo>
                        <a:pt x="1879071" y="963762"/>
                      </a:lnTo>
                      <a:lnTo>
                        <a:pt x="1858434" y="991268"/>
                      </a:lnTo>
                      <a:lnTo>
                        <a:pt x="1855788" y="997086"/>
                      </a:lnTo>
                      <a:lnTo>
                        <a:pt x="1846263" y="1025121"/>
                      </a:lnTo>
                      <a:lnTo>
                        <a:pt x="1827213" y="1116102"/>
                      </a:lnTo>
                      <a:lnTo>
                        <a:pt x="1805517" y="1261566"/>
                      </a:lnTo>
                      <a:lnTo>
                        <a:pt x="1802342" y="1290658"/>
                      </a:lnTo>
                      <a:lnTo>
                        <a:pt x="1790700" y="1303353"/>
                      </a:lnTo>
                      <a:lnTo>
                        <a:pt x="1770063" y="1321867"/>
                      </a:lnTo>
                      <a:lnTo>
                        <a:pt x="1751013" y="1331388"/>
                      </a:lnTo>
                      <a:lnTo>
                        <a:pt x="1735138" y="1334562"/>
                      </a:lnTo>
                      <a:lnTo>
                        <a:pt x="1720850" y="1330859"/>
                      </a:lnTo>
                      <a:lnTo>
                        <a:pt x="1708680" y="1321867"/>
                      </a:lnTo>
                      <a:lnTo>
                        <a:pt x="1692275" y="1300180"/>
                      </a:lnTo>
                      <a:lnTo>
                        <a:pt x="1677459" y="1262095"/>
                      </a:lnTo>
                      <a:lnTo>
                        <a:pt x="1667405" y="1221894"/>
                      </a:lnTo>
                      <a:lnTo>
                        <a:pt x="1659467" y="1170585"/>
                      </a:lnTo>
                      <a:cubicBezTo>
                        <a:pt x="1659291" y="1167940"/>
                        <a:pt x="1659114" y="1165295"/>
                        <a:pt x="1658938" y="1162650"/>
                      </a:cubicBezTo>
                      <a:lnTo>
                        <a:pt x="1655234" y="1151542"/>
                      </a:lnTo>
                      <a:lnTo>
                        <a:pt x="1646767" y="1135145"/>
                      </a:lnTo>
                      <a:lnTo>
                        <a:pt x="1636184" y="1121921"/>
                      </a:lnTo>
                      <a:lnTo>
                        <a:pt x="1624542" y="1113457"/>
                      </a:lnTo>
                      <a:lnTo>
                        <a:pt x="1604963" y="1107110"/>
                      </a:lnTo>
                      <a:lnTo>
                        <a:pt x="1577446" y="1107639"/>
                      </a:lnTo>
                      <a:lnTo>
                        <a:pt x="1537230" y="1121392"/>
                      </a:lnTo>
                      <a:lnTo>
                        <a:pt x="1499130" y="1144137"/>
                      </a:lnTo>
                      <a:lnTo>
                        <a:pt x="1494896" y="1147311"/>
                      </a:lnTo>
                      <a:lnTo>
                        <a:pt x="1475317" y="1150484"/>
                      </a:lnTo>
                      <a:lnTo>
                        <a:pt x="1445684" y="1149426"/>
                      </a:lnTo>
                      <a:lnTo>
                        <a:pt x="1426634" y="1143608"/>
                      </a:lnTo>
                      <a:lnTo>
                        <a:pt x="1414992" y="1132500"/>
                      </a:lnTo>
                      <a:lnTo>
                        <a:pt x="1409700" y="1114515"/>
                      </a:lnTo>
                      <a:lnTo>
                        <a:pt x="1412875" y="1093886"/>
                      </a:lnTo>
                      <a:lnTo>
                        <a:pt x="1413405" y="1091770"/>
                      </a:lnTo>
                      <a:lnTo>
                        <a:pt x="1421342" y="1049453"/>
                      </a:lnTo>
                      <a:lnTo>
                        <a:pt x="1429809" y="975928"/>
                      </a:lnTo>
                      <a:cubicBezTo>
                        <a:pt x="1430514" y="954770"/>
                        <a:pt x="1431220" y="933611"/>
                        <a:pt x="1431925" y="912453"/>
                      </a:cubicBezTo>
                      <a:cubicBezTo>
                        <a:pt x="1431220" y="894468"/>
                        <a:pt x="1430514" y="876484"/>
                        <a:pt x="1429809" y="858499"/>
                      </a:cubicBezTo>
                      <a:lnTo>
                        <a:pt x="1422930" y="813538"/>
                      </a:lnTo>
                      <a:lnTo>
                        <a:pt x="1411817" y="775982"/>
                      </a:lnTo>
                      <a:lnTo>
                        <a:pt x="1399117" y="746360"/>
                      </a:lnTo>
                      <a:lnTo>
                        <a:pt x="1383771" y="723615"/>
                      </a:lnTo>
                      <a:lnTo>
                        <a:pt x="1366838" y="706159"/>
                      </a:lnTo>
                      <a:lnTo>
                        <a:pt x="1349375" y="692935"/>
                      </a:lnTo>
                      <a:lnTo>
                        <a:pt x="1323446" y="681827"/>
                      </a:lnTo>
                      <a:lnTo>
                        <a:pt x="1282700" y="676538"/>
                      </a:lnTo>
                      <a:lnTo>
                        <a:pt x="1275821" y="678125"/>
                      </a:lnTo>
                      <a:lnTo>
                        <a:pt x="1264180" y="681827"/>
                      </a:lnTo>
                      <a:lnTo>
                        <a:pt x="1245659" y="690291"/>
                      </a:lnTo>
                      <a:lnTo>
                        <a:pt x="1223963" y="707746"/>
                      </a:lnTo>
                      <a:lnTo>
                        <a:pt x="1206500" y="735252"/>
                      </a:lnTo>
                      <a:lnTo>
                        <a:pt x="1199621" y="765403"/>
                      </a:lnTo>
                      <a:lnTo>
                        <a:pt x="1200680" y="810364"/>
                      </a:lnTo>
                      <a:lnTo>
                        <a:pt x="1212321" y="852152"/>
                      </a:lnTo>
                      <a:lnTo>
                        <a:pt x="1214438" y="856913"/>
                      </a:lnTo>
                      <a:lnTo>
                        <a:pt x="1220788" y="870665"/>
                      </a:lnTo>
                      <a:lnTo>
                        <a:pt x="1231371" y="905577"/>
                      </a:lnTo>
                      <a:lnTo>
                        <a:pt x="1243542" y="966936"/>
                      </a:lnTo>
                      <a:lnTo>
                        <a:pt x="1255184" y="1083836"/>
                      </a:lnTo>
                      <a:lnTo>
                        <a:pt x="1255184" y="1107110"/>
                      </a:lnTo>
                      <a:lnTo>
                        <a:pt x="1238780" y="1120334"/>
                      </a:lnTo>
                      <a:lnTo>
                        <a:pt x="1209146" y="1140434"/>
                      </a:lnTo>
                      <a:lnTo>
                        <a:pt x="1181630" y="1151542"/>
                      </a:lnTo>
                      <a:lnTo>
                        <a:pt x="1157288" y="1155774"/>
                      </a:lnTo>
                      <a:lnTo>
                        <a:pt x="1135592" y="1152600"/>
                      </a:lnTo>
                      <a:lnTo>
                        <a:pt x="1115484" y="1143608"/>
                      </a:lnTo>
                      <a:lnTo>
                        <a:pt x="1089555" y="1122979"/>
                      </a:lnTo>
                      <a:lnTo>
                        <a:pt x="1062038" y="1084894"/>
                      </a:lnTo>
                      <a:lnTo>
                        <a:pt x="1044046" y="1043635"/>
                      </a:lnTo>
                      <a:lnTo>
                        <a:pt x="1027113" y="992326"/>
                      </a:lnTo>
                      <a:lnTo>
                        <a:pt x="1025525" y="983334"/>
                      </a:lnTo>
                      <a:lnTo>
                        <a:pt x="1016000" y="955828"/>
                      </a:lnTo>
                      <a:lnTo>
                        <a:pt x="1001184" y="882831"/>
                      </a:lnTo>
                      <a:lnTo>
                        <a:pt x="992188" y="796082"/>
                      </a:lnTo>
                      <a:lnTo>
                        <a:pt x="987425" y="704573"/>
                      </a:lnTo>
                      <a:lnTo>
                        <a:pt x="987425" y="488758"/>
                      </a:lnTo>
                      <a:lnTo>
                        <a:pt x="990071" y="437978"/>
                      </a:lnTo>
                      <a:lnTo>
                        <a:pt x="981605" y="415232"/>
                      </a:lnTo>
                      <a:lnTo>
                        <a:pt x="964671" y="378734"/>
                      </a:lnTo>
                      <a:lnTo>
                        <a:pt x="947209" y="352815"/>
                      </a:lnTo>
                      <a:lnTo>
                        <a:pt x="931334" y="335360"/>
                      </a:lnTo>
                      <a:lnTo>
                        <a:pt x="914400" y="325839"/>
                      </a:lnTo>
                      <a:lnTo>
                        <a:pt x="899055" y="323723"/>
                      </a:lnTo>
                      <a:lnTo>
                        <a:pt x="884767" y="326896"/>
                      </a:lnTo>
                      <a:lnTo>
                        <a:pt x="869950" y="334302"/>
                      </a:lnTo>
                      <a:lnTo>
                        <a:pt x="850900" y="352815"/>
                      </a:lnTo>
                      <a:lnTo>
                        <a:pt x="829734" y="382966"/>
                      </a:lnTo>
                      <a:lnTo>
                        <a:pt x="809096" y="424754"/>
                      </a:lnTo>
                      <a:lnTo>
                        <a:pt x="805921" y="433217"/>
                      </a:lnTo>
                      <a:lnTo>
                        <a:pt x="800100" y="459136"/>
                      </a:lnTo>
                      <a:lnTo>
                        <a:pt x="796925" y="514148"/>
                      </a:lnTo>
                      <a:lnTo>
                        <a:pt x="804863" y="569688"/>
                      </a:lnTo>
                      <a:lnTo>
                        <a:pt x="819680" y="624700"/>
                      </a:lnTo>
                      <a:lnTo>
                        <a:pt x="849842" y="701399"/>
                      </a:lnTo>
                      <a:lnTo>
                        <a:pt x="892175" y="783916"/>
                      </a:lnTo>
                      <a:lnTo>
                        <a:pt x="906992" y="811422"/>
                      </a:lnTo>
                      <a:lnTo>
                        <a:pt x="918105" y="835754"/>
                      </a:lnTo>
                      <a:lnTo>
                        <a:pt x="932921" y="891824"/>
                      </a:lnTo>
                      <a:lnTo>
                        <a:pt x="942446" y="966936"/>
                      </a:lnTo>
                      <a:lnTo>
                        <a:pt x="943505" y="979631"/>
                      </a:lnTo>
                      <a:lnTo>
                        <a:pt x="938742" y="982805"/>
                      </a:lnTo>
                      <a:lnTo>
                        <a:pt x="929746" y="984391"/>
                      </a:lnTo>
                      <a:lnTo>
                        <a:pt x="914400" y="979631"/>
                      </a:lnTo>
                      <a:lnTo>
                        <a:pt x="892175" y="961117"/>
                      </a:lnTo>
                      <a:lnTo>
                        <a:pt x="869950" y="934140"/>
                      </a:lnTo>
                      <a:lnTo>
                        <a:pt x="821267" y="853739"/>
                      </a:lnTo>
                      <a:lnTo>
                        <a:pt x="810155" y="830994"/>
                      </a:lnTo>
                      <a:lnTo>
                        <a:pt x="790046" y="802959"/>
                      </a:lnTo>
                      <a:lnTo>
                        <a:pt x="757238" y="768576"/>
                      </a:lnTo>
                      <a:lnTo>
                        <a:pt x="738188" y="756939"/>
                      </a:lnTo>
                      <a:lnTo>
                        <a:pt x="728663" y="754824"/>
                      </a:lnTo>
                      <a:lnTo>
                        <a:pt x="716492" y="758526"/>
                      </a:lnTo>
                      <a:lnTo>
                        <a:pt x="706438" y="773866"/>
                      </a:lnTo>
                      <a:lnTo>
                        <a:pt x="703263" y="796611"/>
                      </a:lnTo>
                      <a:lnTo>
                        <a:pt x="705379" y="820943"/>
                      </a:lnTo>
                      <a:lnTo>
                        <a:pt x="713317" y="843160"/>
                      </a:lnTo>
                      <a:lnTo>
                        <a:pt x="718609" y="851623"/>
                      </a:lnTo>
                      <a:lnTo>
                        <a:pt x="733954" y="873839"/>
                      </a:lnTo>
                      <a:lnTo>
                        <a:pt x="784225" y="963762"/>
                      </a:lnTo>
                      <a:lnTo>
                        <a:pt x="865717" y="1119805"/>
                      </a:lnTo>
                      <a:lnTo>
                        <a:pt x="882121" y="1152600"/>
                      </a:lnTo>
                      <a:lnTo>
                        <a:pt x="886355" y="1171643"/>
                      </a:lnTo>
                      <a:lnTo>
                        <a:pt x="886355" y="1199149"/>
                      </a:lnTo>
                      <a:lnTo>
                        <a:pt x="879475" y="1217133"/>
                      </a:lnTo>
                      <a:lnTo>
                        <a:pt x="867834" y="1228241"/>
                      </a:lnTo>
                      <a:lnTo>
                        <a:pt x="847196" y="1233531"/>
                      </a:lnTo>
                      <a:lnTo>
                        <a:pt x="824442" y="1229299"/>
                      </a:lnTo>
                      <a:lnTo>
                        <a:pt x="821267" y="1228770"/>
                      </a:lnTo>
                      <a:lnTo>
                        <a:pt x="637646" y="807190"/>
                      </a:lnTo>
                      <a:lnTo>
                        <a:pt x="515938" y="524727"/>
                      </a:lnTo>
                      <a:lnTo>
                        <a:pt x="488421" y="459136"/>
                      </a:lnTo>
                      <a:lnTo>
                        <a:pt x="436034" y="345939"/>
                      </a:lnTo>
                      <a:lnTo>
                        <a:pt x="385763" y="251255"/>
                      </a:lnTo>
                      <a:lnTo>
                        <a:pt x="337609" y="175614"/>
                      </a:lnTo>
                      <a:lnTo>
                        <a:pt x="291571" y="115842"/>
                      </a:lnTo>
                      <a:lnTo>
                        <a:pt x="248179" y="70881"/>
                      </a:lnTo>
                      <a:lnTo>
                        <a:pt x="207963" y="38085"/>
                      </a:lnTo>
                      <a:lnTo>
                        <a:pt x="171450" y="16398"/>
                      </a:lnTo>
                      <a:lnTo>
                        <a:pt x="137584" y="4232"/>
                      </a:lnTo>
                      <a:lnTo>
                        <a:pt x="107421" y="0"/>
                      </a:lnTo>
                      <a:lnTo>
                        <a:pt x="80434" y="1587"/>
                      </a:lnTo>
                      <a:lnTo>
                        <a:pt x="58738" y="6877"/>
                      </a:lnTo>
                      <a:lnTo>
                        <a:pt x="17463" y="28035"/>
                      </a:lnTo>
                      <a:lnTo>
                        <a:pt x="10584" y="34911"/>
                      </a:lnTo>
                      <a:lnTo>
                        <a:pt x="6879" y="40201"/>
                      </a:lnTo>
                      <a:lnTo>
                        <a:pt x="1588" y="53425"/>
                      </a:lnTo>
                      <a:cubicBezTo>
                        <a:pt x="1059" y="62065"/>
                        <a:pt x="529" y="70704"/>
                        <a:pt x="0" y="79344"/>
                      </a:cubicBezTo>
                      <a:lnTo>
                        <a:pt x="7409" y="122719"/>
                      </a:lnTo>
                      <a:lnTo>
                        <a:pt x="25929" y="175085"/>
                      </a:lnTo>
                      <a:lnTo>
                        <a:pt x="68263" y="265537"/>
                      </a:lnTo>
                      <a:lnTo>
                        <a:pt x="146050" y="403066"/>
                      </a:lnTo>
                      <a:lnTo>
                        <a:pt x="235479" y="541653"/>
                      </a:lnTo>
                      <a:lnTo>
                        <a:pt x="322263" y="668603"/>
                      </a:lnTo>
                      <a:lnTo>
                        <a:pt x="422804" y="808777"/>
                      </a:lnTo>
                      <a:lnTo>
                        <a:pt x="439738" y="830465"/>
                      </a:lnTo>
                      <a:lnTo>
                        <a:pt x="466196" y="875426"/>
                      </a:lnTo>
                      <a:lnTo>
                        <a:pt x="516467" y="970639"/>
                      </a:lnTo>
                      <a:lnTo>
                        <a:pt x="564092" y="1069554"/>
                      </a:lnTo>
                      <a:lnTo>
                        <a:pt x="606425" y="1172172"/>
                      </a:lnTo>
                      <a:lnTo>
                        <a:pt x="664634" y="1327685"/>
                      </a:lnTo>
                      <a:lnTo>
                        <a:pt x="729192" y="1531863"/>
                      </a:lnTo>
                      <a:lnTo>
                        <a:pt x="779463" y="1720172"/>
                      </a:lnTo>
                      <a:lnTo>
                        <a:pt x="815975" y="1879389"/>
                      </a:lnTo>
                      <a:lnTo>
                        <a:pt x="839538" y="2017748"/>
                      </a:lnTo>
                      <a:lnTo>
                        <a:pt x="760040" y="2097549"/>
                      </a:lnTo>
                      <a:lnTo>
                        <a:pt x="661770" y="2117118"/>
                      </a:lnTo>
                      <a:cubicBezTo>
                        <a:pt x="658927" y="2123919"/>
                        <a:pt x="406474" y="2269394"/>
                        <a:pt x="403631" y="227619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5" name="Freeform 10">
                  <a:extLst>
                    <a:ext uri="{FF2B5EF4-FFF2-40B4-BE49-F238E27FC236}">
                      <a16:creationId xmlns:a16="http://schemas.microsoft.com/office/drawing/2014/main" id="{DE48678A-62E6-408A-ADEC-BE2B7E3906E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10800000" flipH="1">
                  <a:off x="10366148" y="1029154"/>
                  <a:ext cx="1492250" cy="1439863"/>
                </a:xfrm>
                <a:custGeom>
                  <a:avLst/>
                  <a:gdLst>
                    <a:gd name="T0" fmla="*/ 2679 w 2820"/>
                    <a:gd name="T1" fmla="*/ 1395 h 2721"/>
                    <a:gd name="T2" fmla="*/ 2562 w 2820"/>
                    <a:gd name="T3" fmla="*/ 1460 h 2721"/>
                    <a:gd name="T4" fmla="*/ 2327 w 2820"/>
                    <a:gd name="T5" fmla="*/ 1784 h 2721"/>
                    <a:gd name="T6" fmla="*/ 2241 w 2820"/>
                    <a:gd name="T7" fmla="*/ 1877 h 2721"/>
                    <a:gd name="T8" fmla="*/ 2035 w 2820"/>
                    <a:gd name="T9" fmla="*/ 1913 h 2721"/>
                    <a:gd name="T10" fmla="*/ 1924 w 2820"/>
                    <a:gd name="T11" fmla="*/ 1864 h 2721"/>
                    <a:gd name="T12" fmla="*/ 1844 w 2820"/>
                    <a:gd name="T13" fmla="*/ 1681 h 2721"/>
                    <a:gd name="T14" fmla="*/ 1900 w 2820"/>
                    <a:gd name="T15" fmla="*/ 1498 h 2721"/>
                    <a:gd name="T16" fmla="*/ 2012 w 2820"/>
                    <a:gd name="T17" fmla="*/ 1362 h 2721"/>
                    <a:gd name="T18" fmla="*/ 2359 w 2820"/>
                    <a:gd name="T19" fmla="*/ 802 h 2721"/>
                    <a:gd name="T20" fmla="*/ 2590 w 2820"/>
                    <a:gd name="T21" fmla="*/ 294 h 2721"/>
                    <a:gd name="T22" fmla="*/ 2587 w 2820"/>
                    <a:gd name="T23" fmla="*/ 147 h 2721"/>
                    <a:gd name="T24" fmla="*/ 2522 w 2820"/>
                    <a:gd name="T25" fmla="*/ 43 h 2721"/>
                    <a:gd name="T26" fmla="*/ 2320 w 2820"/>
                    <a:gd name="T27" fmla="*/ 4 h 2721"/>
                    <a:gd name="T28" fmla="*/ 2175 w 2820"/>
                    <a:gd name="T29" fmla="*/ 73 h 2721"/>
                    <a:gd name="T30" fmla="*/ 2122 w 2820"/>
                    <a:gd name="T31" fmla="*/ 305 h 2721"/>
                    <a:gd name="T32" fmla="*/ 2104 w 2820"/>
                    <a:gd name="T33" fmla="*/ 753 h 2721"/>
                    <a:gd name="T34" fmla="*/ 2042 w 2820"/>
                    <a:gd name="T35" fmla="*/ 880 h 2721"/>
                    <a:gd name="T36" fmla="*/ 1641 w 2820"/>
                    <a:gd name="T37" fmla="*/ 1400 h 2721"/>
                    <a:gd name="T38" fmla="*/ 1538 w 2820"/>
                    <a:gd name="T39" fmla="*/ 1473 h 2721"/>
                    <a:gd name="T40" fmla="*/ 1419 w 2820"/>
                    <a:gd name="T41" fmla="*/ 1466 h 2721"/>
                    <a:gd name="T42" fmla="*/ 1394 w 2820"/>
                    <a:gd name="T43" fmla="*/ 1416 h 2721"/>
                    <a:gd name="T44" fmla="*/ 1389 w 2820"/>
                    <a:gd name="T45" fmla="*/ 1202 h 2721"/>
                    <a:gd name="T46" fmla="*/ 1337 w 2820"/>
                    <a:gd name="T47" fmla="*/ 1154 h 2721"/>
                    <a:gd name="T48" fmla="*/ 1256 w 2820"/>
                    <a:gd name="T49" fmla="*/ 1207 h 2721"/>
                    <a:gd name="T50" fmla="*/ 1183 w 2820"/>
                    <a:gd name="T51" fmla="*/ 1370 h 2721"/>
                    <a:gd name="T52" fmla="*/ 1037 w 2820"/>
                    <a:gd name="T53" fmla="*/ 1472 h 2721"/>
                    <a:gd name="T54" fmla="*/ 903 w 2820"/>
                    <a:gd name="T55" fmla="*/ 1480 h 2721"/>
                    <a:gd name="T56" fmla="*/ 697 w 2820"/>
                    <a:gd name="T57" fmla="*/ 1478 h 2721"/>
                    <a:gd name="T58" fmla="*/ 408 w 2820"/>
                    <a:gd name="T59" fmla="*/ 1590 h 2721"/>
                    <a:gd name="T60" fmla="*/ 177 w 2820"/>
                    <a:gd name="T61" fmla="*/ 1815 h 2721"/>
                    <a:gd name="T62" fmla="*/ 98 w 2820"/>
                    <a:gd name="T63" fmla="*/ 1920 h 2721"/>
                    <a:gd name="T64" fmla="*/ 0 w 2820"/>
                    <a:gd name="T65" fmla="*/ 1969 h 2721"/>
                    <a:gd name="T66" fmla="*/ 121 w 2820"/>
                    <a:gd name="T67" fmla="*/ 2118 h 2721"/>
                    <a:gd name="T68" fmla="*/ 663 w 2820"/>
                    <a:gd name="T69" fmla="*/ 2493 h 2721"/>
                    <a:gd name="T70" fmla="*/ 1066 w 2820"/>
                    <a:gd name="T71" fmla="*/ 2651 h 2721"/>
                    <a:gd name="T72" fmla="*/ 1452 w 2820"/>
                    <a:gd name="T73" fmla="*/ 2718 h 2721"/>
                    <a:gd name="T74" fmla="*/ 1674 w 2820"/>
                    <a:gd name="T75" fmla="*/ 2715 h 2721"/>
                    <a:gd name="T76" fmla="*/ 2015 w 2820"/>
                    <a:gd name="T77" fmla="*/ 2628 h 2721"/>
                    <a:gd name="T78" fmla="*/ 2368 w 2820"/>
                    <a:gd name="T79" fmla="*/ 2159 h 2721"/>
                    <a:gd name="T80" fmla="*/ 2551 w 2820"/>
                    <a:gd name="T81" fmla="*/ 1787 h 2721"/>
                    <a:gd name="T82" fmla="*/ 2761 w 2820"/>
                    <a:gd name="T83" fmla="*/ 1663 h 2721"/>
                    <a:gd name="T84" fmla="*/ 2817 w 2820"/>
                    <a:gd name="T85" fmla="*/ 1503 h 2721"/>
                    <a:gd name="T86" fmla="*/ 2725 w 2820"/>
                    <a:gd name="T87" fmla="*/ 1404 h 27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2820" h="2721">
                      <a:moveTo>
                        <a:pt x="2725" y="1404"/>
                      </a:moveTo>
                      <a:lnTo>
                        <a:pt x="2711" y="1397"/>
                      </a:lnTo>
                      <a:lnTo>
                        <a:pt x="2679" y="1395"/>
                      </a:lnTo>
                      <a:lnTo>
                        <a:pt x="2647" y="1403"/>
                      </a:lnTo>
                      <a:lnTo>
                        <a:pt x="2614" y="1420"/>
                      </a:lnTo>
                      <a:lnTo>
                        <a:pt x="2562" y="1460"/>
                      </a:lnTo>
                      <a:lnTo>
                        <a:pt x="2496" y="1531"/>
                      </a:lnTo>
                      <a:lnTo>
                        <a:pt x="2405" y="1655"/>
                      </a:lnTo>
                      <a:lnTo>
                        <a:pt x="2327" y="1784"/>
                      </a:lnTo>
                      <a:lnTo>
                        <a:pt x="2320" y="1799"/>
                      </a:lnTo>
                      <a:lnTo>
                        <a:pt x="2296" y="1830"/>
                      </a:lnTo>
                      <a:lnTo>
                        <a:pt x="2241" y="1877"/>
                      </a:lnTo>
                      <a:lnTo>
                        <a:pt x="2181" y="1902"/>
                      </a:lnTo>
                      <a:lnTo>
                        <a:pt x="2120" y="1914"/>
                      </a:lnTo>
                      <a:lnTo>
                        <a:pt x="2035" y="1913"/>
                      </a:lnTo>
                      <a:lnTo>
                        <a:pt x="1956" y="1892"/>
                      </a:lnTo>
                      <a:lnTo>
                        <a:pt x="1944" y="1885"/>
                      </a:lnTo>
                      <a:lnTo>
                        <a:pt x="1924" y="1864"/>
                      </a:lnTo>
                      <a:lnTo>
                        <a:pt x="1893" y="1822"/>
                      </a:lnTo>
                      <a:lnTo>
                        <a:pt x="1859" y="1758"/>
                      </a:lnTo>
                      <a:lnTo>
                        <a:pt x="1844" y="1681"/>
                      </a:lnTo>
                      <a:lnTo>
                        <a:pt x="1851" y="1609"/>
                      </a:lnTo>
                      <a:lnTo>
                        <a:pt x="1872" y="1548"/>
                      </a:lnTo>
                      <a:lnTo>
                        <a:pt x="1900" y="1498"/>
                      </a:lnTo>
                      <a:lnTo>
                        <a:pt x="1937" y="1449"/>
                      </a:lnTo>
                      <a:lnTo>
                        <a:pt x="1944" y="1442"/>
                      </a:lnTo>
                      <a:lnTo>
                        <a:pt x="2012" y="1362"/>
                      </a:lnTo>
                      <a:lnTo>
                        <a:pt x="2140" y="1182"/>
                      </a:lnTo>
                      <a:lnTo>
                        <a:pt x="2257" y="992"/>
                      </a:lnTo>
                      <a:lnTo>
                        <a:pt x="2359" y="802"/>
                      </a:lnTo>
                      <a:lnTo>
                        <a:pt x="2484" y="543"/>
                      </a:lnTo>
                      <a:lnTo>
                        <a:pt x="2581" y="317"/>
                      </a:lnTo>
                      <a:lnTo>
                        <a:pt x="2590" y="294"/>
                      </a:lnTo>
                      <a:lnTo>
                        <a:pt x="2594" y="259"/>
                      </a:lnTo>
                      <a:lnTo>
                        <a:pt x="2594" y="199"/>
                      </a:lnTo>
                      <a:lnTo>
                        <a:pt x="2587" y="147"/>
                      </a:lnTo>
                      <a:lnTo>
                        <a:pt x="2571" y="105"/>
                      </a:lnTo>
                      <a:lnTo>
                        <a:pt x="2549" y="70"/>
                      </a:lnTo>
                      <a:lnTo>
                        <a:pt x="2522" y="43"/>
                      </a:lnTo>
                      <a:lnTo>
                        <a:pt x="2473" y="14"/>
                      </a:lnTo>
                      <a:lnTo>
                        <a:pt x="2398" y="0"/>
                      </a:lnTo>
                      <a:lnTo>
                        <a:pt x="2320" y="4"/>
                      </a:lnTo>
                      <a:lnTo>
                        <a:pt x="2248" y="24"/>
                      </a:lnTo>
                      <a:lnTo>
                        <a:pt x="2194" y="55"/>
                      </a:lnTo>
                      <a:lnTo>
                        <a:pt x="2175" y="73"/>
                      </a:lnTo>
                      <a:lnTo>
                        <a:pt x="2159" y="93"/>
                      </a:lnTo>
                      <a:lnTo>
                        <a:pt x="2137" y="163"/>
                      </a:lnTo>
                      <a:lnTo>
                        <a:pt x="2122" y="305"/>
                      </a:lnTo>
                      <a:lnTo>
                        <a:pt x="2116" y="530"/>
                      </a:lnTo>
                      <a:lnTo>
                        <a:pt x="2111" y="678"/>
                      </a:lnTo>
                      <a:lnTo>
                        <a:pt x="2104" y="753"/>
                      </a:lnTo>
                      <a:lnTo>
                        <a:pt x="2097" y="778"/>
                      </a:lnTo>
                      <a:lnTo>
                        <a:pt x="2087" y="802"/>
                      </a:lnTo>
                      <a:lnTo>
                        <a:pt x="2042" y="880"/>
                      </a:lnTo>
                      <a:lnTo>
                        <a:pt x="1934" y="1035"/>
                      </a:lnTo>
                      <a:lnTo>
                        <a:pt x="1757" y="1266"/>
                      </a:lnTo>
                      <a:lnTo>
                        <a:pt x="1641" y="1400"/>
                      </a:lnTo>
                      <a:lnTo>
                        <a:pt x="1584" y="1453"/>
                      </a:lnTo>
                      <a:lnTo>
                        <a:pt x="1567" y="1463"/>
                      </a:lnTo>
                      <a:lnTo>
                        <a:pt x="1538" y="1473"/>
                      </a:lnTo>
                      <a:lnTo>
                        <a:pt x="1479" y="1482"/>
                      </a:lnTo>
                      <a:lnTo>
                        <a:pt x="1440" y="1476"/>
                      </a:lnTo>
                      <a:lnTo>
                        <a:pt x="1419" y="1466"/>
                      </a:lnTo>
                      <a:lnTo>
                        <a:pt x="1404" y="1450"/>
                      </a:lnTo>
                      <a:lnTo>
                        <a:pt x="1396" y="1429"/>
                      </a:lnTo>
                      <a:lnTo>
                        <a:pt x="1394" y="1416"/>
                      </a:lnTo>
                      <a:lnTo>
                        <a:pt x="1399" y="1345"/>
                      </a:lnTo>
                      <a:lnTo>
                        <a:pt x="1397" y="1238"/>
                      </a:lnTo>
                      <a:lnTo>
                        <a:pt x="1389" y="1202"/>
                      </a:lnTo>
                      <a:lnTo>
                        <a:pt x="1376" y="1175"/>
                      </a:lnTo>
                      <a:lnTo>
                        <a:pt x="1352" y="1156"/>
                      </a:lnTo>
                      <a:lnTo>
                        <a:pt x="1337" y="1154"/>
                      </a:lnTo>
                      <a:lnTo>
                        <a:pt x="1321" y="1154"/>
                      </a:lnTo>
                      <a:lnTo>
                        <a:pt x="1292" y="1166"/>
                      </a:lnTo>
                      <a:lnTo>
                        <a:pt x="1256" y="1207"/>
                      </a:lnTo>
                      <a:lnTo>
                        <a:pt x="1208" y="1312"/>
                      </a:lnTo>
                      <a:lnTo>
                        <a:pt x="1203" y="1336"/>
                      </a:lnTo>
                      <a:lnTo>
                        <a:pt x="1183" y="1370"/>
                      </a:lnTo>
                      <a:lnTo>
                        <a:pt x="1136" y="1419"/>
                      </a:lnTo>
                      <a:lnTo>
                        <a:pt x="1086" y="1452"/>
                      </a:lnTo>
                      <a:lnTo>
                        <a:pt x="1037" y="1472"/>
                      </a:lnTo>
                      <a:lnTo>
                        <a:pt x="969" y="1483"/>
                      </a:lnTo>
                      <a:lnTo>
                        <a:pt x="909" y="1482"/>
                      </a:lnTo>
                      <a:lnTo>
                        <a:pt x="903" y="1480"/>
                      </a:lnTo>
                      <a:lnTo>
                        <a:pt x="860" y="1475"/>
                      </a:lnTo>
                      <a:lnTo>
                        <a:pt x="776" y="1470"/>
                      </a:lnTo>
                      <a:lnTo>
                        <a:pt x="697" y="1478"/>
                      </a:lnTo>
                      <a:lnTo>
                        <a:pt x="624" y="1492"/>
                      </a:lnTo>
                      <a:lnTo>
                        <a:pt x="523" y="1527"/>
                      </a:lnTo>
                      <a:lnTo>
                        <a:pt x="408" y="1590"/>
                      </a:lnTo>
                      <a:lnTo>
                        <a:pt x="314" y="1662"/>
                      </a:lnTo>
                      <a:lnTo>
                        <a:pt x="244" y="1732"/>
                      </a:lnTo>
                      <a:lnTo>
                        <a:pt x="177" y="1815"/>
                      </a:lnTo>
                      <a:lnTo>
                        <a:pt x="170" y="1828"/>
                      </a:lnTo>
                      <a:lnTo>
                        <a:pt x="144" y="1865"/>
                      </a:lnTo>
                      <a:lnTo>
                        <a:pt x="98" y="1920"/>
                      </a:lnTo>
                      <a:lnTo>
                        <a:pt x="56" y="1951"/>
                      </a:lnTo>
                      <a:lnTo>
                        <a:pt x="19" y="1967"/>
                      </a:lnTo>
                      <a:lnTo>
                        <a:pt x="0" y="1969"/>
                      </a:lnTo>
                      <a:lnTo>
                        <a:pt x="23" y="2010"/>
                      </a:lnTo>
                      <a:lnTo>
                        <a:pt x="84" y="2087"/>
                      </a:lnTo>
                      <a:lnTo>
                        <a:pt x="121" y="2118"/>
                      </a:lnTo>
                      <a:lnTo>
                        <a:pt x="270" y="2235"/>
                      </a:lnTo>
                      <a:lnTo>
                        <a:pt x="500" y="2398"/>
                      </a:lnTo>
                      <a:lnTo>
                        <a:pt x="663" y="2493"/>
                      </a:lnTo>
                      <a:lnTo>
                        <a:pt x="748" y="2533"/>
                      </a:lnTo>
                      <a:lnTo>
                        <a:pt x="853" y="2578"/>
                      </a:lnTo>
                      <a:lnTo>
                        <a:pt x="1066" y="2651"/>
                      </a:lnTo>
                      <a:lnTo>
                        <a:pt x="1229" y="2689"/>
                      </a:lnTo>
                      <a:lnTo>
                        <a:pt x="1340" y="2706"/>
                      </a:lnTo>
                      <a:lnTo>
                        <a:pt x="1452" y="2718"/>
                      </a:lnTo>
                      <a:lnTo>
                        <a:pt x="1566" y="2721"/>
                      </a:lnTo>
                      <a:lnTo>
                        <a:pt x="1623" y="2719"/>
                      </a:lnTo>
                      <a:lnTo>
                        <a:pt x="1674" y="2715"/>
                      </a:lnTo>
                      <a:lnTo>
                        <a:pt x="1798" y="2687"/>
                      </a:lnTo>
                      <a:lnTo>
                        <a:pt x="1972" y="2637"/>
                      </a:lnTo>
                      <a:lnTo>
                        <a:pt x="2015" y="2628"/>
                      </a:lnTo>
                      <a:lnTo>
                        <a:pt x="2110" y="2510"/>
                      </a:lnTo>
                      <a:lnTo>
                        <a:pt x="2268" y="2314"/>
                      </a:lnTo>
                      <a:lnTo>
                        <a:pt x="2368" y="2159"/>
                      </a:lnTo>
                      <a:lnTo>
                        <a:pt x="2414" y="2068"/>
                      </a:lnTo>
                      <a:lnTo>
                        <a:pt x="2520" y="1848"/>
                      </a:lnTo>
                      <a:lnTo>
                        <a:pt x="2551" y="1787"/>
                      </a:lnTo>
                      <a:lnTo>
                        <a:pt x="2607" y="1766"/>
                      </a:lnTo>
                      <a:lnTo>
                        <a:pt x="2696" y="1717"/>
                      </a:lnTo>
                      <a:lnTo>
                        <a:pt x="2761" y="1663"/>
                      </a:lnTo>
                      <a:lnTo>
                        <a:pt x="2801" y="1609"/>
                      </a:lnTo>
                      <a:lnTo>
                        <a:pt x="2820" y="1555"/>
                      </a:lnTo>
                      <a:lnTo>
                        <a:pt x="2817" y="1503"/>
                      </a:lnTo>
                      <a:lnTo>
                        <a:pt x="2794" y="1459"/>
                      </a:lnTo>
                      <a:lnTo>
                        <a:pt x="2754" y="1420"/>
                      </a:lnTo>
                      <a:lnTo>
                        <a:pt x="2725" y="140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6" name="Freeform 11">
                  <a:extLst>
                    <a:ext uri="{FF2B5EF4-FFF2-40B4-BE49-F238E27FC236}">
                      <a16:creationId xmlns:a16="http://schemas.microsoft.com/office/drawing/2014/main" id="{835A5B28-83A5-4F2B-95C5-0BA1F8784B7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10800000" flipH="1">
                  <a:off x="9099323" y="2440441"/>
                  <a:ext cx="241300" cy="466725"/>
                </a:xfrm>
                <a:custGeom>
                  <a:avLst/>
                  <a:gdLst>
                    <a:gd name="T0" fmla="*/ 295 w 454"/>
                    <a:gd name="T1" fmla="*/ 881 h 883"/>
                    <a:gd name="T2" fmla="*/ 280 w 454"/>
                    <a:gd name="T3" fmla="*/ 864 h 883"/>
                    <a:gd name="T4" fmla="*/ 186 w 454"/>
                    <a:gd name="T5" fmla="*/ 744 h 883"/>
                    <a:gd name="T6" fmla="*/ 112 w 454"/>
                    <a:gd name="T7" fmla="*/ 629 h 883"/>
                    <a:gd name="T8" fmla="*/ 46 w 454"/>
                    <a:gd name="T9" fmla="*/ 495 h 883"/>
                    <a:gd name="T10" fmla="*/ 13 w 454"/>
                    <a:gd name="T11" fmla="*/ 389 h 883"/>
                    <a:gd name="T12" fmla="*/ 0 w 454"/>
                    <a:gd name="T13" fmla="*/ 315 h 883"/>
                    <a:gd name="T14" fmla="*/ 0 w 454"/>
                    <a:gd name="T15" fmla="*/ 245 h 883"/>
                    <a:gd name="T16" fmla="*/ 12 w 454"/>
                    <a:gd name="T17" fmla="*/ 174 h 883"/>
                    <a:gd name="T18" fmla="*/ 39 w 454"/>
                    <a:gd name="T19" fmla="*/ 106 h 883"/>
                    <a:gd name="T20" fmla="*/ 84 w 454"/>
                    <a:gd name="T21" fmla="*/ 43 h 883"/>
                    <a:gd name="T22" fmla="*/ 114 w 454"/>
                    <a:gd name="T23" fmla="*/ 14 h 883"/>
                    <a:gd name="T24" fmla="*/ 128 w 454"/>
                    <a:gd name="T25" fmla="*/ 10 h 883"/>
                    <a:gd name="T26" fmla="*/ 216 w 454"/>
                    <a:gd name="T27" fmla="*/ 0 h 883"/>
                    <a:gd name="T28" fmla="*/ 288 w 454"/>
                    <a:gd name="T29" fmla="*/ 3 h 883"/>
                    <a:gd name="T30" fmla="*/ 343 w 454"/>
                    <a:gd name="T31" fmla="*/ 17 h 883"/>
                    <a:gd name="T32" fmla="*/ 377 w 454"/>
                    <a:gd name="T33" fmla="*/ 33 h 883"/>
                    <a:gd name="T34" fmla="*/ 406 w 454"/>
                    <a:gd name="T35" fmla="*/ 54 h 883"/>
                    <a:gd name="T36" fmla="*/ 431 w 454"/>
                    <a:gd name="T37" fmla="*/ 85 h 883"/>
                    <a:gd name="T38" fmla="*/ 447 w 454"/>
                    <a:gd name="T39" fmla="*/ 124 h 883"/>
                    <a:gd name="T40" fmla="*/ 454 w 454"/>
                    <a:gd name="T41" fmla="*/ 172 h 883"/>
                    <a:gd name="T42" fmla="*/ 451 w 454"/>
                    <a:gd name="T43" fmla="*/ 232 h 883"/>
                    <a:gd name="T44" fmla="*/ 436 w 454"/>
                    <a:gd name="T45" fmla="*/ 302 h 883"/>
                    <a:gd name="T46" fmla="*/ 422 w 454"/>
                    <a:gd name="T47" fmla="*/ 342 h 883"/>
                    <a:gd name="T48" fmla="*/ 415 w 454"/>
                    <a:gd name="T49" fmla="*/ 361 h 883"/>
                    <a:gd name="T50" fmla="*/ 390 w 454"/>
                    <a:gd name="T51" fmla="*/ 380 h 883"/>
                    <a:gd name="T52" fmla="*/ 362 w 454"/>
                    <a:gd name="T53" fmla="*/ 400 h 883"/>
                    <a:gd name="T54" fmla="*/ 331 w 454"/>
                    <a:gd name="T55" fmla="*/ 445 h 883"/>
                    <a:gd name="T56" fmla="*/ 317 w 454"/>
                    <a:gd name="T57" fmla="*/ 486 h 883"/>
                    <a:gd name="T58" fmla="*/ 328 w 454"/>
                    <a:gd name="T59" fmla="*/ 538 h 883"/>
                    <a:gd name="T60" fmla="*/ 356 w 454"/>
                    <a:gd name="T61" fmla="*/ 728 h 883"/>
                    <a:gd name="T62" fmla="*/ 356 w 454"/>
                    <a:gd name="T63" fmla="*/ 799 h 883"/>
                    <a:gd name="T64" fmla="*/ 344 w 454"/>
                    <a:gd name="T65" fmla="*/ 854 h 883"/>
                    <a:gd name="T66" fmla="*/ 326 w 454"/>
                    <a:gd name="T67" fmla="*/ 877 h 883"/>
                    <a:gd name="T68" fmla="*/ 307 w 454"/>
                    <a:gd name="T69" fmla="*/ 883 h 883"/>
                    <a:gd name="T70" fmla="*/ 295 w 454"/>
                    <a:gd name="T71" fmla="*/ 881 h 8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454" h="883">
                      <a:moveTo>
                        <a:pt x="295" y="881"/>
                      </a:moveTo>
                      <a:lnTo>
                        <a:pt x="280" y="864"/>
                      </a:lnTo>
                      <a:lnTo>
                        <a:pt x="186" y="744"/>
                      </a:lnTo>
                      <a:lnTo>
                        <a:pt x="112" y="629"/>
                      </a:lnTo>
                      <a:lnTo>
                        <a:pt x="46" y="495"/>
                      </a:lnTo>
                      <a:lnTo>
                        <a:pt x="13" y="389"/>
                      </a:lnTo>
                      <a:lnTo>
                        <a:pt x="0" y="315"/>
                      </a:lnTo>
                      <a:lnTo>
                        <a:pt x="0" y="245"/>
                      </a:lnTo>
                      <a:lnTo>
                        <a:pt x="12" y="174"/>
                      </a:lnTo>
                      <a:lnTo>
                        <a:pt x="39" y="106"/>
                      </a:lnTo>
                      <a:lnTo>
                        <a:pt x="84" y="43"/>
                      </a:lnTo>
                      <a:lnTo>
                        <a:pt x="114" y="14"/>
                      </a:lnTo>
                      <a:lnTo>
                        <a:pt x="128" y="10"/>
                      </a:lnTo>
                      <a:lnTo>
                        <a:pt x="216" y="0"/>
                      </a:lnTo>
                      <a:lnTo>
                        <a:pt x="288" y="3"/>
                      </a:lnTo>
                      <a:lnTo>
                        <a:pt x="343" y="17"/>
                      </a:lnTo>
                      <a:lnTo>
                        <a:pt x="377" y="33"/>
                      </a:lnTo>
                      <a:lnTo>
                        <a:pt x="406" y="54"/>
                      </a:lnTo>
                      <a:lnTo>
                        <a:pt x="431" y="85"/>
                      </a:lnTo>
                      <a:lnTo>
                        <a:pt x="447" y="124"/>
                      </a:lnTo>
                      <a:lnTo>
                        <a:pt x="454" y="172"/>
                      </a:lnTo>
                      <a:lnTo>
                        <a:pt x="451" y="232"/>
                      </a:lnTo>
                      <a:lnTo>
                        <a:pt x="436" y="302"/>
                      </a:lnTo>
                      <a:lnTo>
                        <a:pt x="422" y="342"/>
                      </a:lnTo>
                      <a:lnTo>
                        <a:pt x="415" y="361"/>
                      </a:lnTo>
                      <a:lnTo>
                        <a:pt x="390" y="380"/>
                      </a:lnTo>
                      <a:lnTo>
                        <a:pt x="362" y="400"/>
                      </a:lnTo>
                      <a:lnTo>
                        <a:pt x="331" y="445"/>
                      </a:lnTo>
                      <a:lnTo>
                        <a:pt x="317" y="486"/>
                      </a:lnTo>
                      <a:lnTo>
                        <a:pt x="328" y="538"/>
                      </a:lnTo>
                      <a:lnTo>
                        <a:pt x="356" y="728"/>
                      </a:lnTo>
                      <a:lnTo>
                        <a:pt x="356" y="799"/>
                      </a:lnTo>
                      <a:lnTo>
                        <a:pt x="344" y="854"/>
                      </a:lnTo>
                      <a:lnTo>
                        <a:pt x="326" y="877"/>
                      </a:lnTo>
                      <a:lnTo>
                        <a:pt x="307" y="883"/>
                      </a:lnTo>
                      <a:lnTo>
                        <a:pt x="295" y="88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35" name="달 34">
                <a:extLst>
                  <a:ext uri="{FF2B5EF4-FFF2-40B4-BE49-F238E27FC236}">
                    <a16:creationId xmlns:a16="http://schemas.microsoft.com/office/drawing/2014/main" id="{F0A6648B-132E-47D6-A074-F3E123F2ECAE}"/>
                  </a:ext>
                </a:extLst>
              </p:cNvPr>
              <p:cNvSpPr/>
              <p:nvPr/>
            </p:nvSpPr>
            <p:spPr>
              <a:xfrm rot="8973792">
                <a:off x="9629279" y="254591"/>
                <a:ext cx="774700" cy="722679"/>
              </a:xfrm>
              <a:prstGeom prst="moon">
                <a:avLst>
                  <a:gd name="adj" fmla="val 60264"/>
                </a:avLst>
              </a:prstGeom>
              <a:solidFill>
                <a:srgbClr val="F275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6" name="달 35">
                <a:extLst>
                  <a:ext uri="{FF2B5EF4-FFF2-40B4-BE49-F238E27FC236}">
                    <a16:creationId xmlns:a16="http://schemas.microsoft.com/office/drawing/2014/main" id="{3165D394-5C84-4F1F-8555-A0823D7326F7}"/>
                  </a:ext>
                </a:extLst>
              </p:cNvPr>
              <p:cNvSpPr/>
              <p:nvPr/>
            </p:nvSpPr>
            <p:spPr>
              <a:xfrm rot="2079608">
                <a:off x="10625379" y="335362"/>
                <a:ext cx="774700" cy="421688"/>
              </a:xfrm>
              <a:prstGeom prst="moon">
                <a:avLst>
                  <a:gd name="adj" fmla="val 64619"/>
                </a:avLst>
              </a:prstGeom>
              <a:solidFill>
                <a:srgbClr val="F275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37" name="그룹 36">
                <a:extLst>
                  <a:ext uri="{FF2B5EF4-FFF2-40B4-BE49-F238E27FC236}">
                    <a16:creationId xmlns:a16="http://schemas.microsoft.com/office/drawing/2014/main" id="{208EE21D-9EFA-4CF4-A523-9948C033220D}"/>
                  </a:ext>
                </a:extLst>
              </p:cNvPr>
              <p:cNvGrpSpPr/>
              <p:nvPr/>
            </p:nvGrpSpPr>
            <p:grpSpPr>
              <a:xfrm>
                <a:off x="10484758" y="1292723"/>
                <a:ext cx="235349" cy="235349"/>
                <a:chOff x="10484758" y="1292723"/>
                <a:chExt cx="235349" cy="235349"/>
              </a:xfrm>
            </p:grpSpPr>
            <p:sp>
              <p:nvSpPr>
                <p:cNvPr id="38" name="눈물 방울 37">
                  <a:extLst>
                    <a:ext uri="{FF2B5EF4-FFF2-40B4-BE49-F238E27FC236}">
                      <a16:creationId xmlns:a16="http://schemas.microsoft.com/office/drawing/2014/main" id="{AFAEBA5E-A912-4180-9F05-17F5B12FE400}"/>
                    </a:ext>
                  </a:extLst>
                </p:cNvPr>
                <p:cNvSpPr/>
                <p:nvPr/>
              </p:nvSpPr>
              <p:spPr>
                <a:xfrm rot="18900000">
                  <a:off x="10484758" y="1292723"/>
                  <a:ext cx="235349" cy="235349"/>
                </a:xfrm>
                <a:prstGeom prst="teardrop">
                  <a:avLst>
                    <a:gd name="adj" fmla="val 180130"/>
                  </a:avLst>
                </a:prstGeom>
                <a:solidFill>
                  <a:srgbClr val="F275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2" name="모서리가 둥근 직사각형 21">
                  <a:extLst>
                    <a:ext uri="{FF2B5EF4-FFF2-40B4-BE49-F238E27FC236}">
                      <a16:creationId xmlns:a16="http://schemas.microsoft.com/office/drawing/2014/main" id="{11990605-4F86-424A-BE85-F195305CB586}"/>
                    </a:ext>
                  </a:extLst>
                </p:cNvPr>
                <p:cNvSpPr/>
                <p:nvPr/>
              </p:nvSpPr>
              <p:spPr>
                <a:xfrm>
                  <a:off x="10521788" y="1405053"/>
                  <a:ext cx="45719" cy="5377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3" name="모서리가 둥근 직사각형 22">
                  <a:extLst>
                    <a:ext uri="{FF2B5EF4-FFF2-40B4-BE49-F238E27FC236}">
                      <a16:creationId xmlns:a16="http://schemas.microsoft.com/office/drawing/2014/main" id="{151CE2F2-71B3-4894-843E-6CD2B663609B}"/>
                    </a:ext>
                  </a:extLst>
                </p:cNvPr>
                <p:cNvSpPr/>
                <p:nvPr/>
              </p:nvSpPr>
              <p:spPr>
                <a:xfrm>
                  <a:off x="10579572" y="1441890"/>
                  <a:ext cx="45719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0088829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>
            <a:extLst>
              <a:ext uri="{FF2B5EF4-FFF2-40B4-BE49-F238E27FC236}">
                <a16:creationId xmlns:a16="http://schemas.microsoft.com/office/drawing/2014/main" id="{FFCA48C3-2F27-47AA-95AF-93536D64DE2A}"/>
              </a:ext>
            </a:extLst>
          </p:cNvPr>
          <p:cNvGrpSpPr/>
          <p:nvPr/>
        </p:nvGrpSpPr>
        <p:grpSpPr>
          <a:xfrm>
            <a:off x="0" y="0"/>
            <a:ext cx="12192000" cy="828132"/>
            <a:chOff x="0" y="0"/>
            <a:chExt cx="12192000" cy="828132"/>
          </a:xfrm>
          <a:solidFill>
            <a:srgbClr val="3ED7C4"/>
          </a:solidFill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59D3F591-DC36-4D78-B96B-41D5890C4CB3}"/>
                </a:ext>
              </a:extLst>
            </p:cNvPr>
            <p:cNvSpPr/>
            <p:nvPr/>
          </p:nvSpPr>
          <p:spPr>
            <a:xfrm>
              <a:off x="0" y="0"/>
              <a:ext cx="12192000" cy="8281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46F4C4C-7AE7-46A3-A8DF-A1C3885B189C}"/>
                </a:ext>
              </a:extLst>
            </p:cNvPr>
            <p:cNvSpPr txBox="1"/>
            <p:nvPr/>
          </p:nvSpPr>
          <p:spPr>
            <a:xfrm>
              <a:off x="207474" y="138485"/>
              <a:ext cx="1566250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ko-KR" altLang="en-US" sz="3600" b="1" dirty="0">
                  <a:solidFill>
                    <a:schemeClr val="bg1"/>
                  </a:solidFill>
                </a:rPr>
                <a:t>특징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6CAF53E0-B2F5-4400-BB10-076096C4C84B}"/>
              </a:ext>
            </a:extLst>
          </p:cNvPr>
          <p:cNvSpPr txBox="1"/>
          <p:nvPr/>
        </p:nvSpPr>
        <p:spPr>
          <a:xfrm>
            <a:off x="2112757" y="406013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보고서</a:t>
            </a:r>
          </a:p>
        </p:txBody>
      </p:sp>
      <p:sp>
        <p:nvSpPr>
          <p:cNvPr id="23" name="순서도: 연결자 22">
            <a:extLst>
              <a:ext uri="{FF2B5EF4-FFF2-40B4-BE49-F238E27FC236}">
                <a16:creationId xmlns:a16="http://schemas.microsoft.com/office/drawing/2014/main" id="{DD4A0A94-9614-42C0-BD6C-D368445CF8B1}"/>
              </a:ext>
            </a:extLst>
          </p:cNvPr>
          <p:cNvSpPr/>
          <p:nvPr/>
        </p:nvSpPr>
        <p:spPr>
          <a:xfrm>
            <a:off x="7710744" y="1200530"/>
            <a:ext cx="4011852" cy="3942682"/>
          </a:xfrm>
          <a:prstGeom prst="flowChartConnector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75C01C8-DB1F-4267-990E-0BC56B5AC844}"/>
              </a:ext>
            </a:extLst>
          </p:cNvPr>
          <p:cNvSpPr txBox="1"/>
          <p:nvPr/>
        </p:nvSpPr>
        <p:spPr>
          <a:xfrm>
            <a:off x="4447924" y="5381284"/>
            <a:ext cx="37561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rgbClr val="FF0000"/>
                </a:solidFill>
              </a:rPr>
              <a:t>보고서 시각화 기능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55B39BCB-BA31-4FAD-94E6-BC50C2A43B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7598" y="2345789"/>
            <a:ext cx="3000375" cy="1524000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936DA962-79F0-4BA1-B9AF-48C9B9B72B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4080" y="2071543"/>
            <a:ext cx="2997321" cy="2251152"/>
          </a:xfrm>
          <a:prstGeom prst="rect">
            <a:avLst/>
          </a:prstGeom>
        </p:spPr>
      </p:pic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2C968A33-5ECD-42F6-B4F6-F92B979BC247}"/>
              </a:ext>
            </a:extLst>
          </p:cNvPr>
          <p:cNvCxnSpPr/>
          <p:nvPr/>
        </p:nvCxnSpPr>
        <p:spPr>
          <a:xfrm>
            <a:off x="3738993" y="3158661"/>
            <a:ext cx="3906174" cy="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834D955F-4A5A-444C-9C6D-195D849A9C29}"/>
              </a:ext>
            </a:extLst>
          </p:cNvPr>
          <p:cNvSpPr/>
          <p:nvPr/>
        </p:nvSpPr>
        <p:spPr>
          <a:xfrm>
            <a:off x="10484325" y="0"/>
            <a:ext cx="859412" cy="828132"/>
          </a:xfrm>
          <a:prstGeom prst="rect">
            <a:avLst/>
          </a:prstGeom>
          <a:solidFill>
            <a:srgbClr val="3ED7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08BF46D-2A5E-4FCB-94FF-82EB78362E0F}"/>
              </a:ext>
            </a:extLst>
          </p:cNvPr>
          <p:cNvSpPr/>
          <p:nvPr/>
        </p:nvSpPr>
        <p:spPr>
          <a:xfrm>
            <a:off x="11338163" y="-9129"/>
            <a:ext cx="859412" cy="828132"/>
          </a:xfrm>
          <a:prstGeom prst="rect">
            <a:avLst/>
          </a:prstGeom>
          <a:solidFill>
            <a:srgbClr val="F275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AD3CB5B0-1245-4477-B3EC-F67A4981D812}"/>
              </a:ext>
            </a:extLst>
          </p:cNvPr>
          <p:cNvGrpSpPr/>
          <p:nvPr/>
        </p:nvGrpSpPr>
        <p:grpSpPr>
          <a:xfrm>
            <a:off x="0" y="6133217"/>
            <a:ext cx="12192000" cy="728854"/>
            <a:chOff x="0" y="6133217"/>
            <a:chExt cx="12192000" cy="728854"/>
          </a:xfrm>
        </p:grpSpPr>
        <p:sp>
          <p:nvSpPr>
            <p:cNvPr id="30" name="자유형 14">
              <a:extLst>
                <a:ext uri="{FF2B5EF4-FFF2-40B4-BE49-F238E27FC236}">
                  <a16:creationId xmlns:a16="http://schemas.microsoft.com/office/drawing/2014/main" id="{D2474247-19DF-4ABC-A903-C6E833CDC817}"/>
                </a:ext>
              </a:extLst>
            </p:cNvPr>
            <p:cNvSpPr/>
            <p:nvPr/>
          </p:nvSpPr>
          <p:spPr>
            <a:xfrm flipV="1">
              <a:off x="0" y="6413809"/>
              <a:ext cx="12192000" cy="448262"/>
            </a:xfrm>
            <a:custGeom>
              <a:avLst/>
              <a:gdLst>
                <a:gd name="connsiteX0" fmla="*/ 0 w 12192000"/>
                <a:gd name="connsiteY0" fmla="*/ 0 h 1133913"/>
                <a:gd name="connsiteX1" fmla="*/ 12192000 w 12192000"/>
                <a:gd name="connsiteY1" fmla="*/ 0 h 1133913"/>
                <a:gd name="connsiteX2" fmla="*/ 12192000 w 12192000"/>
                <a:gd name="connsiteY2" fmla="*/ 1133913 h 1133913"/>
                <a:gd name="connsiteX3" fmla="*/ 12149251 w 12192000"/>
                <a:gd name="connsiteY3" fmla="*/ 1100931 h 1133913"/>
                <a:gd name="connsiteX4" fmla="*/ 11945257 w 12192000"/>
                <a:gd name="connsiteY4" fmla="*/ 957943 h 1133913"/>
                <a:gd name="connsiteX5" fmla="*/ 11625943 w 12192000"/>
                <a:gd name="connsiteY5" fmla="*/ 769257 h 1133913"/>
                <a:gd name="connsiteX6" fmla="*/ 11074400 w 12192000"/>
                <a:gd name="connsiteY6" fmla="*/ 638629 h 1133913"/>
                <a:gd name="connsiteX7" fmla="*/ 10784114 w 12192000"/>
                <a:gd name="connsiteY7" fmla="*/ 638629 h 1133913"/>
                <a:gd name="connsiteX8" fmla="*/ 10014857 w 12192000"/>
                <a:gd name="connsiteY8" fmla="*/ 638629 h 1133913"/>
                <a:gd name="connsiteX9" fmla="*/ 8098971 w 12192000"/>
                <a:gd name="connsiteY9" fmla="*/ 638629 h 1133913"/>
                <a:gd name="connsiteX10" fmla="*/ 3236686 w 12192000"/>
                <a:gd name="connsiteY10" fmla="*/ 1088571 h 1133913"/>
                <a:gd name="connsiteX11" fmla="*/ 214540 w 12192000"/>
                <a:gd name="connsiteY11" fmla="*/ 687841 h 1133913"/>
                <a:gd name="connsiteX12" fmla="*/ 0 w 12192000"/>
                <a:gd name="connsiteY12" fmla="*/ 644314 h 1133913"/>
                <a:gd name="connsiteX0" fmla="*/ 0 w 12192000"/>
                <a:gd name="connsiteY0" fmla="*/ 0 h 1133913"/>
                <a:gd name="connsiteX1" fmla="*/ 12192000 w 12192000"/>
                <a:gd name="connsiteY1" fmla="*/ 0 h 1133913"/>
                <a:gd name="connsiteX2" fmla="*/ 12192000 w 12192000"/>
                <a:gd name="connsiteY2" fmla="*/ 1133913 h 1133913"/>
                <a:gd name="connsiteX3" fmla="*/ 12149251 w 12192000"/>
                <a:gd name="connsiteY3" fmla="*/ 1100931 h 1133913"/>
                <a:gd name="connsiteX4" fmla="*/ 11945257 w 12192000"/>
                <a:gd name="connsiteY4" fmla="*/ 957943 h 1133913"/>
                <a:gd name="connsiteX5" fmla="*/ 11625943 w 12192000"/>
                <a:gd name="connsiteY5" fmla="*/ 769257 h 1133913"/>
                <a:gd name="connsiteX6" fmla="*/ 11074400 w 12192000"/>
                <a:gd name="connsiteY6" fmla="*/ 638629 h 1133913"/>
                <a:gd name="connsiteX7" fmla="*/ 10784114 w 12192000"/>
                <a:gd name="connsiteY7" fmla="*/ 638629 h 1133913"/>
                <a:gd name="connsiteX8" fmla="*/ 10014857 w 12192000"/>
                <a:gd name="connsiteY8" fmla="*/ 638629 h 1133913"/>
                <a:gd name="connsiteX9" fmla="*/ 8098971 w 12192000"/>
                <a:gd name="connsiteY9" fmla="*/ 638629 h 1133913"/>
                <a:gd name="connsiteX10" fmla="*/ 3236686 w 12192000"/>
                <a:gd name="connsiteY10" fmla="*/ 1088571 h 1133913"/>
                <a:gd name="connsiteX11" fmla="*/ 214540 w 12192000"/>
                <a:gd name="connsiteY11" fmla="*/ 687841 h 1133913"/>
                <a:gd name="connsiteX12" fmla="*/ 0 w 12192000"/>
                <a:gd name="connsiteY12" fmla="*/ 992191 h 1133913"/>
                <a:gd name="connsiteX13" fmla="*/ 0 w 12192000"/>
                <a:gd name="connsiteY13" fmla="*/ 0 h 1133913"/>
                <a:gd name="connsiteX0" fmla="*/ 0 w 12192000"/>
                <a:gd name="connsiteY0" fmla="*/ 0 h 1133913"/>
                <a:gd name="connsiteX1" fmla="*/ 12192000 w 12192000"/>
                <a:gd name="connsiteY1" fmla="*/ 0 h 1133913"/>
                <a:gd name="connsiteX2" fmla="*/ 12192000 w 12192000"/>
                <a:gd name="connsiteY2" fmla="*/ 1133913 h 1133913"/>
                <a:gd name="connsiteX3" fmla="*/ 12149251 w 12192000"/>
                <a:gd name="connsiteY3" fmla="*/ 1100931 h 1133913"/>
                <a:gd name="connsiteX4" fmla="*/ 11945257 w 12192000"/>
                <a:gd name="connsiteY4" fmla="*/ 957943 h 1133913"/>
                <a:gd name="connsiteX5" fmla="*/ 11625943 w 12192000"/>
                <a:gd name="connsiteY5" fmla="*/ 769257 h 1133913"/>
                <a:gd name="connsiteX6" fmla="*/ 11074400 w 12192000"/>
                <a:gd name="connsiteY6" fmla="*/ 638629 h 1133913"/>
                <a:gd name="connsiteX7" fmla="*/ 10784114 w 12192000"/>
                <a:gd name="connsiteY7" fmla="*/ 638629 h 1133913"/>
                <a:gd name="connsiteX8" fmla="*/ 10014857 w 12192000"/>
                <a:gd name="connsiteY8" fmla="*/ 638629 h 1133913"/>
                <a:gd name="connsiteX9" fmla="*/ 8098971 w 12192000"/>
                <a:gd name="connsiteY9" fmla="*/ 638629 h 1133913"/>
                <a:gd name="connsiteX10" fmla="*/ 3236686 w 12192000"/>
                <a:gd name="connsiteY10" fmla="*/ 1088571 h 1133913"/>
                <a:gd name="connsiteX11" fmla="*/ 725286 w 12192000"/>
                <a:gd name="connsiteY11" fmla="*/ 1035719 h 1133913"/>
                <a:gd name="connsiteX12" fmla="*/ 0 w 12192000"/>
                <a:gd name="connsiteY12" fmla="*/ 992191 h 1133913"/>
                <a:gd name="connsiteX13" fmla="*/ 0 w 12192000"/>
                <a:gd name="connsiteY13" fmla="*/ 0 h 1133913"/>
                <a:gd name="connsiteX0" fmla="*/ 0 w 12192000"/>
                <a:gd name="connsiteY0" fmla="*/ 0 h 1133913"/>
                <a:gd name="connsiteX1" fmla="*/ 12192000 w 12192000"/>
                <a:gd name="connsiteY1" fmla="*/ 0 h 1133913"/>
                <a:gd name="connsiteX2" fmla="*/ 12192000 w 12192000"/>
                <a:gd name="connsiteY2" fmla="*/ 1133913 h 1133913"/>
                <a:gd name="connsiteX3" fmla="*/ 12149251 w 12192000"/>
                <a:gd name="connsiteY3" fmla="*/ 1100931 h 1133913"/>
                <a:gd name="connsiteX4" fmla="*/ 11945257 w 12192000"/>
                <a:gd name="connsiteY4" fmla="*/ 957943 h 1133913"/>
                <a:gd name="connsiteX5" fmla="*/ 11625943 w 12192000"/>
                <a:gd name="connsiteY5" fmla="*/ 769257 h 1133913"/>
                <a:gd name="connsiteX6" fmla="*/ 11074400 w 12192000"/>
                <a:gd name="connsiteY6" fmla="*/ 638629 h 1133913"/>
                <a:gd name="connsiteX7" fmla="*/ 10784114 w 12192000"/>
                <a:gd name="connsiteY7" fmla="*/ 638629 h 1133913"/>
                <a:gd name="connsiteX8" fmla="*/ 10014857 w 12192000"/>
                <a:gd name="connsiteY8" fmla="*/ 638629 h 1133913"/>
                <a:gd name="connsiteX9" fmla="*/ 8098971 w 12192000"/>
                <a:gd name="connsiteY9" fmla="*/ 638629 h 1133913"/>
                <a:gd name="connsiteX10" fmla="*/ 3236686 w 12192000"/>
                <a:gd name="connsiteY10" fmla="*/ 1088571 h 1133913"/>
                <a:gd name="connsiteX11" fmla="*/ 725286 w 12192000"/>
                <a:gd name="connsiteY11" fmla="*/ 1035719 h 1133913"/>
                <a:gd name="connsiteX12" fmla="*/ 0 w 12192000"/>
                <a:gd name="connsiteY12" fmla="*/ 992191 h 1133913"/>
                <a:gd name="connsiteX13" fmla="*/ 0 w 12192000"/>
                <a:gd name="connsiteY13" fmla="*/ 0 h 1133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192000" h="1133913">
                  <a:moveTo>
                    <a:pt x="0" y="0"/>
                  </a:moveTo>
                  <a:lnTo>
                    <a:pt x="12192000" y="0"/>
                  </a:lnTo>
                  <a:lnTo>
                    <a:pt x="12192000" y="1133913"/>
                  </a:lnTo>
                  <a:lnTo>
                    <a:pt x="12149251" y="1100931"/>
                  </a:lnTo>
                  <a:cubicBezTo>
                    <a:pt x="12067419" y="1037620"/>
                    <a:pt x="11995452" y="983343"/>
                    <a:pt x="11945257" y="957943"/>
                  </a:cubicBezTo>
                  <a:cubicBezTo>
                    <a:pt x="11744476" y="856343"/>
                    <a:pt x="11771086" y="822476"/>
                    <a:pt x="11625943" y="769257"/>
                  </a:cubicBezTo>
                  <a:cubicBezTo>
                    <a:pt x="11480800" y="716038"/>
                    <a:pt x="11214705" y="660400"/>
                    <a:pt x="11074400" y="638629"/>
                  </a:cubicBezTo>
                  <a:cubicBezTo>
                    <a:pt x="10934095" y="616858"/>
                    <a:pt x="10960704" y="638629"/>
                    <a:pt x="10784114" y="638629"/>
                  </a:cubicBezTo>
                  <a:lnTo>
                    <a:pt x="10014857" y="638629"/>
                  </a:lnTo>
                  <a:cubicBezTo>
                    <a:pt x="10014857" y="638629"/>
                    <a:pt x="9228666" y="563639"/>
                    <a:pt x="8098971" y="638629"/>
                  </a:cubicBezTo>
                  <a:cubicBezTo>
                    <a:pt x="6969276" y="713619"/>
                    <a:pt x="4654249" y="1100666"/>
                    <a:pt x="3236686" y="1088571"/>
                  </a:cubicBezTo>
                  <a:cubicBezTo>
                    <a:pt x="2173515" y="1079500"/>
                    <a:pt x="1608439" y="1094396"/>
                    <a:pt x="725286" y="1035719"/>
                  </a:cubicBezTo>
                  <a:lnTo>
                    <a:pt x="0" y="9921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75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50785A8F-9D5C-44C0-8D33-FEDDE0AA3C7B}"/>
                </a:ext>
              </a:extLst>
            </p:cNvPr>
            <p:cNvGrpSpPr/>
            <p:nvPr/>
          </p:nvGrpSpPr>
          <p:grpSpPr>
            <a:xfrm flipV="1">
              <a:off x="9629279" y="6133217"/>
              <a:ext cx="1770800" cy="607421"/>
              <a:chOff x="9629279" y="254591"/>
              <a:chExt cx="1770800" cy="1273481"/>
            </a:xfrm>
          </p:grpSpPr>
          <p:grpSp>
            <p:nvGrpSpPr>
              <p:cNvPr id="34" name="그룹 33">
                <a:extLst>
                  <a:ext uri="{FF2B5EF4-FFF2-40B4-BE49-F238E27FC236}">
                    <a16:creationId xmlns:a16="http://schemas.microsoft.com/office/drawing/2014/main" id="{FCE741CE-4345-43D9-8618-E9C9E89B3324}"/>
                  </a:ext>
                </a:extLst>
              </p:cNvPr>
              <p:cNvGrpSpPr/>
              <p:nvPr/>
            </p:nvGrpSpPr>
            <p:grpSpPr>
              <a:xfrm>
                <a:off x="9733643" y="453116"/>
                <a:ext cx="1467758" cy="1001218"/>
                <a:chOff x="8251598" y="446819"/>
                <a:chExt cx="3606800" cy="2460347"/>
              </a:xfrm>
              <a:solidFill>
                <a:srgbClr val="F27579"/>
              </a:solidFill>
            </p:grpSpPr>
            <p:sp>
              <p:nvSpPr>
                <p:cNvPr id="41" name="자유형 23">
                  <a:extLst>
                    <a:ext uri="{FF2B5EF4-FFF2-40B4-BE49-F238E27FC236}">
                      <a16:creationId xmlns:a16="http://schemas.microsoft.com/office/drawing/2014/main" id="{76BCE7F9-2709-401E-BE24-48B368E7C97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10800000" flipH="1">
                  <a:off x="8251598" y="446819"/>
                  <a:ext cx="3180822" cy="2276194"/>
                </a:xfrm>
                <a:custGeom>
                  <a:avLst/>
                  <a:gdLst>
                    <a:gd name="connsiteX0" fmla="*/ 838137 w 3180821"/>
                    <a:gd name="connsiteY0" fmla="*/ 2109788 h 2109788"/>
                    <a:gd name="connsiteX1" fmla="*/ 3085922 w 3180821"/>
                    <a:gd name="connsiteY1" fmla="*/ 2109788 h 2109788"/>
                    <a:gd name="connsiteX2" fmla="*/ 3083984 w 3180821"/>
                    <a:gd name="connsiteY2" fmla="*/ 2107899 h 2109788"/>
                    <a:gd name="connsiteX3" fmla="*/ 3060171 w 3180821"/>
                    <a:gd name="connsiteY3" fmla="*/ 2076161 h 2109788"/>
                    <a:gd name="connsiteX4" fmla="*/ 3042180 w 3180821"/>
                    <a:gd name="connsiteY4" fmla="*/ 2031200 h 2109788"/>
                    <a:gd name="connsiteX5" fmla="*/ 3036888 w 3180821"/>
                    <a:gd name="connsiteY5" fmla="*/ 1986767 h 2109788"/>
                    <a:gd name="connsiteX6" fmla="*/ 3040063 w 3180821"/>
                    <a:gd name="connsiteY6" fmla="*/ 1943393 h 2109788"/>
                    <a:gd name="connsiteX7" fmla="*/ 3048000 w 3180821"/>
                    <a:gd name="connsiteY7" fmla="*/ 1902134 h 2109788"/>
                    <a:gd name="connsiteX8" fmla="*/ 3064404 w 3180821"/>
                    <a:gd name="connsiteY8" fmla="*/ 1846593 h 2109788"/>
                    <a:gd name="connsiteX9" fmla="*/ 3071813 w 3180821"/>
                    <a:gd name="connsiteY9" fmla="*/ 1817501 h 2109788"/>
                    <a:gd name="connsiteX10" fmla="*/ 3076576 w 3180821"/>
                    <a:gd name="connsiteY10" fmla="*/ 1803748 h 2109788"/>
                    <a:gd name="connsiteX11" fmla="*/ 3095626 w 3180821"/>
                    <a:gd name="connsiteY11" fmla="*/ 1767250 h 2109788"/>
                    <a:gd name="connsiteX12" fmla="*/ 3142192 w 3180821"/>
                    <a:gd name="connsiteY12" fmla="*/ 1697427 h 2109788"/>
                    <a:gd name="connsiteX13" fmla="*/ 3180821 w 3180821"/>
                    <a:gd name="connsiteY13" fmla="*/ 1644531 h 2109788"/>
                    <a:gd name="connsiteX14" fmla="*/ 3045354 w 3180821"/>
                    <a:gd name="connsiteY14" fmla="*/ 1603802 h 2109788"/>
                    <a:gd name="connsiteX15" fmla="*/ 2453217 w 3180821"/>
                    <a:gd name="connsiteY15" fmla="*/ 1417079 h 2109788"/>
                    <a:gd name="connsiteX16" fmla="*/ 2216680 w 3180821"/>
                    <a:gd name="connsiteY16" fmla="*/ 1336678 h 2109788"/>
                    <a:gd name="connsiteX17" fmla="*/ 2145242 w 3180821"/>
                    <a:gd name="connsiteY17" fmla="*/ 1310230 h 2109788"/>
                    <a:gd name="connsiteX18" fmla="*/ 2119313 w 3180821"/>
                    <a:gd name="connsiteY18" fmla="*/ 1298064 h 2109788"/>
                    <a:gd name="connsiteX19" fmla="*/ 2116138 w 3180821"/>
                    <a:gd name="connsiteY19" fmla="*/ 1294361 h 2109788"/>
                    <a:gd name="connsiteX20" fmla="*/ 2103438 w 3180821"/>
                    <a:gd name="connsiteY20" fmla="*/ 1293303 h 2109788"/>
                    <a:gd name="connsiteX21" fmla="*/ 2083330 w 3180821"/>
                    <a:gd name="connsiteY21" fmla="*/ 1284311 h 2109788"/>
                    <a:gd name="connsiteX22" fmla="*/ 2064280 w 3180821"/>
                    <a:gd name="connsiteY22" fmla="*/ 1265268 h 2109788"/>
                    <a:gd name="connsiteX23" fmla="*/ 2062163 w 3180821"/>
                    <a:gd name="connsiteY23" fmla="*/ 1260508 h 2109788"/>
                    <a:gd name="connsiteX24" fmla="*/ 2001309 w 3180821"/>
                    <a:gd name="connsiteY24" fmla="*/ 1085423 h 2109788"/>
                    <a:gd name="connsiteX25" fmla="*/ 1991254 w 3180821"/>
                    <a:gd name="connsiteY25" fmla="*/ 1038874 h 2109788"/>
                    <a:gd name="connsiteX26" fmla="*/ 1974321 w 3180821"/>
                    <a:gd name="connsiteY26" fmla="*/ 990210 h 2109788"/>
                    <a:gd name="connsiteX27" fmla="*/ 1963209 w 3180821"/>
                    <a:gd name="connsiteY27" fmla="*/ 967994 h 2109788"/>
                    <a:gd name="connsiteX28" fmla="*/ 1951038 w 3180821"/>
                    <a:gd name="connsiteY28" fmla="*/ 952125 h 2109788"/>
                    <a:gd name="connsiteX29" fmla="*/ 1938867 w 3180821"/>
                    <a:gd name="connsiteY29" fmla="*/ 943133 h 2109788"/>
                    <a:gd name="connsiteX30" fmla="*/ 1927225 w 3180821"/>
                    <a:gd name="connsiteY30" fmla="*/ 939430 h 2109788"/>
                    <a:gd name="connsiteX31" fmla="*/ 1915054 w 3180821"/>
                    <a:gd name="connsiteY31" fmla="*/ 939959 h 2109788"/>
                    <a:gd name="connsiteX32" fmla="*/ 1898121 w 3180821"/>
                    <a:gd name="connsiteY32" fmla="*/ 946835 h 2109788"/>
                    <a:gd name="connsiteX33" fmla="*/ 1879071 w 3180821"/>
                    <a:gd name="connsiteY33" fmla="*/ 963762 h 2109788"/>
                    <a:gd name="connsiteX34" fmla="*/ 1858434 w 3180821"/>
                    <a:gd name="connsiteY34" fmla="*/ 991268 h 2109788"/>
                    <a:gd name="connsiteX35" fmla="*/ 1855788 w 3180821"/>
                    <a:gd name="connsiteY35" fmla="*/ 997086 h 2109788"/>
                    <a:gd name="connsiteX36" fmla="*/ 1846263 w 3180821"/>
                    <a:gd name="connsiteY36" fmla="*/ 1025121 h 2109788"/>
                    <a:gd name="connsiteX37" fmla="*/ 1827213 w 3180821"/>
                    <a:gd name="connsiteY37" fmla="*/ 1116102 h 2109788"/>
                    <a:gd name="connsiteX38" fmla="*/ 1805517 w 3180821"/>
                    <a:gd name="connsiteY38" fmla="*/ 1261566 h 2109788"/>
                    <a:gd name="connsiteX39" fmla="*/ 1802342 w 3180821"/>
                    <a:gd name="connsiteY39" fmla="*/ 1290658 h 2109788"/>
                    <a:gd name="connsiteX40" fmla="*/ 1790700 w 3180821"/>
                    <a:gd name="connsiteY40" fmla="*/ 1303353 h 2109788"/>
                    <a:gd name="connsiteX41" fmla="*/ 1770063 w 3180821"/>
                    <a:gd name="connsiteY41" fmla="*/ 1321867 h 2109788"/>
                    <a:gd name="connsiteX42" fmla="*/ 1751013 w 3180821"/>
                    <a:gd name="connsiteY42" fmla="*/ 1331388 h 2109788"/>
                    <a:gd name="connsiteX43" fmla="*/ 1735138 w 3180821"/>
                    <a:gd name="connsiteY43" fmla="*/ 1334562 h 2109788"/>
                    <a:gd name="connsiteX44" fmla="*/ 1720850 w 3180821"/>
                    <a:gd name="connsiteY44" fmla="*/ 1330859 h 2109788"/>
                    <a:gd name="connsiteX45" fmla="*/ 1708680 w 3180821"/>
                    <a:gd name="connsiteY45" fmla="*/ 1321867 h 2109788"/>
                    <a:gd name="connsiteX46" fmla="*/ 1692275 w 3180821"/>
                    <a:gd name="connsiteY46" fmla="*/ 1300180 h 2109788"/>
                    <a:gd name="connsiteX47" fmla="*/ 1677459 w 3180821"/>
                    <a:gd name="connsiteY47" fmla="*/ 1262095 h 2109788"/>
                    <a:gd name="connsiteX48" fmla="*/ 1667405 w 3180821"/>
                    <a:gd name="connsiteY48" fmla="*/ 1221894 h 2109788"/>
                    <a:gd name="connsiteX49" fmla="*/ 1659467 w 3180821"/>
                    <a:gd name="connsiteY49" fmla="*/ 1170585 h 2109788"/>
                    <a:gd name="connsiteX50" fmla="*/ 1658938 w 3180821"/>
                    <a:gd name="connsiteY50" fmla="*/ 1162650 h 2109788"/>
                    <a:gd name="connsiteX51" fmla="*/ 1655234 w 3180821"/>
                    <a:gd name="connsiteY51" fmla="*/ 1151542 h 2109788"/>
                    <a:gd name="connsiteX52" fmla="*/ 1646767 w 3180821"/>
                    <a:gd name="connsiteY52" fmla="*/ 1135145 h 2109788"/>
                    <a:gd name="connsiteX53" fmla="*/ 1636184 w 3180821"/>
                    <a:gd name="connsiteY53" fmla="*/ 1121921 h 2109788"/>
                    <a:gd name="connsiteX54" fmla="*/ 1624542 w 3180821"/>
                    <a:gd name="connsiteY54" fmla="*/ 1113457 h 2109788"/>
                    <a:gd name="connsiteX55" fmla="*/ 1604963 w 3180821"/>
                    <a:gd name="connsiteY55" fmla="*/ 1107110 h 2109788"/>
                    <a:gd name="connsiteX56" fmla="*/ 1577446 w 3180821"/>
                    <a:gd name="connsiteY56" fmla="*/ 1107639 h 2109788"/>
                    <a:gd name="connsiteX57" fmla="*/ 1537230 w 3180821"/>
                    <a:gd name="connsiteY57" fmla="*/ 1121392 h 2109788"/>
                    <a:gd name="connsiteX58" fmla="*/ 1499130 w 3180821"/>
                    <a:gd name="connsiteY58" fmla="*/ 1144137 h 2109788"/>
                    <a:gd name="connsiteX59" fmla="*/ 1494896 w 3180821"/>
                    <a:gd name="connsiteY59" fmla="*/ 1147311 h 2109788"/>
                    <a:gd name="connsiteX60" fmla="*/ 1475317 w 3180821"/>
                    <a:gd name="connsiteY60" fmla="*/ 1150484 h 2109788"/>
                    <a:gd name="connsiteX61" fmla="*/ 1445684 w 3180821"/>
                    <a:gd name="connsiteY61" fmla="*/ 1149426 h 2109788"/>
                    <a:gd name="connsiteX62" fmla="*/ 1426634 w 3180821"/>
                    <a:gd name="connsiteY62" fmla="*/ 1143608 h 2109788"/>
                    <a:gd name="connsiteX63" fmla="*/ 1414992 w 3180821"/>
                    <a:gd name="connsiteY63" fmla="*/ 1132500 h 2109788"/>
                    <a:gd name="connsiteX64" fmla="*/ 1409700 w 3180821"/>
                    <a:gd name="connsiteY64" fmla="*/ 1114515 h 2109788"/>
                    <a:gd name="connsiteX65" fmla="*/ 1412875 w 3180821"/>
                    <a:gd name="connsiteY65" fmla="*/ 1093886 h 2109788"/>
                    <a:gd name="connsiteX66" fmla="*/ 1413405 w 3180821"/>
                    <a:gd name="connsiteY66" fmla="*/ 1091770 h 2109788"/>
                    <a:gd name="connsiteX67" fmla="*/ 1421342 w 3180821"/>
                    <a:gd name="connsiteY67" fmla="*/ 1049453 h 2109788"/>
                    <a:gd name="connsiteX68" fmla="*/ 1429809 w 3180821"/>
                    <a:gd name="connsiteY68" fmla="*/ 975928 h 2109788"/>
                    <a:gd name="connsiteX69" fmla="*/ 1431925 w 3180821"/>
                    <a:gd name="connsiteY69" fmla="*/ 912453 h 2109788"/>
                    <a:gd name="connsiteX70" fmla="*/ 1429809 w 3180821"/>
                    <a:gd name="connsiteY70" fmla="*/ 858499 h 2109788"/>
                    <a:gd name="connsiteX71" fmla="*/ 1422930 w 3180821"/>
                    <a:gd name="connsiteY71" fmla="*/ 813538 h 2109788"/>
                    <a:gd name="connsiteX72" fmla="*/ 1411817 w 3180821"/>
                    <a:gd name="connsiteY72" fmla="*/ 775982 h 2109788"/>
                    <a:gd name="connsiteX73" fmla="*/ 1399117 w 3180821"/>
                    <a:gd name="connsiteY73" fmla="*/ 746360 h 2109788"/>
                    <a:gd name="connsiteX74" fmla="*/ 1383771 w 3180821"/>
                    <a:gd name="connsiteY74" fmla="*/ 723615 h 2109788"/>
                    <a:gd name="connsiteX75" fmla="*/ 1366838 w 3180821"/>
                    <a:gd name="connsiteY75" fmla="*/ 706159 h 2109788"/>
                    <a:gd name="connsiteX76" fmla="*/ 1349375 w 3180821"/>
                    <a:gd name="connsiteY76" fmla="*/ 692935 h 2109788"/>
                    <a:gd name="connsiteX77" fmla="*/ 1323446 w 3180821"/>
                    <a:gd name="connsiteY77" fmla="*/ 681827 h 2109788"/>
                    <a:gd name="connsiteX78" fmla="*/ 1282700 w 3180821"/>
                    <a:gd name="connsiteY78" fmla="*/ 676538 h 2109788"/>
                    <a:gd name="connsiteX79" fmla="*/ 1275821 w 3180821"/>
                    <a:gd name="connsiteY79" fmla="*/ 678125 h 2109788"/>
                    <a:gd name="connsiteX80" fmla="*/ 1264180 w 3180821"/>
                    <a:gd name="connsiteY80" fmla="*/ 681827 h 2109788"/>
                    <a:gd name="connsiteX81" fmla="*/ 1245659 w 3180821"/>
                    <a:gd name="connsiteY81" fmla="*/ 690291 h 2109788"/>
                    <a:gd name="connsiteX82" fmla="*/ 1223963 w 3180821"/>
                    <a:gd name="connsiteY82" fmla="*/ 707746 h 2109788"/>
                    <a:gd name="connsiteX83" fmla="*/ 1206500 w 3180821"/>
                    <a:gd name="connsiteY83" fmla="*/ 735252 h 2109788"/>
                    <a:gd name="connsiteX84" fmla="*/ 1199621 w 3180821"/>
                    <a:gd name="connsiteY84" fmla="*/ 765403 h 2109788"/>
                    <a:gd name="connsiteX85" fmla="*/ 1200680 w 3180821"/>
                    <a:gd name="connsiteY85" fmla="*/ 810364 h 2109788"/>
                    <a:gd name="connsiteX86" fmla="*/ 1212321 w 3180821"/>
                    <a:gd name="connsiteY86" fmla="*/ 852152 h 2109788"/>
                    <a:gd name="connsiteX87" fmla="*/ 1214438 w 3180821"/>
                    <a:gd name="connsiteY87" fmla="*/ 856913 h 2109788"/>
                    <a:gd name="connsiteX88" fmla="*/ 1220788 w 3180821"/>
                    <a:gd name="connsiteY88" fmla="*/ 870665 h 2109788"/>
                    <a:gd name="connsiteX89" fmla="*/ 1231371 w 3180821"/>
                    <a:gd name="connsiteY89" fmla="*/ 905577 h 2109788"/>
                    <a:gd name="connsiteX90" fmla="*/ 1243542 w 3180821"/>
                    <a:gd name="connsiteY90" fmla="*/ 966936 h 2109788"/>
                    <a:gd name="connsiteX91" fmla="*/ 1255184 w 3180821"/>
                    <a:gd name="connsiteY91" fmla="*/ 1083836 h 2109788"/>
                    <a:gd name="connsiteX92" fmla="*/ 1255184 w 3180821"/>
                    <a:gd name="connsiteY92" fmla="*/ 1107110 h 2109788"/>
                    <a:gd name="connsiteX93" fmla="*/ 1238780 w 3180821"/>
                    <a:gd name="connsiteY93" fmla="*/ 1120334 h 2109788"/>
                    <a:gd name="connsiteX94" fmla="*/ 1209146 w 3180821"/>
                    <a:gd name="connsiteY94" fmla="*/ 1140434 h 2109788"/>
                    <a:gd name="connsiteX95" fmla="*/ 1181630 w 3180821"/>
                    <a:gd name="connsiteY95" fmla="*/ 1151542 h 2109788"/>
                    <a:gd name="connsiteX96" fmla="*/ 1157288 w 3180821"/>
                    <a:gd name="connsiteY96" fmla="*/ 1155774 h 2109788"/>
                    <a:gd name="connsiteX97" fmla="*/ 1135592 w 3180821"/>
                    <a:gd name="connsiteY97" fmla="*/ 1152600 h 2109788"/>
                    <a:gd name="connsiteX98" fmla="*/ 1115484 w 3180821"/>
                    <a:gd name="connsiteY98" fmla="*/ 1143608 h 2109788"/>
                    <a:gd name="connsiteX99" fmla="*/ 1089555 w 3180821"/>
                    <a:gd name="connsiteY99" fmla="*/ 1122979 h 2109788"/>
                    <a:gd name="connsiteX100" fmla="*/ 1062038 w 3180821"/>
                    <a:gd name="connsiteY100" fmla="*/ 1084894 h 2109788"/>
                    <a:gd name="connsiteX101" fmla="*/ 1044046 w 3180821"/>
                    <a:gd name="connsiteY101" fmla="*/ 1043635 h 2109788"/>
                    <a:gd name="connsiteX102" fmla="*/ 1027113 w 3180821"/>
                    <a:gd name="connsiteY102" fmla="*/ 992326 h 2109788"/>
                    <a:gd name="connsiteX103" fmla="*/ 1025525 w 3180821"/>
                    <a:gd name="connsiteY103" fmla="*/ 983334 h 2109788"/>
                    <a:gd name="connsiteX104" fmla="*/ 1016000 w 3180821"/>
                    <a:gd name="connsiteY104" fmla="*/ 955828 h 2109788"/>
                    <a:gd name="connsiteX105" fmla="*/ 1001184 w 3180821"/>
                    <a:gd name="connsiteY105" fmla="*/ 882831 h 2109788"/>
                    <a:gd name="connsiteX106" fmla="*/ 992188 w 3180821"/>
                    <a:gd name="connsiteY106" fmla="*/ 796082 h 2109788"/>
                    <a:gd name="connsiteX107" fmla="*/ 987425 w 3180821"/>
                    <a:gd name="connsiteY107" fmla="*/ 704573 h 2109788"/>
                    <a:gd name="connsiteX108" fmla="*/ 987425 w 3180821"/>
                    <a:gd name="connsiteY108" fmla="*/ 488758 h 2109788"/>
                    <a:gd name="connsiteX109" fmla="*/ 990071 w 3180821"/>
                    <a:gd name="connsiteY109" fmla="*/ 437978 h 2109788"/>
                    <a:gd name="connsiteX110" fmla="*/ 981605 w 3180821"/>
                    <a:gd name="connsiteY110" fmla="*/ 415232 h 2109788"/>
                    <a:gd name="connsiteX111" fmla="*/ 964671 w 3180821"/>
                    <a:gd name="connsiteY111" fmla="*/ 378734 h 2109788"/>
                    <a:gd name="connsiteX112" fmla="*/ 947209 w 3180821"/>
                    <a:gd name="connsiteY112" fmla="*/ 352815 h 2109788"/>
                    <a:gd name="connsiteX113" fmla="*/ 931334 w 3180821"/>
                    <a:gd name="connsiteY113" fmla="*/ 335360 h 2109788"/>
                    <a:gd name="connsiteX114" fmla="*/ 914400 w 3180821"/>
                    <a:gd name="connsiteY114" fmla="*/ 325839 h 2109788"/>
                    <a:gd name="connsiteX115" fmla="*/ 899055 w 3180821"/>
                    <a:gd name="connsiteY115" fmla="*/ 323723 h 2109788"/>
                    <a:gd name="connsiteX116" fmla="*/ 884767 w 3180821"/>
                    <a:gd name="connsiteY116" fmla="*/ 326896 h 2109788"/>
                    <a:gd name="connsiteX117" fmla="*/ 869950 w 3180821"/>
                    <a:gd name="connsiteY117" fmla="*/ 334302 h 2109788"/>
                    <a:gd name="connsiteX118" fmla="*/ 850900 w 3180821"/>
                    <a:gd name="connsiteY118" fmla="*/ 352815 h 2109788"/>
                    <a:gd name="connsiteX119" fmla="*/ 829734 w 3180821"/>
                    <a:gd name="connsiteY119" fmla="*/ 382966 h 2109788"/>
                    <a:gd name="connsiteX120" fmla="*/ 809096 w 3180821"/>
                    <a:gd name="connsiteY120" fmla="*/ 424754 h 2109788"/>
                    <a:gd name="connsiteX121" fmla="*/ 805921 w 3180821"/>
                    <a:gd name="connsiteY121" fmla="*/ 433217 h 2109788"/>
                    <a:gd name="connsiteX122" fmla="*/ 800100 w 3180821"/>
                    <a:gd name="connsiteY122" fmla="*/ 459136 h 2109788"/>
                    <a:gd name="connsiteX123" fmla="*/ 796925 w 3180821"/>
                    <a:gd name="connsiteY123" fmla="*/ 514148 h 2109788"/>
                    <a:gd name="connsiteX124" fmla="*/ 804863 w 3180821"/>
                    <a:gd name="connsiteY124" fmla="*/ 569688 h 2109788"/>
                    <a:gd name="connsiteX125" fmla="*/ 819680 w 3180821"/>
                    <a:gd name="connsiteY125" fmla="*/ 624700 h 2109788"/>
                    <a:gd name="connsiteX126" fmla="*/ 849842 w 3180821"/>
                    <a:gd name="connsiteY126" fmla="*/ 701399 h 2109788"/>
                    <a:gd name="connsiteX127" fmla="*/ 892175 w 3180821"/>
                    <a:gd name="connsiteY127" fmla="*/ 783916 h 2109788"/>
                    <a:gd name="connsiteX128" fmla="*/ 906992 w 3180821"/>
                    <a:gd name="connsiteY128" fmla="*/ 811422 h 2109788"/>
                    <a:gd name="connsiteX129" fmla="*/ 918105 w 3180821"/>
                    <a:gd name="connsiteY129" fmla="*/ 835754 h 2109788"/>
                    <a:gd name="connsiteX130" fmla="*/ 932921 w 3180821"/>
                    <a:gd name="connsiteY130" fmla="*/ 891824 h 2109788"/>
                    <a:gd name="connsiteX131" fmla="*/ 942446 w 3180821"/>
                    <a:gd name="connsiteY131" fmla="*/ 966936 h 2109788"/>
                    <a:gd name="connsiteX132" fmla="*/ 943505 w 3180821"/>
                    <a:gd name="connsiteY132" fmla="*/ 979631 h 2109788"/>
                    <a:gd name="connsiteX133" fmla="*/ 938742 w 3180821"/>
                    <a:gd name="connsiteY133" fmla="*/ 982805 h 2109788"/>
                    <a:gd name="connsiteX134" fmla="*/ 929746 w 3180821"/>
                    <a:gd name="connsiteY134" fmla="*/ 984391 h 2109788"/>
                    <a:gd name="connsiteX135" fmla="*/ 914400 w 3180821"/>
                    <a:gd name="connsiteY135" fmla="*/ 979631 h 2109788"/>
                    <a:gd name="connsiteX136" fmla="*/ 892175 w 3180821"/>
                    <a:gd name="connsiteY136" fmla="*/ 961117 h 2109788"/>
                    <a:gd name="connsiteX137" fmla="*/ 869950 w 3180821"/>
                    <a:gd name="connsiteY137" fmla="*/ 934140 h 2109788"/>
                    <a:gd name="connsiteX138" fmla="*/ 821267 w 3180821"/>
                    <a:gd name="connsiteY138" fmla="*/ 853739 h 2109788"/>
                    <a:gd name="connsiteX139" fmla="*/ 810155 w 3180821"/>
                    <a:gd name="connsiteY139" fmla="*/ 830994 h 2109788"/>
                    <a:gd name="connsiteX140" fmla="*/ 790046 w 3180821"/>
                    <a:gd name="connsiteY140" fmla="*/ 802959 h 2109788"/>
                    <a:gd name="connsiteX141" fmla="*/ 757238 w 3180821"/>
                    <a:gd name="connsiteY141" fmla="*/ 768576 h 2109788"/>
                    <a:gd name="connsiteX142" fmla="*/ 738188 w 3180821"/>
                    <a:gd name="connsiteY142" fmla="*/ 756939 h 2109788"/>
                    <a:gd name="connsiteX143" fmla="*/ 728663 w 3180821"/>
                    <a:gd name="connsiteY143" fmla="*/ 754824 h 2109788"/>
                    <a:gd name="connsiteX144" fmla="*/ 716492 w 3180821"/>
                    <a:gd name="connsiteY144" fmla="*/ 758526 h 2109788"/>
                    <a:gd name="connsiteX145" fmla="*/ 706438 w 3180821"/>
                    <a:gd name="connsiteY145" fmla="*/ 773866 h 2109788"/>
                    <a:gd name="connsiteX146" fmla="*/ 703263 w 3180821"/>
                    <a:gd name="connsiteY146" fmla="*/ 796611 h 2109788"/>
                    <a:gd name="connsiteX147" fmla="*/ 705379 w 3180821"/>
                    <a:gd name="connsiteY147" fmla="*/ 820943 h 2109788"/>
                    <a:gd name="connsiteX148" fmla="*/ 713317 w 3180821"/>
                    <a:gd name="connsiteY148" fmla="*/ 843160 h 2109788"/>
                    <a:gd name="connsiteX149" fmla="*/ 718609 w 3180821"/>
                    <a:gd name="connsiteY149" fmla="*/ 851623 h 2109788"/>
                    <a:gd name="connsiteX150" fmla="*/ 733954 w 3180821"/>
                    <a:gd name="connsiteY150" fmla="*/ 873839 h 2109788"/>
                    <a:gd name="connsiteX151" fmla="*/ 784225 w 3180821"/>
                    <a:gd name="connsiteY151" fmla="*/ 963762 h 2109788"/>
                    <a:gd name="connsiteX152" fmla="*/ 865717 w 3180821"/>
                    <a:gd name="connsiteY152" fmla="*/ 1119805 h 2109788"/>
                    <a:gd name="connsiteX153" fmla="*/ 882121 w 3180821"/>
                    <a:gd name="connsiteY153" fmla="*/ 1152600 h 2109788"/>
                    <a:gd name="connsiteX154" fmla="*/ 886355 w 3180821"/>
                    <a:gd name="connsiteY154" fmla="*/ 1171643 h 2109788"/>
                    <a:gd name="connsiteX155" fmla="*/ 886355 w 3180821"/>
                    <a:gd name="connsiteY155" fmla="*/ 1199149 h 2109788"/>
                    <a:gd name="connsiteX156" fmla="*/ 879475 w 3180821"/>
                    <a:gd name="connsiteY156" fmla="*/ 1217133 h 2109788"/>
                    <a:gd name="connsiteX157" fmla="*/ 867834 w 3180821"/>
                    <a:gd name="connsiteY157" fmla="*/ 1228241 h 2109788"/>
                    <a:gd name="connsiteX158" fmla="*/ 847196 w 3180821"/>
                    <a:gd name="connsiteY158" fmla="*/ 1233531 h 2109788"/>
                    <a:gd name="connsiteX159" fmla="*/ 824442 w 3180821"/>
                    <a:gd name="connsiteY159" fmla="*/ 1229299 h 2109788"/>
                    <a:gd name="connsiteX160" fmla="*/ 821267 w 3180821"/>
                    <a:gd name="connsiteY160" fmla="*/ 1228770 h 2109788"/>
                    <a:gd name="connsiteX161" fmla="*/ 637646 w 3180821"/>
                    <a:gd name="connsiteY161" fmla="*/ 807190 h 2109788"/>
                    <a:gd name="connsiteX162" fmla="*/ 515938 w 3180821"/>
                    <a:gd name="connsiteY162" fmla="*/ 524727 h 2109788"/>
                    <a:gd name="connsiteX163" fmla="*/ 488421 w 3180821"/>
                    <a:gd name="connsiteY163" fmla="*/ 459136 h 2109788"/>
                    <a:gd name="connsiteX164" fmla="*/ 436034 w 3180821"/>
                    <a:gd name="connsiteY164" fmla="*/ 345939 h 2109788"/>
                    <a:gd name="connsiteX165" fmla="*/ 385763 w 3180821"/>
                    <a:gd name="connsiteY165" fmla="*/ 251255 h 2109788"/>
                    <a:gd name="connsiteX166" fmla="*/ 337609 w 3180821"/>
                    <a:gd name="connsiteY166" fmla="*/ 175614 h 2109788"/>
                    <a:gd name="connsiteX167" fmla="*/ 291571 w 3180821"/>
                    <a:gd name="connsiteY167" fmla="*/ 115842 h 2109788"/>
                    <a:gd name="connsiteX168" fmla="*/ 248179 w 3180821"/>
                    <a:gd name="connsiteY168" fmla="*/ 70881 h 2109788"/>
                    <a:gd name="connsiteX169" fmla="*/ 207963 w 3180821"/>
                    <a:gd name="connsiteY169" fmla="*/ 38085 h 2109788"/>
                    <a:gd name="connsiteX170" fmla="*/ 171450 w 3180821"/>
                    <a:gd name="connsiteY170" fmla="*/ 16398 h 2109788"/>
                    <a:gd name="connsiteX171" fmla="*/ 137584 w 3180821"/>
                    <a:gd name="connsiteY171" fmla="*/ 4232 h 2109788"/>
                    <a:gd name="connsiteX172" fmla="*/ 107421 w 3180821"/>
                    <a:gd name="connsiteY172" fmla="*/ 0 h 2109788"/>
                    <a:gd name="connsiteX173" fmla="*/ 80434 w 3180821"/>
                    <a:gd name="connsiteY173" fmla="*/ 1587 h 2109788"/>
                    <a:gd name="connsiteX174" fmla="*/ 58738 w 3180821"/>
                    <a:gd name="connsiteY174" fmla="*/ 6877 h 2109788"/>
                    <a:gd name="connsiteX175" fmla="*/ 17463 w 3180821"/>
                    <a:gd name="connsiteY175" fmla="*/ 28035 h 2109788"/>
                    <a:gd name="connsiteX176" fmla="*/ 10584 w 3180821"/>
                    <a:gd name="connsiteY176" fmla="*/ 34911 h 2109788"/>
                    <a:gd name="connsiteX177" fmla="*/ 6879 w 3180821"/>
                    <a:gd name="connsiteY177" fmla="*/ 40201 h 2109788"/>
                    <a:gd name="connsiteX178" fmla="*/ 1588 w 3180821"/>
                    <a:gd name="connsiteY178" fmla="*/ 53425 h 2109788"/>
                    <a:gd name="connsiteX179" fmla="*/ 0 w 3180821"/>
                    <a:gd name="connsiteY179" fmla="*/ 79344 h 2109788"/>
                    <a:gd name="connsiteX180" fmla="*/ 7409 w 3180821"/>
                    <a:gd name="connsiteY180" fmla="*/ 122719 h 2109788"/>
                    <a:gd name="connsiteX181" fmla="*/ 25929 w 3180821"/>
                    <a:gd name="connsiteY181" fmla="*/ 175085 h 2109788"/>
                    <a:gd name="connsiteX182" fmla="*/ 68263 w 3180821"/>
                    <a:gd name="connsiteY182" fmla="*/ 265537 h 2109788"/>
                    <a:gd name="connsiteX183" fmla="*/ 146050 w 3180821"/>
                    <a:gd name="connsiteY183" fmla="*/ 403066 h 2109788"/>
                    <a:gd name="connsiteX184" fmla="*/ 235479 w 3180821"/>
                    <a:gd name="connsiteY184" fmla="*/ 541653 h 2109788"/>
                    <a:gd name="connsiteX185" fmla="*/ 322263 w 3180821"/>
                    <a:gd name="connsiteY185" fmla="*/ 668603 h 2109788"/>
                    <a:gd name="connsiteX186" fmla="*/ 422804 w 3180821"/>
                    <a:gd name="connsiteY186" fmla="*/ 808777 h 2109788"/>
                    <a:gd name="connsiteX187" fmla="*/ 439738 w 3180821"/>
                    <a:gd name="connsiteY187" fmla="*/ 830465 h 2109788"/>
                    <a:gd name="connsiteX188" fmla="*/ 466196 w 3180821"/>
                    <a:gd name="connsiteY188" fmla="*/ 875426 h 2109788"/>
                    <a:gd name="connsiteX189" fmla="*/ 516467 w 3180821"/>
                    <a:gd name="connsiteY189" fmla="*/ 970639 h 2109788"/>
                    <a:gd name="connsiteX190" fmla="*/ 564092 w 3180821"/>
                    <a:gd name="connsiteY190" fmla="*/ 1069554 h 2109788"/>
                    <a:gd name="connsiteX191" fmla="*/ 606425 w 3180821"/>
                    <a:gd name="connsiteY191" fmla="*/ 1172172 h 2109788"/>
                    <a:gd name="connsiteX192" fmla="*/ 664634 w 3180821"/>
                    <a:gd name="connsiteY192" fmla="*/ 1327685 h 2109788"/>
                    <a:gd name="connsiteX193" fmla="*/ 729192 w 3180821"/>
                    <a:gd name="connsiteY193" fmla="*/ 1531863 h 2109788"/>
                    <a:gd name="connsiteX194" fmla="*/ 779463 w 3180821"/>
                    <a:gd name="connsiteY194" fmla="*/ 1720172 h 2109788"/>
                    <a:gd name="connsiteX195" fmla="*/ 815975 w 3180821"/>
                    <a:gd name="connsiteY195" fmla="*/ 1879389 h 2109788"/>
                    <a:gd name="connsiteX196" fmla="*/ 848784 w 3180821"/>
                    <a:gd name="connsiteY196" fmla="*/ 2045482 h 2109788"/>
                    <a:gd name="connsiteX197" fmla="*/ 852488 w 3180821"/>
                    <a:gd name="connsiteY197" fmla="*/ 2069814 h 2109788"/>
                    <a:gd name="connsiteX198" fmla="*/ 846667 w 3180821"/>
                    <a:gd name="connsiteY198" fmla="*/ 2089385 h 2109788"/>
                    <a:gd name="connsiteX0" fmla="*/ 403631 w 3180821"/>
                    <a:gd name="connsiteY0" fmla="*/ 2276195 h 2276195"/>
                    <a:gd name="connsiteX1" fmla="*/ 3085922 w 3180821"/>
                    <a:gd name="connsiteY1" fmla="*/ 2109788 h 2276195"/>
                    <a:gd name="connsiteX2" fmla="*/ 3083984 w 3180821"/>
                    <a:gd name="connsiteY2" fmla="*/ 2107899 h 2276195"/>
                    <a:gd name="connsiteX3" fmla="*/ 3060171 w 3180821"/>
                    <a:gd name="connsiteY3" fmla="*/ 2076161 h 2276195"/>
                    <a:gd name="connsiteX4" fmla="*/ 3042180 w 3180821"/>
                    <a:gd name="connsiteY4" fmla="*/ 2031200 h 2276195"/>
                    <a:gd name="connsiteX5" fmla="*/ 3036888 w 3180821"/>
                    <a:gd name="connsiteY5" fmla="*/ 1986767 h 2276195"/>
                    <a:gd name="connsiteX6" fmla="*/ 3040063 w 3180821"/>
                    <a:gd name="connsiteY6" fmla="*/ 1943393 h 2276195"/>
                    <a:gd name="connsiteX7" fmla="*/ 3048000 w 3180821"/>
                    <a:gd name="connsiteY7" fmla="*/ 1902134 h 2276195"/>
                    <a:gd name="connsiteX8" fmla="*/ 3064404 w 3180821"/>
                    <a:gd name="connsiteY8" fmla="*/ 1846593 h 2276195"/>
                    <a:gd name="connsiteX9" fmla="*/ 3071813 w 3180821"/>
                    <a:gd name="connsiteY9" fmla="*/ 1817501 h 2276195"/>
                    <a:gd name="connsiteX10" fmla="*/ 3076576 w 3180821"/>
                    <a:gd name="connsiteY10" fmla="*/ 1803748 h 2276195"/>
                    <a:gd name="connsiteX11" fmla="*/ 3095626 w 3180821"/>
                    <a:gd name="connsiteY11" fmla="*/ 1767250 h 2276195"/>
                    <a:gd name="connsiteX12" fmla="*/ 3142192 w 3180821"/>
                    <a:gd name="connsiteY12" fmla="*/ 1697427 h 2276195"/>
                    <a:gd name="connsiteX13" fmla="*/ 3180821 w 3180821"/>
                    <a:gd name="connsiteY13" fmla="*/ 1644531 h 2276195"/>
                    <a:gd name="connsiteX14" fmla="*/ 3045354 w 3180821"/>
                    <a:gd name="connsiteY14" fmla="*/ 1603802 h 2276195"/>
                    <a:gd name="connsiteX15" fmla="*/ 2453217 w 3180821"/>
                    <a:gd name="connsiteY15" fmla="*/ 1417079 h 2276195"/>
                    <a:gd name="connsiteX16" fmla="*/ 2216680 w 3180821"/>
                    <a:gd name="connsiteY16" fmla="*/ 1336678 h 2276195"/>
                    <a:gd name="connsiteX17" fmla="*/ 2145242 w 3180821"/>
                    <a:gd name="connsiteY17" fmla="*/ 1310230 h 2276195"/>
                    <a:gd name="connsiteX18" fmla="*/ 2119313 w 3180821"/>
                    <a:gd name="connsiteY18" fmla="*/ 1298064 h 2276195"/>
                    <a:gd name="connsiteX19" fmla="*/ 2116138 w 3180821"/>
                    <a:gd name="connsiteY19" fmla="*/ 1294361 h 2276195"/>
                    <a:gd name="connsiteX20" fmla="*/ 2103438 w 3180821"/>
                    <a:gd name="connsiteY20" fmla="*/ 1293303 h 2276195"/>
                    <a:gd name="connsiteX21" fmla="*/ 2083330 w 3180821"/>
                    <a:gd name="connsiteY21" fmla="*/ 1284311 h 2276195"/>
                    <a:gd name="connsiteX22" fmla="*/ 2064280 w 3180821"/>
                    <a:gd name="connsiteY22" fmla="*/ 1265268 h 2276195"/>
                    <a:gd name="connsiteX23" fmla="*/ 2062163 w 3180821"/>
                    <a:gd name="connsiteY23" fmla="*/ 1260508 h 2276195"/>
                    <a:gd name="connsiteX24" fmla="*/ 2001309 w 3180821"/>
                    <a:gd name="connsiteY24" fmla="*/ 1085423 h 2276195"/>
                    <a:gd name="connsiteX25" fmla="*/ 1991254 w 3180821"/>
                    <a:gd name="connsiteY25" fmla="*/ 1038874 h 2276195"/>
                    <a:gd name="connsiteX26" fmla="*/ 1974321 w 3180821"/>
                    <a:gd name="connsiteY26" fmla="*/ 990210 h 2276195"/>
                    <a:gd name="connsiteX27" fmla="*/ 1963209 w 3180821"/>
                    <a:gd name="connsiteY27" fmla="*/ 967994 h 2276195"/>
                    <a:gd name="connsiteX28" fmla="*/ 1951038 w 3180821"/>
                    <a:gd name="connsiteY28" fmla="*/ 952125 h 2276195"/>
                    <a:gd name="connsiteX29" fmla="*/ 1938867 w 3180821"/>
                    <a:gd name="connsiteY29" fmla="*/ 943133 h 2276195"/>
                    <a:gd name="connsiteX30" fmla="*/ 1927225 w 3180821"/>
                    <a:gd name="connsiteY30" fmla="*/ 939430 h 2276195"/>
                    <a:gd name="connsiteX31" fmla="*/ 1915054 w 3180821"/>
                    <a:gd name="connsiteY31" fmla="*/ 939959 h 2276195"/>
                    <a:gd name="connsiteX32" fmla="*/ 1898121 w 3180821"/>
                    <a:gd name="connsiteY32" fmla="*/ 946835 h 2276195"/>
                    <a:gd name="connsiteX33" fmla="*/ 1879071 w 3180821"/>
                    <a:gd name="connsiteY33" fmla="*/ 963762 h 2276195"/>
                    <a:gd name="connsiteX34" fmla="*/ 1858434 w 3180821"/>
                    <a:gd name="connsiteY34" fmla="*/ 991268 h 2276195"/>
                    <a:gd name="connsiteX35" fmla="*/ 1855788 w 3180821"/>
                    <a:gd name="connsiteY35" fmla="*/ 997086 h 2276195"/>
                    <a:gd name="connsiteX36" fmla="*/ 1846263 w 3180821"/>
                    <a:gd name="connsiteY36" fmla="*/ 1025121 h 2276195"/>
                    <a:gd name="connsiteX37" fmla="*/ 1827213 w 3180821"/>
                    <a:gd name="connsiteY37" fmla="*/ 1116102 h 2276195"/>
                    <a:gd name="connsiteX38" fmla="*/ 1805517 w 3180821"/>
                    <a:gd name="connsiteY38" fmla="*/ 1261566 h 2276195"/>
                    <a:gd name="connsiteX39" fmla="*/ 1802342 w 3180821"/>
                    <a:gd name="connsiteY39" fmla="*/ 1290658 h 2276195"/>
                    <a:gd name="connsiteX40" fmla="*/ 1790700 w 3180821"/>
                    <a:gd name="connsiteY40" fmla="*/ 1303353 h 2276195"/>
                    <a:gd name="connsiteX41" fmla="*/ 1770063 w 3180821"/>
                    <a:gd name="connsiteY41" fmla="*/ 1321867 h 2276195"/>
                    <a:gd name="connsiteX42" fmla="*/ 1751013 w 3180821"/>
                    <a:gd name="connsiteY42" fmla="*/ 1331388 h 2276195"/>
                    <a:gd name="connsiteX43" fmla="*/ 1735138 w 3180821"/>
                    <a:gd name="connsiteY43" fmla="*/ 1334562 h 2276195"/>
                    <a:gd name="connsiteX44" fmla="*/ 1720850 w 3180821"/>
                    <a:gd name="connsiteY44" fmla="*/ 1330859 h 2276195"/>
                    <a:gd name="connsiteX45" fmla="*/ 1708680 w 3180821"/>
                    <a:gd name="connsiteY45" fmla="*/ 1321867 h 2276195"/>
                    <a:gd name="connsiteX46" fmla="*/ 1692275 w 3180821"/>
                    <a:gd name="connsiteY46" fmla="*/ 1300180 h 2276195"/>
                    <a:gd name="connsiteX47" fmla="*/ 1677459 w 3180821"/>
                    <a:gd name="connsiteY47" fmla="*/ 1262095 h 2276195"/>
                    <a:gd name="connsiteX48" fmla="*/ 1667405 w 3180821"/>
                    <a:gd name="connsiteY48" fmla="*/ 1221894 h 2276195"/>
                    <a:gd name="connsiteX49" fmla="*/ 1659467 w 3180821"/>
                    <a:gd name="connsiteY49" fmla="*/ 1170585 h 2276195"/>
                    <a:gd name="connsiteX50" fmla="*/ 1658938 w 3180821"/>
                    <a:gd name="connsiteY50" fmla="*/ 1162650 h 2276195"/>
                    <a:gd name="connsiteX51" fmla="*/ 1655234 w 3180821"/>
                    <a:gd name="connsiteY51" fmla="*/ 1151542 h 2276195"/>
                    <a:gd name="connsiteX52" fmla="*/ 1646767 w 3180821"/>
                    <a:gd name="connsiteY52" fmla="*/ 1135145 h 2276195"/>
                    <a:gd name="connsiteX53" fmla="*/ 1636184 w 3180821"/>
                    <a:gd name="connsiteY53" fmla="*/ 1121921 h 2276195"/>
                    <a:gd name="connsiteX54" fmla="*/ 1624542 w 3180821"/>
                    <a:gd name="connsiteY54" fmla="*/ 1113457 h 2276195"/>
                    <a:gd name="connsiteX55" fmla="*/ 1604963 w 3180821"/>
                    <a:gd name="connsiteY55" fmla="*/ 1107110 h 2276195"/>
                    <a:gd name="connsiteX56" fmla="*/ 1577446 w 3180821"/>
                    <a:gd name="connsiteY56" fmla="*/ 1107639 h 2276195"/>
                    <a:gd name="connsiteX57" fmla="*/ 1537230 w 3180821"/>
                    <a:gd name="connsiteY57" fmla="*/ 1121392 h 2276195"/>
                    <a:gd name="connsiteX58" fmla="*/ 1499130 w 3180821"/>
                    <a:gd name="connsiteY58" fmla="*/ 1144137 h 2276195"/>
                    <a:gd name="connsiteX59" fmla="*/ 1494896 w 3180821"/>
                    <a:gd name="connsiteY59" fmla="*/ 1147311 h 2276195"/>
                    <a:gd name="connsiteX60" fmla="*/ 1475317 w 3180821"/>
                    <a:gd name="connsiteY60" fmla="*/ 1150484 h 2276195"/>
                    <a:gd name="connsiteX61" fmla="*/ 1445684 w 3180821"/>
                    <a:gd name="connsiteY61" fmla="*/ 1149426 h 2276195"/>
                    <a:gd name="connsiteX62" fmla="*/ 1426634 w 3180821"/>
                    <a:gd name="connsiteY62" fmla="*/ 1143608 h 2276195"/>
                    <a:gd name="connsiteX63" fmla="*/ 1414992 w 3180821"/>
                    <a:gd name="connsiteY63" fmla="*/ 1132500 h 2276195"/>
                    <a:gd name="connsiteX64" fmla="*/ 1409700 w 3180821"/>
                    <a:gd name="connsiteY64" fmla="*/ 1114515 h 2276195"/>
                    <a:gd name="connsiteX65" fmla="*/ 1412875 w 3180821"/>
                    <a:gd name="connsiteY65" fmla="*/ 1093886 h 2276195"/>
                    <a:gd name="connsiteX66" fmla="*/ 1413405 w 3180821"/>
                    <a:gd name="connsiteY66" fmla="*/ 1091770 h 2276195"/>
                    <a:gd name="connsiteX67" fmla="*/ 1421342 w 3180821"/>
                    <a:gd name="connsiteY67" fmla="*/ 1049453 h 2276195"/>
                    <a:gd name="connsiteX68" fmla="*/ 1429809 w 3180821"/>
                    <a:gd name="connsiteY68" fmla="*/ 975928 h 2276195"/>
                    <a:gd name="connsiteX69" fmla="*/ 1431925 w 3180821"/>
                    <a:gd name="connsiteY69" fmla="*/ 912453 h 2276195"/>
                    <a:gd name="connsiteX70" fmla="*/ 1429809 w 3180821"/>
                    <a:gd name="connsiteY70" fmla="*/ 858499 h 2276195"/>
                    <a:gd name="connsiteX71" fmla="*/ 1422930 w 3180821"/>
                    <a:gd name="connsiteY71" fmla="*/ 813538 h 2276195"/>
                    <a:gd name="connsiteX72" fmla="*/ 1411817 w 3180821"/>
                    <a:gd name="connsiteY72" fmla="*/ 775982 h 2276195"/>
                    <a:gd name="connsiteX73" fmla="*/ 1399117 w 3180821"/>
                    <a:gd name="connsiteY73" fmla="*/ 746360 h 2276195"/>
                    <a:gd name="connsiteX74" fmla="*/ 1383771 w 3180821"/>
                    <a:gd name="connsiteY74" fmla="*/ 723615 h 2276195"/>
                    <a:gd name="connsiteX75" fmla="*/ 1366838 w 3180821"/>
                    <a:gd name="connsiteY75" fmla="*/ 706159 h 2276195"/>
                    <a:gd name="connsiteX76" fmla="*/ 1349375 w 3180821"/>
                    <a:gd name="connsiteY76" fmla="*/ 692935 h 2276195"/>
                    <a:gd name="connsiteX77" fmla="*/ 1323446 w 3180821"/>
                    <a:gd name="connsiteY77" fmla="*/ 681827 h 2276195"/>
                    <a:gd name="connsiteX78" fmla="*/ 1282700 w 3180821"/>
                    <a:gd name="connsiteY78" fmla="*/ 676538 h 2276195"/>
                    <a:gd name="connsiteX79" fmla="*/ 1275821 w 3180821"/>
                    <a:gd name="connsiteY79" fmla="*/ 678125 h 2276195"/>
                    <a:gd name="connsiteX80" fmla="*/ 1264180 w 3180821"/>
                    <a:gd name="connsiteY80" fmla="*/ 681827 h 2276195"/>
                    <a:gd name="connsiteX81" fmla="*/ 1245659 w 3180821"/>
                    <a:gd name="connsiteY81" fmla="*/ 690291 h 2276195"/>
                    <a:gd name="connsiteX82" fmla="*/ 1223963 w 3180821"/>
                    <a:gd name="connsiteY82" fmla="*/ 707746 h 2276195"/>
                    <a:gd name="connsiteX83" fmla="*/ 1206500 w 3180821"/>
                    <a:gd name="connsiteY83" fmla="*/ 735252 h 2276195"/>
                    <a:gd name="connsiteX84" fmla="*/ 1199621 w 3180821"/>
                    <a:gd name="connsiteY84" fmla="*/ 765403 h 2276195"/>
                    <a:gd name="connsiteX85" fmla="*/ 1200680 w 3180821"/>
                    <a:gd name="connsiteY85" fmla="*/ 810364 h 2276195"/>
                    <a:gd name="connsiteX86" fmla="*/ 1212321 w 3180821"/>
                    <a:gd name="connsiteY86" fmla="*/ 852152 h 2276195"/>
                    <a:gd name="connsiteX87" fmla="*/ 1214438 w 3180821"/>
                    <a:gd name="connsiteY87" fmla="*/ 856913 h 2276195"/>
                    <a:gd name="connsiteX88" fmla="*/ 1220788 w 3180821"/>
                    <a:gd name="connsiteY88" fmla="*/ 870665 h 2276195"/>
                    <a:gd name="connsiteX89" fmla="*/ 1231371 w 3180821"/>
                    <a:gd name="connsiteY89" fmla="*/ 905577 h 2276195"/>
                    <a:gd name="connsiteX90" fmla="*/ 1243542 w 3180821"/>
                    <a:gd name="connsiteY90" fmla="*/ 966936 h 2276195"/>
                    <a:gd name="connsiteX91" fmla="*/ 1255184 w 3180821"/>
                    <a:gd name="connsiteY91" fmla="*/ 1083836 h 2276195"/>
                    <a:gd name="connsiteX92" fmla="*/ 1255184 w 3180821"/>
                    <a:gd name="connsiteY92" fmla="*/ 1107110 h 2276195"/>
                    <a:gd name="connsiteX93" fmla="*/ 1238780 w 3180821"/>
                    <a:gd name="connsiteY93" fmla="*/ 1120334 h 2276195"/>
                    <a:gd name="connsiteX94" fmla="*/ 1209146 w 3180821"/>
                    <a:gd name="connsiteY94" fmla="*/ 1140434 h 2276195"/>
                    <a:gd name="connsiteX95" fmla="*/ 1181630 w 3180821"/>
                    <a:gd name="connsiteY95" fmla="*/ 1151542 h 2276195"/>
                    <a:gd name="connsiteX96" fmla="*/ 1157288 w 3180821"/>
                    <a:gd name="connsiteY96" fmla="*/ 1155774 h 2276195"/>
                    <a:gd name="connsiteX97" fmla="*/ 1135592 w 3180821"/>
                    <a:gd name="connsiteY97" fmla="*/ 1152600 h 2276195"/>
                    <a:gd name="connsiteX98" fmla="*/ 1115484 w 3180821"/>
                    <a:gd name="connsiteY98" fmla="*/ 1143608 h 2276195"/>
                    <a:gd name="connsiteX99" fmla="*/ 1089555 w 3180821"/>
                    <a:gd name="connsiteY99" fmla="*/ 1122979 h 2276195"/>
                    <a:gd name="connsiteX100" fmla="*/ 1062038 w 3180821"/>
                    <a:gd name="connsiteY100" fmla="*/ 1084894 h 2276195"/>
                    <a:gd name="connsiteX101" fmla="*/ 1044046 w 3180821"/>
                    <a:gd name="connsiteY101" fmla="*/ 1043635 h 2276195"/>
                    <a:gd name="connsiteX102" fmla="*/ 1027113 w 3180821"/>
                    <a:gd name="connsiteY102" fmla="*/ 992326 h 2276195"/>
                    <a:gd name="connsiteX103" fmla="*/ 1025525 w 3180821"/>
                    <a:gd name="connsiteY103" fmla="*/ 983334 h 2276195"/>
                    <a:gd name="connsiteX104" fmla="*/ 1016000 w 3180821"/>
                    <a:gd name="connsiteY104" fmla="*/ 955828 h 2276195"/>
                    <a:gd name="connsiteX105" fmla="*/ 1001184 w 3180821"/>
                    <a:gd name="connsiteY105" fmla="*/ 882831 h 2276195"/>
                    <a:gd name="connsiteX106" fmla="*/ 992188 w 3180821"/>
                    <a:gd name="connsiteY106" fmla="*/ 796082 h 2276195"/>
                    <a:gd name="connsiteX107" fmla="*/ 987425 w 3180821"/>
                    <a:gd name="connsiteY107" fmla="*/ 704573 h 2276195"/>
                    <a:gd name="connsiteX108" fmla="*/ 987425 w 3180821"/>
                    <a:gd name="connsiteY108" fmla="*/ 488758 h 2276195"/>
                    <a:gd name="connsiteX109" fmla="*/ 990071 w 3180821"/>
                    <a:gd name="connsiteY109" fmla="*/ 437978 h 2276195"/>
                    <a:gd name="connsiteX110" fmla="*/ 981605 w 3180821"/>
                    <a:gd name="connsiteY110" fmla="*/ 415232 h 2276195"/>
                    <a:gd name="connsiteX111" fmla="*/ 964671 w 3180821"/>
                    <a:gd name="connsiteY111" fmla="*/ 378734 h 2276195"/>
                    <a:gd name="connsiteX112" fmla="*/ 947209 w 3180821"/>
                    <a:gd name="connsiteY112" fmla="*/ 352815 h 2276195"/>
                    <a:gd name="connsiteX113" fmla="*/ 931334 w 3180821"/>
                    <a:gd name="connsiteY113" fmla="*/ 335360 h 2276195"/>
                    <a:gd name="connsiteX114" fmla="*/ 914400 w 3180821"/>
                    <a:gd name="connsiteY114" fmla="*/ 325839 h 2276195"/>
                    <a:gd name="connsiteX115" fmla="*/ 899055 w 3180821"/>
                    <a:gd name="connsiteY115" fmla="*/ 323723 h 2276195"/>
                    <a:gd name="connsiteX116" fmla="*/ 884767 w 3180821"/>
                    <a:gd name="connsiteY116" fmla="*/ 326896 h 2276195"/>
                    <a:gd name="connsiteX117" fmla="*/ 869950 w 3180821"/>
                    <a:gd name="connsiteY117" fmla="*/ 334302 h 2276195"/>
                    <a:gd name="connsiteX118" fmla="*/ 850900 w 3180821"/>
                    <a:gd name="connsiteY118" fmla="*/ 352815 h 2276195"/>
                    <a:gd name="connsiteX119" fmla="*/ 829734 w 3180821"/>
                    <a:gd name="connsiteY119" fmla="*/ 382966 h 2276195"/>
                    <a:gd name="connsiteX120" fmla="*/ 809096 w 3180821"/>
                    <a:gd name="connsiteY120" fmla="*/ 424754 h 2276195"/>
                    <a:gd name="connsiteX121" fmla="*/ 805921 w 3180821"/>
                    <a:gd name="connsiteY121" fmla="*/ 433217 h 2276195"/>
                    <a:gd name="connsiteX122" fmla="*/ 800100 w 3180821"/>
                    <a:gd name="connsiteY122" fmla="*/ 459136 h 2276195"/>
                    <a:gd name="connsiteX123" fmla="*/ 796925 w 3180821"/>
                    <a:gd name="connsiteY123" fmla="*/ 514148 h 2276195"/>
                    <a:gd name="connsiteX124" fmla="*/ 804863 w 3180821"/>
                    <a:gd name="connsiteY124" fmla="*/ 569688 h 2276195"/>
                    <a:gd name="connsiteX125" fmla="*/ 819680 w 3180821"/>
                    <a:gd name="connsiteY125" fmla="*/ 624700 h 2276195"/>
                    <a:gd name="connsiteX126" fmla="*/ 849842 w 3180821"/>
                    <a:gd name="connsiteY126" fmla="*/ 701399 h 2276195"/>
                    <a:gd name="connsiteX127" fmla="*/ 892175 w 3180821"/>
                    <a:gd name="connsiteY127" fmla="*/ 783916 h 2276195"/>
                    <a:gd name="connsiteX128" fmla="*/ 906992 w 3180821"/>
                    <a:gd name="connsiteY128" fmla="*/ 811422 h 2276195"/>
                    <a:gd name="connsiteX129" fmla="*/ 918105 w 3180821"/>
                    <a:gd name="connsiteY129" fmla="*/ 835754 h 2276195"/>
                    <a:gd name="connsiteX130" fmla="*/ 932921 w 3180821"/>
                    <a:gd name="connsiteY130" fmla="*/ 891824 h 2276195"/>
                    <a:gd name="connsiteX131" fmla="*/ 942446 w 3180821"/>
                    <a:gd name="connsiteY131" fmla="*/ 966936 h 2276195"/>
                    <a:gd name="connsiteX132" fmla="*/ 943505 w 3180821"/>
                    <a:gd name="connsiteY132" fmla="*/ 979631 h 2276195"/>
                    <a:gd name="connsiteX133" fmla="*/ 938742 w 3180821"/>
                    <a:gd name="connsiteY133" fmla="*/ 982805 h 2276195"/>
                    <a:gd name="connsiteX134" fmla="*/ 929746 w 3180821"/>
                    <a:gd name="connsiteY134" fmla="*/ 984391 h 2276195"/>
                    <a:gd name="connsiteX135" fmla="*/ 914400 w 3180821"/>
                    <a:gd name="connsiteY135" fmla="*/ 979631 h 2276195"/>
                    <a:gd name="connsiteX136" fmla="*/ 892175 w 3180821"/>
                    <a:gd name="connsiteY136" fmla="*/ 961117 h 2276195"/>
                    <a:gd name="connsiteX137" fmla="*/ 869950 w 3180821"/>
                    <a:gd name="connsiteY137" fmla="*/ 934140 h 2276195"/>
                    <a:gd name="connsiteX138" fmla="*/ 821267 w 3180821"/>
                    <a:gd name="connsiteY138" fmla="*/ 853739 h 2276195"/>
                    <a:gd name="connsiteX139" fmla="*/ 810155 w 3180821"/>
                    <a:gd name="connsiteY139" fmla="*/ 830994 h 2276195"/>
                    <a:gd name="connsiteX140" fmla="*/ 790046 w 3180821"/>
                    <a:gd name="connsiteY140" fmla="*/ 802959 h 2276195"/>
                    <a:gd name="connsiteX141" fmla="*/ 757238 w 3180821"/>
                    <a:gd name="connsiteY141" fmla="*/ 768576 h 2276195"/>
                    <a:gd name="connsiteX142" fmla="*/ 738188 w 3180821"/>
                    <a:gd name="connsiteY142" fmla="*/ 756939 h 2276195"/>
                    <a:gd name="connsiteX143" fmla="*/ 728663 w 3180821"/>
                    <a:gd name="connsiteY143" fmla="*/ 754824 h 2276195"/>
                    <a:gd name="connsiteX144" fmla="*/ 716492 w 3180821"/>
                    <a:gd name="connsiteY144" fmla="*/ 758526 h 2276195"/>
                    <a:gd name="connsiteX145" fmla="*/ 706438 w 3180821"/>
                    <a:gd name="connsiteY145" fmla="*/ 773866 h 2276195"/>
                    <a:gd name="connsiteX146" fmla="*/ 703263 w 3180821"/>
                    <a:gd name="connsiteY146" fmla="*/ 796611 h 2276195"/>
                    <a:gd name="connsiteX147" fmla="*/ 705379 w 3180821"/>
                    <a:gd name="connsiteY147" fmla="*/ 820943 h 2276195"/>
                    <a:gd name="connsiteX148" fmla="*/ 713317 w 3180821"/>
                    <a:gd name="connsiteY148" fmla="*/ 843160 h 2276195"/>
                    <a:gd name="connsiteX149" fmla="*/ 718609 w 3180821"/>
                    <a:gd name="connsiteY149" fmla="*/ 851623 h 2276195"/>
                    <a:gd name="connsiteX150" fmla="*/ 733954 w 3180821"/>
                    <a:gd name="connsiteY150" fmla="*/ 873839 h 2276195"/>
                    <a:gd name="connsiteX151" fmla="*/ 784225 w 3180821"/>
                    <a:gd name="connsiteY151" fmla="*/ 963762 h 2276195"/>
                    <a:gd name="connsiteX152" fmla="*/ 865717 w 3180821"/>
                    <a:gd name="connsiteY152" fmla="*/ 1119805 h 2276195"/>
                    <a:gd name="connsiteX153" fmla="*/ 882121 w 3180821"/>
                    <a:gd name="connsiteY153" fmla="*/ 1152600 h 2276195"/>
                    <a:gd name="connsiteX154" fmla="*/ 886355 w 3180821"/>
                    <a:gd name="connsiteY154" fmla="*/ 1171643 h 2276195"/>
                    <a:gd name="connsiteX155" fmla="*/ 886355 w 3180821"/>
                    <a:gd name="connsiteY155" fmla="*/ 1199149 h 2276195"/>
                    <a:gd name="connsiteX156" fmla="*/ 879475 w 3180821"/>
                    <a:gd name="connsiteY156" fmla="*/ 1217133 h 2276195"/>
                    <a:gd name="connsiteX157" fmla="*/ 867834 w 3180821"/>
                    <a:gd name="connsiteY157" fmla="*/ 1228241 h 2276195"/>
                    <a:gd name="connsiteX158" fmla="*/ 847196 w 3180821"/>
                    <a:gd name="connsiteY158" fmla="*/ 1233531 h 2276195"/>
                    <a:gd name="connsiteX159" fmla="*/ 824442 w 3180821"/>
                    <a:gd name="connsiteY159" fmla="*/ 1229299 h 2276195"/>
                    <a:gd name="connsiteX160" fmla="*/ 821267 w 3180821"/>
                    <a:gd name="connsiteY160" fmla="*/ 1228770 h 2276195"/>
                    <a:gd name="connsiteX161" fmla="*/ 637646 w 3180821"/>
                    <a:gd name="connsiteY161" fmla="*/ 807190 h 2276195"/>
                    <a:gd name="connsiteX162" fmla="*/ 515938 w 3180821"/>
                    <a:gd name="connsiteY162" fmla="*/ 524727 h 2276195"/>
                    <a:gd name="connsiteX163" fmla="*/ 488421 w 3180821"/>
                    <a:gd name="connsiteY163" fmla="*/ 459136 h 2276195"/>
                    <a:gd name="connsiteX164" fmla="*/ 436034 w 3180821"/>
                    <a:gd name="connsiteY164" fmla="*/ 345939 h 2276195"/>
                    <a:gd name="connsiteX165" fmla="*/ 385763 w 3180821"/>
                    <a:gd name="connsiteY165" fmla="*/ 251255 h 2276195"/>
                    <a:gd name="connsiteX166" fmla="*/ 337609 w 3180821"/>
                    <a:gd name="connsiteY166" fmla="*/ 175614 h 2276195"/>
                    <a:gd name="connsiteX167" fmla="*/ 291571 w 3180821"/>
                    <a:gd name="connsiteY167" fmla="*/ 115842 h 2276195"/>
                    <a:gd name="connsiteX168" fmla="*/ 248179 w 3180821"/>
                    <a:gd name="connsiteY168" fmla="*/ 70881 h 2276195"/>
                    <a:gd name="connsiteX169" fmla="*/ 207963 w 3180821"/>
                    <a:gd name="connsiteY169" fmla="*/ 38085 h 2276195"/>
                    <a:gd name="connsiteX170" fmla="*/ 171450 w 3180821"/>
                    <a:gd name="connsiteY170" fmla="*/ 16398 h 2276195"/>
                    <a:gd name="connsiteX171" fmla="*/ 137584 w 3180821"/>
                    <a:gd name="connsiteY171" fmla="*/ 4232 h 2276195"/>
                    <a:gd name="connsiteX172" fmla="*/ 107421 w 3180821"/>
                    <a:gd name="connsiteY172" fmla="*/ 0 h 2276195"/>
                    <a:gd name="connsiteX173" fmla="*/ 80434 w 3180821"/>
                    <a:gd name="connsiteY173" fmla="*/ 1587 h 2276195"/>
                    <a:gd name="connsiteX174" fmla="*/ 58738 w 3180821"/>
                    <a:gd name="connsiteY174" fmla="*/ 6877 h 2276195"/>
                    <a:gd name="connsiteX175" fmla="*/ 17463 w 3180821"/>
                    <a:gd name="connsiteY175" fmla="*/ 28035 h 2276195"/>
                    <a:gd name="connsiteX176" fmla="*/ 10584 w 3180821"/>
                    <a:gd name="connsiteY176" fmla="*/ 34911 h 2276195"/>
                    <a:gd name="connsiteX177" fmla="*/ 6879 w 3180821"/>
                    <a:gd name="connsiteY177" fmla="*/ 40201 h 2276195"/>
                    <a:gd name="connsiteX178" fmla="*/ 1588 w 3180821"/>
                    <a:gd name="connsiteY178" fmla="*/ 53425 h 2276195"/>
                    <a:gd name="connsiteX179" fmla="*/ 0 w 3180821"/>
                    <a:gd name="connsiteY179" fmla="*/ 79344 h 2276195"/>
                    <a:gd name="connsiteX180" fmla="*/ 7409 w 3180821"/>
                    <a:gd name="connsiteY180" fmla="*/ 122719 h 2276195"/>
                    <a:gd name="connsiteX181" fmla="*/ 25929 w 3180821"/>
                    <a:gd name="connsiteY181" fmla="*/ 175085 h 2276195"/>
                    <a:gd name="connsiteX182" fmla="*/ 68263 w 3180821"/>
                    <a:gd name="connsiteY182" fmla="*/ 265537 h 2276195"/>
                    <a:gd name="connsiteX183" fmla="*/ 146050 w 3180821"/>
                    <a:gd name="connsiteY183" fmla="*/ 403066 h 2276195"/>
                    <a:gd name="connsiteX184" fmla="*/ 235479 w 3180821"/>
                    <a:gd name="connsiteY184" fmla="*/ 541653 h 2276195"/>
                    <a:gd name="connsiteX185" fmla="*/ 322263 w 3180821"/>
                    <a:gd name="connsiteY185" fmla="*/ 668603 h 2276195"/>
                    <a:gd name="connsiteX186" fmla="*/ 422804 w 3180821"/>
                    <a:gd name="connsiteY186" fmla="*/ 808777 h 2276195"/>
                    <a:gd name="connsiteX187" fmla="*/ 439738 w 3180821"/>
                    <a:gd name="connsiteY187" fmla="*/ 830465 h 2276195"/>
                    <a:gd name="connsiteX188" fmla="*/ 466196 w 3180821"/>
                    <a:gd name="connsiteY188" fmla="*/ 875426 h 2276195"/>
                    <a:gd name="connsiteX189" fmla="*/ 516467 w 3180821"/>
                    <a:gd name="connsiteY189" fmla="*/ 970639 h 2276195"/>
                    <a:gd name="connsiteX190" fmla="*/ 564092 w 3180821"/>
                    <a:gd name="connsiteY190" fmla="*/ 1069554 h 2276195"/>
                    <a:gd name="connsiteX191" fmla="*/ 606425 w 3180821"/>
                    <a:gd name="connsiteY191" fmla="*/ 1172172 h 2276195"/>
                    <a:gd name="connsiteX192" fmla="*/ 664634 w 3180821"/>
                    <a:gd name="connsiteY192" fmla="*/ 1327685 h 2276195"/>
                    <a:gd name="connsiteX193" fmla="*/ 729192 w 3180821"/>
                    <a:gd name="connsiteY193" fmla="*/ 1531863 h 2276195"/>
                    <a:gd name="connsiteX194" fmla="*/ 779463 w 3180821"/>
                    <a:gd name="connsiteY194" fmla="*/ 1720172 h 2276195"/>
                    <a:gd name="connsiteX195" fmla="*/ 815975 w 3180821"/>
                    <a:gd name="connsiteY195" fmla="*/ 1879389 h 2276195"/>
                    <a:gd name="connsiteX196" fmla="*/ 848784 w 3180821"/>
                    <a:gd name="connsiteY196" fmla="*/ 2045482 h 2276195"/>
                    <a:gd name="connsiteX197" fmla="*/ 852488 w 3180821"/>
                    <a:gd name="connsiteY197" fmla="*/ 2069814 h 2276195"/>
                    <a:gd name="connsiteX198" fmla="*/ 846667 w 3180821"/>
                    <a:gd name="connsiteY198" fmla="*/ 2089385 h 2276195"/>
                    <a:gd name="connsiteX199" fmla="*/ 403631 w 3180821"/>
                    <a:gd name="connsiteY199" fmla="*/ 2276195 h 2276195"/>
                    <a:gd name="connsiteX0" fmla="*/ 403631 w 3180821"/>
                    <a:gd name="connsiteY0" fmla="*/ 2276195 h 2276195"/>
                    <a:gd name="connsiteX1" fmla="*/ 3085922 w 3180821"/>
                    <a:gd name="connsiteY1" fmla="*/ 2109788 h 2276195"/>
                    <a:gd name="connsiteX2" fmla="*/ 3083984 w 3180821"/>
                    <a:gd name="connsiteY2" fmla="*/ 2107899 h 2276195"/>
                    <a:gd name="connsiteX3" fmla="*/ 3060171 w 3180821"/>
                    <a:gd name="connsiteY3" fmla="*/ 2076161 h 2276195"/>
                    <a:gd name="connsiteX4" fmla="*/ 3042180 w 3180821"/>
                    <a:gd name="connsiteY4" fmla="*/ 2031200 h 2276195"/>
                    <a:gd name="connsiteX5" fmla="*/ 3036888 w 3180821"/>
                    <a:gd name="connsiteY5" fmla="*/ 1986767 h 2276195"/>
                    <a:gd name="connsiteX6" fmla="*/ 3040063 w 3180821"/>
                    <a:gd name="connsiteY6" fmla="*/ 1943393 h 2276195"/>
                    <a:gd name="connsiteX7" fmla="*/ 3048000 w 3180821"/>
                    <a:gd name="connsiteY7" fmla="*/ 1902134 h 2276195"/>
                    <a:gd name="connsiteX8" fmla="*/ 3064404 w 3180821"/>
                    <a:gd name="connsiteY8" fmla="*/ 1846593 h 2276195"/>
                    <a:gd name="connsiteX9" fmla="*/ 3071813 w 3180821"/>
                    <a:gd name="connsiteY9" fmla="*/ 1817501 h 2276195"/>
                    <a:gd name="connsiteX10" fmla="*/ 3076576 w 3180821"/>
                    <a:gd name="connsiteY10" fmla="*/ 1803748 h 2276195"/>
                    <a:gd name="connsiteX11" fmla="*/ 3095626 w 3180821"/>
                    <a:gd name="connsiteY11" fmla="*/ 1767250 h 2276195"/>
                    <a:gd name="connsiteX12" fmla="*/ 3142192 w 3180821"/>
                    <a:gd name="connsiteY12" fmla="*/ 1697427 h 2276195"/>
                    <a:gd name="connsiteX13" fmla="*/ 3180821 w 3180821"/>
                    <a:gd name="connsiteY13" fmla="*/ 1644531 h 2276195"/>
                    <a:gd name="connsiteX14" fmla="*/ 3045354 w 3180821"/>
                    <a:gd name="connsiteY14" fmla="*/ 1603802 h 2276195"/>
                    <a:gd name="connsiteX15" fmla="*/ 2453217 w 3180821"/>
                    <a:gd name="connsiteY15" fmla="*/ 1417079 h 2276195"/>
                    <a:gd name="connsiteX16" fmla="*/ 2216680 w 3180821"/>
                    <a:gd name="connsiteY16" fmla="*/ 1336678 h 2276195"/>
                    <a:gd name="connsiteX17" fmla="*/ 2145242 w 3180821"/>
                    <a:gd name="connsiteY17" fmla="*/ 1310230 h 2276195"/>
                    <a:gd name="connsiteX18" fmla="*/ 2119313 w 3180821"/>
                    <a:gd name="connsiteY18" fmla="*/ 1298064 h 2276195"/>
                    <a:gd name="connsiteX19" fmla="*/ 2116138 w 3180821"/>
                    <a:gd name="connsiteY19" fmla="*/ 1294361 h 2276195"/>
                    <a:gd name="connsiteX20" fmla="*/ 2103438 w 3180821"/>
                    <a:gd name="connsiteY20" fmla="*/ 1293303 h 2276195"/>
                    <a:gd name="connsiteX21" fmla="*/ 2083330 w 3180821"/>
                    <a:gd name="connsiteY21" fmla="*/ 1284311 h 2276195"/>
                    <a:gd name="connsiteX22" fmla="*/ 2064280 w 3180821"/>
                    <a:gd name="connsiteY22" fmla="*/ 1265268 h 2276195"/>
                    <a:gd name="connsiteX23" fmla="*/ 2062163 w 3180821"/>
                    <a:gd name="connsiteY23" fmla="*/ 1260508 h 2276195"/>
                    <a:gd name="connsiteX24" fmla="*/ 2001309 w 3180821"/>
                    <a:gd name="connsiteY24" fmla="*/ 1085423 h 2276195"/>
                    <a:gd name="connsiteX25" fmla="*/ 1991254 w 3180821"/>
                    <a:gd name="connsiteY25" fmla="*/ 1038874 h 2276195"/>
                    <a:gd name="connsiteX26" fmla="*/ 1974321 w 3180821"/>
                    <a:gd name="connsiteY26" fmla="*/ 990210 h 2276195"/>
                    <a:gd name="connsiteX27" fmla="*/ 1963209 w 3180821"/>
                    <a:gd name="connsiteY27" fmla="*/ 967994 h 2276195"/>
                    <a:gd name="connsiteX28" fmla="*/ 1951038 w 3180821"/>
                    <a:gd name="connsiteY28" fmla="*/ 952125 h 2276195"/>
                    <a:gd name="connsiteX29" fmla="*/ 1938867 w 3180821"/>
                    <a:gd name="connsiteY29" fmla="*/ 943133 h 2276195"/>
                    <a:gd name="connsiteX30" fmla="*/ 1927225 w 3180821"/>
                    <a:gd name="connsiteY30" fmla="*/ 939430 h 2276195"/>
                    <a:gd name="connsiteX31" fmla="*/ 1915054 w 3180821"/>
                    <a:gd name="connsiteY31" fmla="*/ 939959 h 2276195"/>
                    <a:gd name="connsiteX32" fmla="*/ 1898121 w 3180821"/>
                    <a:gd name="connsiteY32" fmla="*/ 946835 h 2276195"/>
                    <a:gd name="connsiteX33" fmla="*/ 1879071 w 3180821"/>
                    <a:gd name="connsiteY33" fmla="*/ 963762 h 2276195"/>
                    <a:gd name="connsiteX34" fmla="*/ 1858434 w 3180821"/>
                    <a:gd name="connsiteY34" fmla="*/ 991268 h 2276195"/>
                    <a:gd name="connsiteX35" fmla="*/ 1855788 w 3180821"/>
                    <a:gd name="connsiteY35" fmla="*/ 997086 h 2276195"/>
                    <a:gd name="connsiteX36" fmla="*/ 1846263 w 3180821"/>
                    <a:gd name="connsiteY36" fmla="*/ 1025121 h 2276195"/>
                    <a:gd name="connsiteX37" fmla="*/ 1827213 w 3180821"/>
                    <a:gd name="connsiteY37" fmla="*/ 1116102 h 2276195"/>
                    <a:gd name="connsiteX38" fmla="*/ 1805517 w 3180821"/>
                    <a:gd name="connsiteY38" fmla="*/ 1261566 h 2276195"/>
                    <a:gd name="connsiteX39" fmla="*/ 1802342 w 3180821"/>
                    <a:gd name="connsiteY39" fmla="*/ 1290658 h 2276195"/>
                    <a:gd name="connsiteX40" fmla="*/ 1790700 w 3180821"/>
                    <a:gd name="connsiteY40" fmla="*/ 1303353 h 2276195"/>
                    <a:gd name="connsiteX41" fmla="*/ 1770063 w 3180821"/>
                    <a:gd name="connsiteY41" fmla="*/ 1321867 h 2276195"/>
                    <a:gd name="connsiteX42" fmla="*/ 1751013 w 3180821"/>
                    <a:gd name="connsiteY42" fmla="*/ 1331388 h 2276195"/>
                    <a:gd name="connsiteX43" fmla="*/ 1735138 w 3180821"/>
                    <a:gd name="connsiteY43" fmla="*/ 1334562 h 2276195"/>
                    <a:gd name="connsiteX44" fmla="*/ 1720850 w 3180821"/>
                    <a:gd name="connsiteY44" fmla="*/ 1330859 h 2276195"/>
                    <a:gd name="connsiteX45" fmla="*/ 1708680 w 3180821"/>
                    <a:gd name="connsiteY45" fmla="*/ 1321867 h 2276195"/>
                    <a:gd name="connsiteX46" fmla="*/ 1692275 w 3180821"/>
                    <a:gd name="connsiteY46" fmla="*/ 1300180 h 2276195"/>
                    <a:gd name="connsiteX47" fmla="*/ 1677459 w 3180821"/>
                    <a:gd name="connsiteY47" fmla="*/ 1262095 h 2276195"/>
                    <a:gd name="connsiteX48" fmla="*/ 1667405 w 3180821"/>
                    <a:gd name="connsiteY48" fmla="*/ 1221894 h 2276195"/>
                    <a:gd name="connsiteX49" fmla="*/ 1659467 w 3180821"/>
                    <a:gd name="connsiteY49" fmla="*/ 1170585 h 2276195"/>
                    <a:gd name="connsiteX50" fmla="*/ 1658938 w 3180821"/>
                    <a:gd name="connsiteY50" fmla="*/ 1162650 h 2276195"/>
                    <a:gd name="connsiteX51" fmla="*/ 1655234 w 3180821"/>
                    <a:gd name="connsiteY51" fmla="*/ 1151542 h 2276195"/>
                    <a:gd name="connsiteX52" fmla="*/ 1646767 w 3180821"/>
                    <a:gd name="connsiteY52" fmla="*/ 1135145 h 2276195"/>
                    <a:gd name="connsiteX53" fmla="*/ 1636184 w 3180821"/>
                    <a:gd name="connsiteY53" fmla="*/ 1121921 h 2276195"/>
                    <a:gd name="connsiteX54" fmla="*/ 1624542 w 3180821"/>
                    <a:gd name="connsiteY54" fmla="*/ 1113457 h 2276195"/>
                    <a:gd name="connsiteX55" fmla="*/ 1604963 w 3180821"/>
                    <a:gd name="connsiteY55" fmla="*/ 1107110 h 2276195"/>
                    <a:gd name="connsiteX56" fmla="*/ 1577446 w 3180821"/>
                    <a:gd name="connsiteY56" fmla="*/ 1107639 h 2276195"/>
                    <a:gd name="connsiteX57" fmla="*/ 1537230 w 3180821"/>
                    <a:gd name="connsiteY57" fmla="*/ 1121392 h 2276195"/>
                    <a:gd name="connsiteX58" fmla="*/ 1499130 w 3180821"/>
                    <a:gd name="connsiteY58" fmla="*/ 1144137 h 2276195"/>
                    <a:gd name="connsiteX59" fmla="*/ 1494896 w 3180821"/>
                    <a:gd name="connsiteY59" fmla="*/ 1147311 h 2276195"/>
                    <a:gd name="connsiteX60" fmla="*/ 1475317 w 3180821"/>
                    <a:gd name="connsiteY60" fmla="*/ 1150484 h 2276195"/>
                    <a:gd name="connsiteX61" fmla="*/ 1445684 w 3180821"/>
                    <a:gd name="connsiteY61" fmla="*/ 1149426 h 2276195"/>
                    <a:gd name="connsiteX62" fmla="*/ 1426634 w 3180821"/>
                    <a:gd name="connsiteY62" fmla="*/ 1143608 h 2276195"/>
                    <a:gd name="connsiteX63" fmla="*/ 1414992 w 3180821"/>
                    <a:gd name="connsiteY63" fmla="*/ 1132500 h 2276195"/>
                    <a:gd name="connsiteX64" fmla="*/ 1409700 w 3180821"/>
                    <a:gd name="connsiteY64" fmla="*/ 1114515 h 2276195"/>
                    <a:gd name="connsiteX65" fmla="*/ 1412875 w 3180821"/>
                    <a:gd name="connsiteY65" fmla="*/ 1093886 h 2276195"/>
                    <a:gd name="connsiteX66" fmla="*/ 1413405 w 3180821"/>
                    <a:gd name="connsiteY66" fmla="*/ 1091770 h 2276195"/>
                    <a:gd name="connsiteX67" fmla="*/ 1421342 w 3180821"/>
                    <a:gd name="connsiteY67" fmla="*/ 1049453 h 2276195"/>
                    <a:gd name="connsiteX68" fmla="*/ 1429809 w 3180821"/>
                    <a:gd name="connsiteY68" fmla="*/ 975928 h 2276195"/>
                    <a:gd name="connsiteX69" fmla="*/ 1431925 w 3180821"/>
                    <a:gd name="connsiteY69" fmla="*/ 912453 h 2276195"/>
                    <a:gd name="connsiteX70" fmla="*/ 1429809 w 3180821"/>
                    <a:gd name="connsiteY70" fmla="*/ 858499 h 2276195"/>
                    <a:gd name="connsiteX71" fmla="*/ 1422930 w 3180821"/>
                    <a:gd name="connsiteY71" fmla="*/ 813538 h 2276195"/>
                    <a:gd name="connsiteX72" fmla="*/ 1411817 w 3180821"/>
                    <a:gd name="connsiteY72" fmla="*/ 775982 h 2276195"/>
                    <a:gd name="connsiteX73" fmla="*/ 1399117 w 3180821"/>
                    <a:gd name="connsiteY73" fmla="*/ 746360 h 2276195"/>
                    <a:gd name="connsiteX74" fmla="*/ 1383771 w 3180821"/>
                    <a:gd name="connsiteY74" fmla="*/ 723615 h 2276195"/>
                    <a:gd name="connsiteX75" fmla="*/ 1366838 w 3180821"/>
                    <a:gd name="connsiteY75" fmla="*/ 706159 h 2276195"/>
                    <a:gd name="connsiteX76" fmla="*/ 1349375 w 3180821"/>
                    <a:gd name="connsiteY76" fmla="*/ 692935 h 2276195"/>
                    <a:gd name="connsiteX77" fmla="*/ 1323446 w 3180821"/>
                    <a:gd name="connsiteY77" fmla="*/ 681827 h 2276195"/>
                    <a:gd name="connsiteX78" fmla="*/ 1282700 w 3180821"/>
                    <a:gd name="connsiteY78" fmla="*/ 676538 h 2276195"/>
                    <a:gd name="connsiteX79" fmla="*/ 1275821 w 3180821"/>
                    <a:gd name="connsiteY79" fmla="*/ 678125 h 2276195"/>
                    <a:gd name="connsiteX80" fmla="*/ 1264180 w 3180821"/>
                    <a:gd name="connsiteY80" fmla="*/ 681827 h 2276195"/>
                    <a:gd name="connsiteX81" fmla="*/ 1245659 w 3180821"/>
                    <a:gd name="connsiteY81" fmla="*/ 690291 h 2276195"/>
                    <a:gd name="connsiteX82" fmla="*/ 1223963 w 3180821"/>
                    <a:gd name="connsiteY82" fmla="*/ 707746 h 2276195"/>
                    <a:gd name="connsiteX83" fmla="*/ 1206500 w 3180821"/>
                    <a:gd name="connsiteY83" fmla="*/ 735252 h 2276195"/>
                    <a:gd name="connsiteX84" fmla="*/ 1199621 w 3180821"/>
                    <a:gd name="connsiteY84" fmla="*/ 765403 h 2276195"/>
                    <a:gd name="connsiteX85" fmla="*/ 1200680 w 3180821"/>
                    <a:gd name="connsiteY85" fmla="*/ 810364 h 2276195"/>
                    <a:gd name="connsiteX86" fmla="*/ 1212321 w 3180821"/>
                    <a:gd name="connsiteY86" fmla="*/ 852152 h 2276195"/>
                    <a:gd name="connsiteX87" fmla="*/ 1214438 w 3180821"/>
                    <a:gd name="connsiteY87" fmla="*/ 856913 h 2276195"/>
                    <a:gd name="connsiteX88" fmla="*/ 1220788 w 3180821"/>
                    <a:gd name="connsiteY88" fmla="*/ 870665 h 2276195"/>
                    <a:gd name="connsiteX89" fmla="*/ 1231371 w 3180821"/>
                    <a:gd name="connsiteY89" fmla="*/ 905577 h 2276195"/>
                    <a:gd name="connsiteX90" fmla="*/ 1243542 w 3180821"/>
                    <a:gd name="connsiteY90" fmla="*/ 966936 h 2276195"/>
                    <a:gd name="connsiteX91" fmla="*/ 1255184 w 3180821"/>
                    <a:gd name="connsiteY91" fmla="*/ 1083836 h 2276195"/>
                    <a:gd name="connsiteX92" fmla="*/ 1255184 w 3180821"/>
                    <a:gd name="connsiteY92" fmla="*/ 1107110 h 2276195"/>
                    <a:gd name="connsiteX93" fmla="*/ 1238780 w 3180821"/>
                    <a:gd name="connsiteY93" fmla="*/ 1120334 h 2276195"/>
                    <a:gd name="connsiteX94" fmla="*/ 1209146 w 3180821"/>
                    <a:gd name="connsiteY94" fmla="*/ 1140434 h 2276195"/>
                    <a:gd name="connsiteX95" fmla="*/ 1181630 w 3180821"/>
                    <a:gd name="connsiteY95" fmla="*/ 1151542 h 2276195"/>
                    <a:gd name="connsiteX96" fmla="*/ 1157288 w 3180821"/>
                    <a:gd name="connsiteY96" fmla="*/ 1155774 h 2276195"/>
                    <a:gd name="connsiteX97" fmla="*/ 1135592 w 3180821"/>
                    <a:gd name="connsiteY97" fmla="*/ 1152600 h 2276195"/>
                    <a:gd name="connsiteX98" fmla="*/ 1115484 w 3180821"/>
                    <a:gd name="connsiteY98" fmla="*/ 1143608 h 2276195"/>
                    <a:gd name="connsiteX99" fmla="*/ 1089555 w 3180821"/>
                    <a:gd name="connsiteY99" fmla="*/ 1122979 h 2276195"/>
                    <a:gd name="connsiteX100" fmla="*/ 1062038 w 3180821"/>
                    <a:gd name="connsiteY100" fmla="*/ 1084894 h 2276195"/>
                    <a:gd name="connsiteX101" fmla="*/ 1044046 w 3180821"/>
                    <a:gd name="connsiteY101" fmla="*/ 1043635 h 2276195"/>
                    <a:gd name="connsiteX102" fmla="*/ 1027113 w 3180821"/>
                    <a:gd name="connsiteY102" fmla="*/ 992326 h 2276195"/>
                    <a:gd name="connsiteX103" fmla="*/ 1025525 w 3180821"/>
                    <a:gd name="connsiteY103" fmla="*/ 983334 h 2276195"/>
                    <a:gd name="connsiteX104" fmla="*/ 1016000 w 3180821"/>
                    <a:gd name="connsiteY104" fmla="*/ 955828 h 2276195"/>
                    <a:gd name="connsiteX105" fmla="*/ 1001184 w 3180821"/>
                    <a:gd name="connsiteY105" fmla="*/ 882831 h 2276195"/>
                    <a:gd name="connsiteX106" fmla="*/ 992188 w 3180821"/>
                    <a:gd name="connsiteY106" fmla="*/ 796082 h 2276195"/>
                    <a:gd name="connsiteX107" fmla="*/ 987425 w 3180821"/>
                    <a:gd name="connsiteY107" fmla="*/ 704573 h 2276195"/>
                    <a:gd name="connsiteX108" fmla="*/ 987425 w 3180821"/>
                    <a:gd name="connsiteY108" fmla="*/ 488758 h 2276195"/>
                    <a:gd name="connsiteX109" fmla="*/ 990071 w 3180821"/>
                    <a:gd name="connsiteY109" fmla="*/ 437978 h 2276195"/>
                    <a:gd name="connsiteX110" fmla="*/ 981605 w 3180821"/>
                    <a:gd name="connsiteY110" fmla="*/ 415232 h 2276195"/>
                    <a:gd name="connsiteX111" fmla="*/ 964671 w 3180821"/>
                    <a:gd name="connsiteY111" fmla="*/ 378734 h 2276195"/>
                    <a:gd name="connsiteX112" fmla="*/ 947209 w 3180821"/>
                    <a:gd name="connsiteY112" fmla="*/ 352815 h 2276195"/>
                    <a:gd name="connsiteX113" fmla="*/ 931334 w 3180821"/>
                    <a:gd name="connsiteY113" fmla="*/ 335360 h 2276195"/>
                    <a:gd name="connsiteX114" fmla="*/ 914400 w 3180821"/>
                    <a:gd name="connsiteY114" fmla="*/ 325839 h 2276195"/>
                    <a:gd name="connsiteX115" fmla="*/ 899055 w 3180821"/>
                    <a:gd name="connsiteY115" fmla="*/ 323723 h 2276195"/>
                    <a:gd name="connsiteX116" fmla="*/ 884767 w 3180821"/>
                    <a:gd name="connsiteY116" fmla="*/ 326896 h 2276195"/>
                    <a:gd name="connsiteX117" fmla="*/ 869950 w 3180821"/>
                    <a:gd name="connsiteY117" fmla="*/ 334302 h 2276195"/>
                    <a:gd name="connsiteX118" fmla="*/ 850900 w 3180821"/>
                    <a:gd name="connsiteY118" fmla="*/ 352815 h 2276195"/>
                    <a:gd name="connsiteX119" fmla="*/ 829734 w 3180821"/>
                    <a:gd name="connsiteY119" fmla="*/ 382966 h 2276195"/>
                    <a:gd name="connsiteX120" fmla="*/ 809096 w 3180821"/>
                    <a:gd name="connsiteY120" fmla="*/ 424754 h 2276195"/>
                    <a:gd name="connsiteX121" fmla="*/ 805921 w 3180821"/>
                    <a:gd name="connsiteY121" fmla="*/ 433217 h 2276195"/>
                    <a:gd name="connsiteX122" fmla="*/ 800100 w 3180821"/>
                    <a:gd name="connsiteY122" fmla="*/ 459136 h 2276195"/>
                    <a:gd name="connsiteX123" fmla="*/ 796925 w 3180821"/>
                    <a:gd name="connsiteY123" fmla="*/ 514148 h 2276195"/>
                    <a:gd name="connsiteX124" fmla="*/ 804863 w 3180821"/>
                    <a:gd name="connsiteY124" fmla="*/ 569688 h 2276195"/>
                    <a:gd name="connsiteX125" fmla="*/ 819680 w 3180821"/>
                    <a:gd name="connsiteY125" fmla="*/ 624700 h 2276195"/>
                    <a:gd name="connsiteX126" fmla="*/ 849842 w 3180821"/>
                    <a:gd name="connsiteY126" fmla="*/ 701399 h 2276195"/>
                    <a:gd name="connsiteX127" fmla="*/ 892175 w 3180821"/>
                    <a:gd name="connsiteY127" fmla="*/ 783916 h 2276195"/>
                    <a:gd name="connsiteX128" fmla="*/ 906992 w 3180821"/>
                    <a:gd name="connsiteY128" fmla="*/ 811422 h 2276195"/>
                    <a:gd name="connsiteX129" fmla="*/ 918105 w 3180821"/>
                    <a:gd name="connsiteY129" fmla="*/ 835754 h 2276195"/>
                    <a:gd name="connsiteX130" fmla="*/ 932921 w 3180821"/>
                    <a:gd name="connsiteY130" fmla="*/ 891824 h 2276195"/>
                    <a:gd name="connsiteX131" fmla="*/ 942446 w 3180821"/>
                    <a:gd name="connsiteY131" fmla="*/ 966936 h 2276195"/>
                    <a:gd name="connsiteX132" fmla="*/ 943505 w 3180821"/>
                    <a:gd name="connsiteY132" fmla="*/ 979631 h 2276195"/>
                    <a:gd name="connsiteX133" fmla="*/ 938742 w 3180821"/>
                    <a:gd name="connsiteY133" fmla="*/ 982805 h 2276195"/>
                    <a:gd name="connsiteX134" fmla="*/ 929746 w 3180821"/>
                    <a:gd name="connsiteY134" fmla="*/ 984391 h 2276195"/>
                    <a:gd name="connsiteX135" fmla="*/ 914400 w 3180821"/>
                    <a:gd name="connsiteY135" fmla="*/ 979631 h 2276195"/>
                    <a:gd name="connsiteX136" fmla="*/ 892175 w 3180821"/>
                    <a:gd name="connsiteY136" fmla="*/ 961117 h 2276195"/>
                    <a:gd name="connsiteX137" fmla="*/ 869950 w 3180821"/>
                    <a:gd name="connsiteY137" fmla="*/ 934140 h 2276195"/>
                    <a:gd name="connsiteX138" fmla="*/ 821267 w 3180821"/>
                    <a:gd name="connsiteY138" fmla="*/ 853739 h 2276195"/>
                    <a:gd name="connsiteX139" fmla="*/ 810155 w 3180821"/>
                    <a:gd name="connsiteY139" fmla="*/ 830994 h 2276195"/>
                    <a:gd name="connsiteX140" fmla="*/ 790046 w 3180821"/>
                    <a:gd name="connsiteY140" fmla="*/ 802959 h 2276195"/>
                    <a:gd name="connsiteX141" fmla="*/ 757238 w 3180821"/>
                    <a:gd name="connsiteY141" fmla="*/ 768576 h 2276195"/>
                    <a:gd name="connsiteX142" fmla="*/ 738188 w 3180821"/>
                    <a:gd name="connsiteY142" fmla="*/ 756939 h 2276195"/>
                    <a:gd name="connsiteX143" fmla="*/ 728663 w 3180821"/>
                    <a:gd name="connsiteY143" fmla="*/ 754824 h 2276195"/>
                    <a:gd name="connsiteX144" fmla="*/ 716492 w 3180821"/>
                    <a:gd name="connsiteY144" fmla="*/ 758526 h 2276195"/>
                    <a:gd name="connsiteX145" fmla="*/ 706438 w 3180821"/>
                    <a:gd name="connsiteY145" fmla="*/ 773866 h 2276195"/>
                    <a:gd name="connsiteX146" fmla="*/ 703263 w 3180821"/>
                    <a:gd name="connsiteY146" fmla="*/ 796611 h 2276195"/>
                    <a:gd name="connsiteX147" fmla="*/ 705379 w 3180821"/>
                    <a:gd name="connsiteY147" fmla="*/ 820943 h 2276195"/>
                    <a:gd name="connsiteX148" fmla="*/ 713317 w 3180821"/>
                    <a:gd name="connsiteY148" fmla="*/ 843160 h 2276195"/>
                    <a:gd name="connsiteX149" fmla="*/ 718609 w 3180821"/>
                    <a:gd name="connsiteY149" fmla="*/ 851623 h 2276195"/>
                    <a:gd name="connsiteX150" fmla="*/ 733954 w 3180821"/>
                    <a:gd name="connsiteY150" fmla="*/ 873839 h 2276195"/>
                    <a:gd name="connsiteX151" fmla="*/ 784225 w 3180821"/>
                    <a:gd name="connsiteY151" fmla="*/ 963762 h 2276195"/>
                    <a:gd name="connsiteX152" fmla="*/ 865717 w 3180821"/>
                    <a:gd name="connsiteY152" fmla="*/ 1119805 h 2276195"/>
                    <a:gd name="connsiteX153" fmla="*/ 882121 w 3180821"/>
                    <a:gd name="connsiteY153" fmla="*/ 1152600 h 2276195"/>
                    <a:gd name="connsiteX154" fmla="*/ 886355 w 3180821"/>
                    <a:gd name="connsiteY154" fmla="*/ 1171643 h 2276195"/>
                    <a:gd name="connsiteX155" fmla="*/ 886355 w 3180821"/>
                    <a:gd name="connsiteY155" fmla="*/ 1199149 h 2276195"/>
                    <a:gd name="connsiteX156" fmla="*/ 879475 w 3180821"/>
                    <a:gd name="connsiteY156" fmla="*/ 1217133 h 2276195"/>
                    <a:gd name="connsiteX157" fmla="*/ 867834 w 3180821"/>
                    <a:gd name="connsiteY157" fmla="*/ 1228241 h 2276195"/>
                    <a:gd name="connsiteX158" fmla="*/ 847196 w 3180821"/>
                    <a:gd name="connsiteY158" fmla="*/ 1233531 h 2276195"/>
                    <a:gd name="connsiteX159" fmla="*/ 824442 w 3180821"/>
                    <a:gd name="connsiteY159" fmla="*/ 1229299 h 2276195"/>
                    <a:gd name="connsiteX160" fmla="*/ 821267 w 3180821"/>
                    <a:gd name="connsiteY160" fmla="*/ 1228770 h 2276195"/>
                    <a:gd name="connsiteX161" fmla="*/ 637646 w 3180821"/>
                    <a:gd name="connsiteY161" fmla="*/ 807190 h 2276195"/>
                    <a:gd name="connsiteX162" fmla="*/ 515938 w 3180821"/>
                    <a:gd name="connsiteY162" fmla="*/ 524727 h 2276195"/>
                    <a:gd name="connsiteX163" fmla="*/ 488421 w 3180821"/>
                    <a:gd name="connsiteY163" fmla="*/ 459136 h 2276195"/>
                    <a:gd name="connsiteX164" fmla="*/ 436034 w 3180821"/>
                    <a:gd name="connsiteY164" fmla="*/ 345939 h 2276195"/>
                    <a:gd name="connsiteX165" fmla="*/ 385763 w 3180821"/>
                    <a:gd name="connsiteY165" fmla="*/ 251255 h 2276195"/>
                    <a:gd name="connsiteX166" fmla="*/ 337609 w 3180821"/>
                    <a:gd name="connsiteY166" fmla="*/ 175614 h 2276195"/>
                    <a:gd name="connsiteX167" fmla="*/ 291571 w 3180821"/>
                    <a:gd name="connsiteY167" fmla="*/ 115842 h 2276195"/>
                    <a:gd name="connsiteX168" fmla="*/ 248179 w 3180821"/>
                    <a:gd name="connsiteY168" fmla="*/ 70881 h 2276195"/>
                    <a:gd name="connsiteX169" fmla="*/ 207963 w 3180821"/>
                    <a:gd name="connsiteY169" fmla="*/ 38085 h 2276195"/>
                    <a:gd name="connsiteX170" fmla="*/ 171450 w 3180821"/>
                    <a:gd name="connsiteY170" fmla="*/ 16398 h 2276195"/>
                    <a:gd name="connsiteX171" fmla="*/ 137584 w 3180821"/>
                    <a:gd name="connsiteY171" fmla="*/ 4232 h 2276195"/>
                    <a:gd name="connsiteX172" fmla="*/ 107421 w 3180821"/>
                    <a:gd name="connsiteY172" fmla="*/ 0 h 2276195"/>
                    <a:gd name="connsiteX173" fmla="*/ 80434 w 3180821"/>
                    <a:gd name="connsiteY173" fmla="*/ 1587 h 2276195"/>
                    <a:gd name="connsiteX174" fmla="*/ 58738 w 3180821"/>
                    <a:gd name="connsiteY174" fmla="*/ 6877 h 2276195"/>
                    <a:gd name="connsiteX175" fmla="*/ 17463 w 3180821"/>
                    <a:gd name="connsiteY175" fmla="*/ 28035 h 2276195"/>
                    <a:gd name="connsiteX176" fmla="*/ 10584 w 3180821"/>
                    <a:gd name="connsiteY176" fmla="*/ 34911 h 2276195"/>
                    <a:gd name="connsiteX177" fmla="*/ 6879 w 3180821"/>
                    <a:gd name="connsiteY177" fmla="*/ 40201 h 2276195"/>
                    <a:gd name="connsiteX178" fmla="*/ 1588 w 3180821"/>
                    <a:gd name="connsiteY178" fmla="*/ 53425 h 2276195"/>
                    <a:gd name="connsiteX179" fmla="*/ 0 w 3180821"/>
                    <a:gd name="connsiteY179" fmla="*/ 79344 h 2276195"/>
                    <a:gd name="connsiteX180" fmla="*/ 7409 w 3180821"/>
                    <a:gd name="connsiteY180" fmla="*/ 122719 h 2276195"/>
                    <a:gd name="connsiteX181" fmla="*/ 25929 w 3180821"/>
                    <a:gd name="connsiteY181" fmla="*/ 175085 h 2276195"/>
                    <a:gd name="connsiteX182" fmla="*/ 68263 w 3180821"/>
                    <a:gd name="connsiteY182" fmla="*/ 265537 h 2276195"/>
                    <a:gd name="connsiteX183" fmla="*/ 146050 w 3180821"/>
                    <a:gd name="connsiteY183" fmla="*/ 403066 h 2276195"/>
                    <a:gd name="connsiteX184" fmla="*/ 235479 w 3180821"/>
                    <a:gd name="connsiteY184" fmla="*/ 541653 h 2276195"/>
                    <a:gd name="connsiteX185" fmla="*/ 322263 w 3180821"/>
                    <a:gd name="connsiteY185" fmla="*/ 668603 h 2276195"/>
                    <a:gd name="connsiteX186" fmla="*/ 422804 w 3180821"/>
                    <a:gd name="connsiteY186" fmla="*/ 808777 h 2276195"/>
                    <a:gd name="connsiteX187" fmla="*/ 439738 w 3180821"/>
                    <a:gd name="connsiteY187" fmla="*/ 830465 h 2276195"/>
                    <a:gd name="connsiteX188" fmla="*/ 466196 w 3180821"/>
                    <a:gd name="connsiteY188" fmla="*/ 875426 h 2276195"/>
                    <a:gd name="connsiteX189" fmla="*/ 516467 w 3180821"/>
                    <a:gd name="connsiteY189" fmla="*/ 970639 h 2276195"/>
                    <a:gd name="connsiteX190" fmla="*/ 564092 w 3180821"/>
                    <a:gd name="connsiteY190" fmla="*/ 1069554 h 2276195"/>
                    <a:gd name="connsiteX191" fmla="*/ 606425 w 3180821"/>
                    <a:gd name="connsiteY191" fmla="*/ 1172172 h 2276195"/>
                    <a:gd name="connsiteX192" fmla="*/ 664634 w 3180821"/>
                    <a:gd name="connsiteY192" fmla="*/ 1327685 h 2276195"/>
                    <a:gd name="connsiteX193" fmla="*/ 729192 w 3180821"/>
                    <a:gd name="connsiteY193" fmla="*/ 1531863 h 2276195"/>
                    <a:gd name="connsiteX194" fmla="*/ 779463 w 3180821"/>
                    <a:gd name="connsiteY194" fmla="*/ 1720172 h 2276195"/>
                    <a:gd name="connsiteX195" fmla="*/ 815975 w 3180821"/>
                    <a:gd name="connsiteY195" fmla="*/ 1879389 h 2276195"/>
                    <a:gd name="connsiteX196" fmla="*/ 848784 w 3180821"/>
                    <a:gd name="connsiteY196" fmla="*/ 2045482 h 2276195"/>
                    <a:gd name="connsiteX197" fmla="*/ 852488 w 3180821"/>
                    <a:gd name="connsiteY197" fmla="*/ 2069814 h 2276195"/>
                    <a:gd name="connsiteX198" fmla="*/ 661770 w 3180821"/>
                    <a:gd name="connsiteY198" fmla="*/ 2117118 h 2276195"/>
                    <a:gd name="connsiteX199" fmla="*/ 403631 w 3180821"/>
                    <a:gd name="connsiteY199" fmla="*/ 2276195 h 2276195"/>
                    <a:gd name="connsiteX0" fmla="*/ 403631 w 3180821"/>
                    <a:gd name="connsiteY0" fmla="*/ 2276195 h 2276195"/>
                    <a:gd name="connsiteX1" fmla="*/ 3085922 w 3180821"/>
                    <a:gd name="connsiteY1" fmla="*/ 2109788 h 2276195"/>
                    <a:gd name="connsiteX2" fmla="*/ 3083984 w 3180821"/>
                    <a:gd name="connsiteY2" fmla="*/ 2107899 h 2276195"/>
                    <a:gd name="connsiteX3" fmla="*/ 3060171 w 3180821"/>
                    <a:gd name="connsiteY3" fmla="*/ 2076161 h 2276195"/>
                    <a:gd name="connsiteX4" fmla="*/ 3042180 w 3180821"/>
                    <a:gd name="connsiteY4" fmla="*/ 2031200 h 2276195"/>
                    <a:gd name="connsiteX5" fmla="*/ 3036888 w 3180821"/>
                    <a:gd name="connsiteY5" fmla="*/ 1986767 h 2276195"/>
                    <a:gd name="connsiteX6" fmla="*/ 3040063 w 3180821"/>
                    <a:gd name="connsiteY6" fmla="*/ 1943393 h 2276195"/>
                    <a:gd name="connsiteX7" fmla="*/ 3048000 w 3180821"/>
                    <a:gd name="connsiteY7" fmla="*/ 1902134 h 2276195"/>
                    <a:gd name="connsiteX8" fmla="*/ 3064404 w 3180821"/>
                    <a:gd name="connsiteY8" fmla="*/ 1846593 h 2276195"/>
                    <a:gd name="connsiteX9" fmla="*/ 3071813 w 3180821"/>
                    <a:gd name="connsiteY9" fmla="*/ 1817501 h 2276195"/>
                    <a:gd name="connsiteX10" fmla="*/ 3076576 w 3180821"/>
                    <a:gd name="connsiteY10" fmla="*/ 1803748 h 2276195"/>
                    <a:gd name="connsiteX11" fmla="*/ 3095626 w 3180821"/>
                    <a:gd name="connsiteY11" fmla="*/ 1767250 h 2276195"/>
                    <a:gd name="connsiteX12" fmla="*/ 3142192 w 3180821"/>
                    <a:gd name="connsiteY12" fmla="*/ 1697427 h 2276195"/>
                    <a:gd name="connsiteX13" fmla="*/ 3180821 w 3180821"/>
                    <a:gd name="connsiteY13" fmla="*/ 1644531 h 2276195"/>
                    <a:gd name="connsiteX14" fmla="*/ 3045354 w 3180821"/>
                    <a:gd name="connsiteY14" fmla="*/ 1603802 h 2276195"/>
                    <a:gd name="connsiteX15" fmla="*/ 2453217 w 3180821"/>
                    <a:gd name="connsiteY15" fmla="*/ 1417079 h 2276195"/>
                    <a:gd name="connsiteX16" fmla="*/ 2216680 w 3180821"/>
                    <a:gd name="connsiteY16" fmla="*/ 1336678 h 2276195"/>
                    <a:gd name="connsiteX17" fmla="*/ 2145242 w 3180821"/>
                    <a:gd name="connsiteY17" fmla="*/ 1310230 h 2276195"/>
                    <a:gd name="connsiteX18" fmla="*/ 2119313 w 3180821"/>
                    <a:gd name="connsiteY18" fmla="*/ 1298064 h 2276195"/>
                    <a:gd name="connsiteX19" fmla="*/ 2116138 w 3180821"/>
                    <a:gd name="connsiteY19" fmla="*/ 1294361 h 2276195"/>
                    <a:gd name="connsiteX20" fmla="*/ 2103438 w 3180821"/>
                    <a:gd name="connsiteY20" fmla="*/ 1293303 h 2276195"/>
                    <a:gd name="connsiteX21" fmla="*/ 2083330 w 3180821"/>
                    <a:gd name="connsiteY21" fmla="*/ 1284311 h 2276195"/>
                    <a:gd name="connsiteX22" fmla="*/ 2064280 w 3180821"/>
                    <a:gd name="connsiteY22" fmla="*/ 1265268 h 2276195"/>
                    <a:gd name="connsiteX23" fmla="*/ 2062163 w 3180821"/>
                    <a:gd name="connsiteY23" fmla="*/ 1260508 h 2276195"/>
                    <a:gd name="connsiteX24" fmla="*/ 2001309 w 3180821"/>
                    <a:gd name="connsiteY24" fmla="*/ 1085423 h 2276195"/>
                    <a:gd name="connsiteX25" fmla="*/ 1991254 w 3180821"/>
                    <a:gd name="connsiteY25" fmla="*/ 1038874 h 2276195"/>
                    <a:gd name="connsiteX26" fmla="*/ 1974321 w 3180821"/>
                    <a:gd name="connsiteY26" fmla="*/ 990210 h 2276195"/>
                    <a:gd name="connsiteX27" fmla="*/ 1963209 w 3180821"/>
                    <a:gd name="connsiteY27" fmla="*/ 967994 h 2276195"/>
                    <a:gd name="connsiteX28" fmla="*/ 1951038 w 3180821"/>
                    <a:gd name="connsiteY28" fmla="*/ 952125 h 2276195"/>
                    <a:gd name="connsiteX29" fmla="*/ 1938867 w 3180821"/>
                    <a:gd name="connsiteY29" fmla="*/ 943133 h 2276195"/>
                    <a:gd name="connsiteX30" fmla="*/ 1927225 w 3180821"/>
                    <a:gd name="connsiteY30" fmla="*/ 939430 h 2276195"/>
                    <a:gd name="connsiteX31" fmla="*/ 1915054 w 3180821"/>
                    <a:gd name="connsiteY31" fmla="*/ 939959 h 2276195"/>
                    <a:gd name="connsiteX32" fmla="*/ 1898121 w 3180821"/>
                    <a:gd name="connsiteY32" fmla="*/ 946835 h 2276195"/>
                    <a:gd name="connsiteX33" fmla="*/ 1879071 w 3180821"/>
                    <a:gd name="connsiteY33" fmla="*/ 963762 h 2276195"/>
                    <a:gd name="connsiteX34" fmla="*/ 1858434 w 3180821"/>
                    <a:gd name="connsiteY34" fmla="*/ 991268 h 2276195"/>
                    <a:gd name="connsiteX35" fmla="*/ 1855788 w 3180821"/>
                    <a:gd name="connsiteY35" fmla="*/ 997086 h 2276195"/>
                    <a:gd name="connsiteX36" fmla="*/ 1846263 w 3180821"/>
                    <a:gd name="connsiteY36" fmla="*/ 1025121 h 2276195"/>
                    <a:gd name="connsiteX37" fmla="*/ 1827213 w 3180821"/>
                    <a:gd name="connsiteY37" fmla="*/ 1116102 h 2276195"/>
                    <a:gd name="connsiteX38" fmla="*/ 1805517 w 3180821"/>
                    <a:gd name="connsiteY38" fmla="*/ 1261566 h 2276195"/>
                    <a:gd name="connsiteX39" fmla="*/ 1802342 w 3180821"/>
                    <a:gd name="connsiteY39" fmla="*/ 1290658 h 2276195"/>
                    <a:gd name="connsiteX40" fmla="*/ 1790700 w 3180821"/>
                    <a:gd name="connsiteY40" fmla="*/ 1303353 h 2276195"/>
                    <a:gd name="connsiteX41" fmla="*/ 1770063 w 3180821"/>
                    <a:gd name="connsiteY41" fmla="*/ 1321867 h 2276195"/>
                    <a:gd name="connsiteX42" fmla="*/ 1751013 w 3180821"/>
                    <a:gd name="connsiteY42" fmla="*/ 1331388 h 2276195"/>
                    <a:gd name="connsiteX43" fmla="*/ 1735138 w 3180821"/>
                    <a:gd name="connsiteY43" fmla="*/ 1334562 h 2276195"/>
                    <a:gd name="connsiteX44" fmla="*/ 1720850 w 3180821"/>
                    <a:gd name="connsiteY44" fmla="*/ 1330859 h 2276195"/>
                    <a:gd name="connsiteX45" fmla="*/ 1708680 w 3180821"/>
                    <a:gd name="connsiteY45" fmla="*/ 1321867 h 2276195"/>
                    <a:gd name="connsiteX46" fmla="*/ 1692275 w 3180821"/>
                    <a:gd name="connsiteY46" fmla="*/ 1300180 h 2276195"/>
                    <a:gd name="connsiteX47" fmla="*/ 1677459 w 3180821"/>
                    <a:gd name="connsiteY47" fmla="*/ 1262095 h 2276195"/>
                    <a:gd name="connsiteX48" fmla="*/ 1667405 w 3180821"/>
                    <a:gd name="connsiteY48" fmla="*/ 1221894 h 2276195"/>
                    <a:gd name="connsiteX49" fmla="*/ 1659467 w 3180821"/>
                    <a:gd name="connsiteY49" fmla="*/ 1170585 h 2276195"/>
                    <a:gd name="connsiteX50" fmla="*/ 1658938 w 3180821"/>
                    <a:gd name="connsiteY50" fmla="*/ 1162650 h 2276195"/>
                    <a:gd name="connsiteX51" fmla="*/ 1655234 w 3180821"/>
                    <a:gd name="connsiteY51" fmla="*/ 1151542 h 2276195"/>
                    <a:gd name="connsiteX52" fmla="*/ 1646767 w 3180821"/>
                    <a:gd name="connsiteY52" fmla="*/ 1135145 h 2276195"/>
                    <a:gd name="connsiteX53" fmla="*/ 1636184 w 3180821"/>
                    <a:gd name="connsiteY53" fmla="*/ 1121921 h 2276195"/>
                    <a:gd name="connsiteX54" fmla="*/ 1624542 w 3180821"/>
                    <a:gd name="connsiteY54" fmla="*/ 1113457 h 2276195"/>
                    <a:gd name="connsiteX55" fmla="*/ 1604963 w 3180821"/>
                    <a:gd name="connsiteY55" fmla="*/ 1107110 h 2276195"/>
                    <a:gd name="connsiteX56" fmla="*/ 1577446 w 3180821"/>
                    <a:gd name="connsiteY56" fmla="*/ 1107639 h 2276195"/>
                    <a:gd name="connsiteX57" fmla="*/ 1537230 w 3180821"/>
                    <a:gd name="connsiteY57" fmla="*/ 1121392 h 2276195"/>
                    <a:gd name="connsiteX58" fmla="*/ 1499130 w 3180821"/>
                    <a:gd name="connsiteY58" fmla="*/ 1144137 h 2276195"/>
                    <a:gd name="connsiteX59" fmla="*/ 1494896 w 3180821"/>
                    <a:gd name="connsiteY59" fmla="*/ 1147311 h 2276195"/>
                    <a:gd name="connsiteX60" fmla="*/ 1475317 w 3180821"/>
                    <a:gd name="connsiteY60" fmla="*/ 1150484 h 2276195"/>
                    <a:gd name="connsiteX61" fmla="*/ 1445684 w 3180821"/>
                    <a:gd name="connsiteY61" fmla="*/ 1149426 h 2276195"/>
                    <a:gd name="connsiteX62" fmla="*/ 1426634 w 3180821"/>
                    <a:gd name="connsiteY62" fmla="*/ 1143608 h 2276195"/>
                    <a:gd name="connsiteX63" fmla="*/ 1414992 w 3180821"/>
                    <a:gd name="connsiteY63" fmla="*/ 1132500 h 2276195"/>
                    <a:gd name="connsiteX64" fmla="*/ 1409700 w 3180821"/>
                    <a:gd name="connsiteY64" fmla="*/ 1114515 h 2276195"/>
                    <a:gd name="connsiteX65" fmla="*/ 1412875 w 3180821"/>
                    <a:gd name="connsiteY65" fmla="*/ 1093886 h 2276195"/>
                    <a:gd name="connsiteX66" fmla="*/ 1413405 w 3180821"/>
                    <a:gd name="connsiteY66" fmla="*/ 1091770 h 2276195"/>
                    <a:gd name="connsiteX67" fmla="*/ 1421342 w 3180821"/>
                    <a:gd name="connsiteY67" fmla="*/ 1049453 h 2276195"/>
                    <a:gd name="connsiteX68" fmla="*/ 1429809 w 3180821"/>
                    <a:gd name="connsiteY68" fmla="*/ 975928 h 2276195"/>
                    <a:gd name="connsiteX69" fmla="*/ 1431925 w 3180821"/>
                    <a:gd name="connsiteY69" fmla="*/ 912453 h 2276195"/>
                    <a:gd name="connsiteX70" fmla="*/ 1429809 w 3180821"/>
                    <a:gd name="connsiteY70" fmla="*/ 858499 h 2276195"/>
                    <a:gd name="connsiteX71" fmla="*/ 1422930 w 3180821"/>
                    <a:gd name="connsiteY71" fmla="*/ 813538 h 2276195"/>
                    <a:gd name="connsiteX72" fmla="*/ 1411817 w 3180821"/>
                    <a:gd name="connsiteY72" fmla="*/ 775982 h 2276195"/>
                    <a:gd name="connsiteX73" fmla="*/ 1399117 w 3180821"/>
                    <a:gd name="connsiteY73" fmla="*/ 746360 h 2276195"/>
                    <a:gd name="connsiteX74" fmla="*/ 1383771 w 3180821"/>
                    <a:gd name="connsiteY74" fmla="*/ 723615 h 2276195"/>
                    <a:gd name="connsiteX75" fmla="*/ 1366838 w 3180821"/>
                    <a:gd name="connsiteY75" fmla="*/ 706159 h 2276195"/>
                    <a:gd name="connsiteX76" fmla="*/ 1349375 w 3180821"/>
                    <a:gd name="connsiteY76" fmla="*/ 692935 h 2276195"/>
                    <a:gd name="connsiteX77" fmla="*/ 1323446 w 3180821"/>
                    <a:gd name="connsiteY77" fmla="*/ 681827 h 2276195"/>
                    <a:gd name="connsiteX78" fmla="*/ 1282700 w 3180821"/>
                    <a:gd name="connsiteY78" fmla="*/ 676538 h 2276195"/>
                    <a:gd name="connsiteX79" fmla="*/ 1275821 w 3180821"/>
                    <a:gd name="connsiteY79" fmla="*/ 678125 h 2276195"/>
                    <a:gd name="connsiteX80" fmla="*/ 1264180 w 3180821"/>
                    <a:gd name="connsiteY80" fmla="*/ 681827 h 2276195"/>
                    <a:gd name="connsiteX81" fmla="*/ 1245659 w 3180821"/>
                    <a:gd name="connsiteY81" fmla="*/ 690291 h 2276195"/>
                    <a:gd name="connsiteX82" fmla="*/ 1223963 w 3180821"/>
                    <a:gd name="connsiteY82" fmla="*/ 707746 h 2276195"/>
                    <a:gd name="connsiteX83" fmla="*/ 1206500 w 3180821"/>
                    <a:gd name="connsiteY83" fmla="*/ 735252 h 2276195"/>
                    <a:gd name="connsiteX84" fmla="*/ 1199621 w 3180821"/>
                    <a:gd name="connsiteY84" fmla="*/ 765403 h 2276195"/>
                    <a:gd name="connsiteX85" fmla="*/ 1200680 w 3180821"/>
                    <a:gd name="connsiteY85" fmla="*/ 810364 h 2276195"/>
                    <a:gd name="connsiteX86" fmla="*/ 1212321 w 3180821"/>
                    <a:gd name="connsiteY86" fmla="*/ 852152 h 2276195"/>
                    <a:gd name="connsiteX87" fmla="*/ 1214438 w 3180821"/>
                    <a:gd name="connsiteY87" fmla="*/ 856913 h 2276195"/>
                    <a:gd name="connsiteX88" fmla="*/ 1220788 w 3180821"/>
                    <a:gd name="connsiteY88" fmla="*/ 870665 h 2276195"/>
                    <a:gd name="connsiteX89" fmla="*/ 1231371 w 3180821"/>
                    <a:gd name="connsiteY89" fmla="*/ 905577 h 2276195"/>
                    <a:gd name="connsiteX90" fmla="*/ 1243542 w 3180821"/>
                    <a:gd name="connsiteY90" fmla="*/ 966936 h 2276195"/>
                    <a:gd name="connsiteX91" fmla="*/ 1255184 w 3180821"/>
                    <a:gd name="connsiteY91" fmla="*/ 1083836 h 2276195"/>
                    <a:gd name="connsiteX92" fmla="*/ 1255184 w 3180821"/>
                    <a:gd name="connsiteY92" fmla="*/ 1107110 h 2276195"/>
                    <a:gd name="connsiteX93" fmla="*/ 1238780 w 3180821"/>
                    <a:gd name="connsiteY93" fmla="*/ 1120334 h 2276195"/>
                    <a:gd name="connsiteX94" fmla="*/ 1209146 w 3180821"/>
                    <a:gd name="connsiteY94" fmla="*/ 1140434 h 2276195"/>
                    <a:gd name="connsiteX95" fmla="*/ 1181630 w 3180821"/>
                    <a:gd name="connsiteY95" fmla="*/ 1151542 h 2276195"/>
                    <a:gd name="connsiteX96" fmla="*/ 1157288 w 3180821"/>
                    <a:gd name="connsiteY96" fmla="*/ 1155774 h 2276195"/>
                    <a:gd name="connsiteX97" fmla="*/ 1135592 w 3180821"/>
                    <a:gd name="connsiteY97" fmla="*/ 1152600 h 2276195"/>
                    <a:gd name="connsiteX98" fmla="*/ 1115484 w 3180821"/>
                    <a:gd name="connsiteY98" fmla="*/ 1143608 h 2276195"/>
                    <a:gd name="connsiteX99" fmla="*/ 1089555 w 3180821"/>
                    <a:gd name="connsiteY99" fmla="*/ 1122979 h 2276195"/>
                    <a:gd name="connsiteX100" fmla="*/ 1062038 w 3180821"/>
                    <a:gd name="connsiteY100" fmla="*/ 1084894 h 2276195"/>
                    <a:gd name="connsiteX101" fmla="*/ 1044046 w 3180821"/>
                    <a:gd name="connsiteY101" fmla="*/ 1043635 h 2276195"/>
                    <a:gd name="connsiteX102" fmla="*/ 1027113 w 3180821"/>
                    <a:gd name="connsiteY102" fmla="*/ 992326 h 2276195"/>
                    <a:gd name="connsiteX103" fmla="*/ 1025525 w 3180821"/>
                    <a:gd name="connsiteY103" fmla="*/ 983334 h 2276195"/>
                    <a:gd name="connsiteX104" fmla="*/ 1016000 w 3180821"/>
                    <a:gd name="connsiteY104" fmla="*/ 955828 h 2276195"/>
                    <a:gd name="connsiteX105" fmla="*/ 1001184 w 3180821"/>
                    <a:gd name="connsiteY105" fmla="*/ 882831 h 2276195"/>
                    <a:gd name="connsiteX106" fmla="*/ 992188 w 3180821"/>
                    <a:gd name="connsiteY106" fmla="*/ 796082 h 2276195"/>
                    <a:gd name="connsiteX107" fmla="*/ 987425 w 3180821"/>
                    <a:gd name="connsiteY107" fmla="*/ 704573 h 2276195"/>
                    <a:gd name="connsiteX108" fmla="*/ 987425 w 3180821"/>
                    <a:gd name="connsiteY108" fmla="*/ 488758 h 2276195"/>
                    <a:gd name="connsiteX109" fmla="*/ 990071 w 3180821"/>
                    <a:gd name="connsiteY109" fmla="*/ 437978 h 2276195"/>
                    <a:gd name="connsiteX110" fmla="*/ 981605 w 3180821"/>
                    <a:gd name="connsiteY110" fmla="*/ 415232 h 2276195"/>
                    <a:gd name="connsiteX111" fmla="*/ 964671 w 3180821"/>
                    <a:gd name="connsiteY111" fmla="*/ 378734 h 2276195"/>
                    <a:gd name="connsiteX112" fmla="*/ 947209 w 3180821"/>
                    <a:gd name="connsiteY112" fmla="*/ 352815 h 2276195"/>
                    <a:gd name="connsiteX113" fmla="*/ 931334 w 3180821"/>
                    <a:gd name="connsiteY113" fmla="*/ 335360 h 2276195"/>
                    <a:gd name="connsiteX114" fmla="*/ 914400 w 3180821"/>
                    <a:gd name="connsiteY114" fmla="*/ 325839 h 2276195"/>
                    <a:gd name="connsiteX115" fmla="*/ 899055 w 3180821"/>
                    <a:gd name="connsiteY115" fmla="*/ 323723 h 2276195"/>
                    <a:gd name="connsiteX116" fmla="*/ 884767 w 3180821"/>
                    <a:gd name="connsiteY116" fmla="*/ 326896 h 2276195"/>
                    <a:gd name="connsiteX117" fmla="*/ 869950 w 3180821"/>
                    <a:gd name="connsiteY117" fmla="*/ 334302 h 2276195"/>
                    <a:gd name="connsiteX118" fmla="*/ 850900 w 3180821"/>
                    <a:gd name="connsiteY118" fmla="*/ 352815 h 2276195"/>
                    <a:gd name="connsiteX119" fmla="*/ 829734 w 3180821"/>
                    <a:gd name="connsiteY119" fmla="*/ 382966 h 2276195"/>
                    <a:gd name="connsiteX120" fmla="*/ 809096 w 3180821"/>
                    <a:gd name="connsiteY120" fmla="*/ 424754 h 2276195"/>
                    <a:gd name="connsiteX121" fmla="*/ 805921 w 3180821"/>
                    <a:gd name="connsiteY121" fmla="*/ 433217 h 2276195"/>
                    <a:gd name="connsiteX122" fmla="*/ 800100 w 3180821"/>
                    <a:gd name="connsiteY122" fmla="*/ 459136 h 2276195"/>
                    <a:gd name="connsiteX123" fmla="*/ 796925 w 3180821"/>
                    <a:gd name="connsiteY123" fmla="*/ 514148 h 2276195"/>
                    <a:gd name="connsiteX124" fmla="*/ 804863 w 3180821"/>
                    <a:gd name="connsiteY124" fmla="*/ 569688 h 2276195"/>
                    <a:gd name="connsiteX125" fmla="*/ 819680 w 3180821"/>
                    <a:gd name="connsiteY125" fmla="*/ 624700 h 2276195"/>
                    <a:gd name="connsiteX126" fmla="*/ 849842 w 3180821"/>
                    <a:gd name="connsiteY126" fmla="*/ 701399 h 2276195"/>
                    <a:gd name="connsiteX127" fmla="*/ 892175 w 3180821"/>
                    <a:gd name="connsiteY127" fmla="*/ 783916 h 2276195"/>
                    <a:gd name="connsiteX128" fmla="*/ 906992 w 3180821"/>
                    <a:gd name="connsiteY128" fmla="*/ 811422 h 2276195"/>
                    <a:gd name="connsiteX129" fmla="*/ 918105 w 3180821"/>
                    <a:gd name="connsiteY129" fmla="*/ 835754 h 2276195"/>
                    <a:gd name="connsiteX130" fmla="*/ 932921 w 3180821"/>
                    <a:gd name="connsiteY130" fmla="*/ 891824 h 2276195"/>
                    <a:gd name="connsiteX131" fmla="*/ 942446 w 3180821"/>
                    <a:gd name="connsiteY131" fmla="*/ 966936 h 2276195"/>
                    <a:gd name="connsiteX132" fmla="*/ 943505 w 3180821"/>
                    <a:gd name="connsiteY132" fmla="*/ 979631 h 2276195"/>
                    <a:gd name="connsiteX133" fmla="*/ 938742 w 3180821"/>
                    <a:gd name="connsiteY133" fmla="*/ 982805 h 2276195"/>
                    <a:gd name="connsiteX134" fmla="*/ 929746 w 3180821"/>
                    <a:gd name="connsiteY134" fmla="*/ 984391 h 2276195"/>
                    <a:gd name="connsiteX135" fmla="*/ 914400 w 3180821"/>
                    <a:gd name="connsiteY135" fmla="*/ 979631 h 2276195"/>
                    <a:gd name="connsiteX136" fmla="*/ 892175 w 3180821"/>
                    <a:gd name="connsiteY136" fmla="*/ 961117 h 2276195"/>
                    <a:gd name="connsiteX137" fmla="*/ 869950 w 3180821"/>
                    <a:gd name="connsiteY137" fmla="*/ 934140 h 2276195"/>
                    <a:gd name="connsiteX138" fmla="*/ 821267 w 3180821"/>
                    <a:gd name="connsiteY138" fmla="*/ 853739 h 2276195"/>
                    <a:gd name="connsiteX139" fmla="*/ 810155 w 3180821"/>
                    <a:gd name="connsiteY139" fmla="*/ 830994 h 2276195"/>
                    <a:gd name="connsiteX140" fmla="*/ 790046 w 3180821"/>
                    <a:gd name="connsiteY140" fmla="*/ 802959 h 2276195"/>
                    <a:gd name="connsiteX141" fmla="*/ 757238 w 3180821"/>
                    <a:gd name="connsiteY141" fmla="*/ 768576 h 2276195"/>
                    <a:gd name="connsiteX142" fmla="*/ 738188 w 3180821"/>
                    <a:gd name="connsiteY142" fmla="*/ 756939 h 2276195"/>
                    <a:gd name="connsiteX143" fmla="*/ 728663 w 3180821"/>
                    <a:gd name="connsiteY143" fmla="*/ 754824 h 2276195"/>
                    <a:gd name="connsiteX144" fmla="*/ 716492 w 3180821"/>
                    <a:gd name="connsiteY144" fmla="*/ 758526 h 2276195"/>
                    <a:gd name="connsiteX145" fmla="*/ 706438 w 3180821"/>
                    <a:gd name="connsiteY145" fmla="*/ 773866 h 2276195"/>
                    <a:gd name="connsiteX146" fmla="*/ 703263 w 3180821"/>
                    <a:gd name="connsiteY146" fmla="*/ 796611 h 2276195"/>
                    <a:gd name="connsiteX147" fmla="*/ 705379 w 3180821"/>
                    <a:gd name="connsiteY147" fmla="*/ 820943 h 2276195"/>
                    <a:gd name="connsiteX148" fmla="*/ 713317 w 3180821"/>
                    <a:gd name="connsiteY148" fmla="*/ 843160 h 2276195"/>
                    <a:gd name="connsiteX149" fmla="*/ 718609 w 3180821"/>
                    <a:gd name="connsiteY149" fmla="*/ 851623 h 2276195"/>
                    <a:gd name="connsiteX150" fmla="*/ 733954 w 3180821"/>
                    <a:gd name="connsiteY150" fmla="*/ 873839 h 2276195"/>
                    <a:gd name="connsiteX151" fmla="*/ 784225 w 3180821"/>
                    <a:gd name="connsiteY151" fmla="*/ 963762 h 2276195"/>
                    <a:gd name="connsiteX152" fmla="*/ 865717 w 3180821"/>
                    <a:gd name="connsiteY152" fmla="*/ 1119805 h 2276195"/>
                    <a:gd name="connsiteX153" fmla="*/ 882121 w 3180821"/>
                    <a:gd name="connsiteY153" fmla="*/ 1152600 h 2276195"/>
                    <a:gd name="connsiteX154" fmla="*/ 886355 w 3180821"/>
                    <a:gd name="connsiteY154" fmla="*/ 1171643 h 2276195"/>
                    <a:gd name="connsiteX155" fmla="*/ 886355 w 3180821"/>
                    <a:gd name="connsiteY155" fmla="*/ 1199149 h 2276195"/>
                    <a:gd name="connsiteX156" fmla="*/ 879475 w 3180821"/>
                    <a:gd name="connsiteY156" fmla="*/ 1217133 h 2276195"/>
                    <a:gd name="connsiteX157" fmla="*/ 867834 w 3180821"/>
                    <a:gd name="connsiteY157" fmla="*/ 1228241 h 2276195"/>
                    <a:gd name="connsiteX158" fmla="*/ 847196 w 3180821"/>
                    <a:gd name="connsiteY158" fmla="*/ 1233531 h 2276195"/>
                    <a:gd name="connsiteX159" fmla="*/ 824442 w 3180821"/>
                    <a:gd name="connsiteY159" fmla="*/ 1229299 h 2276195"/>
                    <a:gd name="connsiteX160" fmla="*/ 821267 w 3180821"/>
                    <a:gd name="connsiteY160" fmla="*/ 1228770 h 2276195"/>
                    <a:gd name="connsiteX161" fmla="*/ 637646 w 3180821"/>
                    <a:gd name="connsiteY161" fmla="*/ 807190 h 2276195"/>
                    <a:gd name="connsiteX162" fmla="*/ 515938 w 3180821"/>
                    <a:gd name="connsiteY162" fmla="*/ 524727 h 2276195"/>
                    <a:gd name="connsiteX163" fmla="*/ 488421 w 3180821"/>
                    <a:gd name="connsiteY163" fmla="*/ 459136 h 2276195"/>
                    <a:gd name="connsiteX164" fmla="*/ 436034 w 3180821"/>
                    <a:gd name="connsiteY164" fmla="*/ 345939 h 2276195"/>
                    <a:gd name="connsiteX165" fmla="*/ 385763 w 3180821"/>
                    <a:gd name="connsiteY165" fmla="*/ 251255 h 2276195"/>
                    <a:gd name="connsiteX166" fmla="*/ 337609 w 3180821"/>
                    <a:gd name="connsiteY166" fmla="*/ 175614 h 2276195"/>
                    <a:gd name="connsiteX167" fmla="*/ 291571 w 3180821"/>
                    <a:gd name="connsiteY167" fmla="*/ 115842 h 2276195"/>
                    <a:gd name="connsiteX168" fmla="*/ 248179 w 3180821"/>
                    <a:gd name="connsiteY168" fmla="*/ 70881 h 2276195"/>
                    <a:gd name="connsiteX169" fmla="*/ 207963 w 3180821"/>
                    <a:gd name="connsiteY169" fmla="*/ 38085 h 2276195"/>
                    <a:gd name="connsiteX170" fmla="*/ 171450 w 3180821"/>
                    <a:gd name="connsiteY170" fmla="*/ 16398 h 2276195"/>
                    <a:gd name="connsiteX171" fmla="*/ 137584 w 3180821"/>
                    <a:gd name="connsiteY171" fmla="*/ 4232 h 2276195"/>
                    <a:gd name="connsiteX172" fmla="*/ 107421 w 3180821"/>
                    <a:gd name="connsiteY172" fmla="*/ 0 h 2276195"/>
                    <a:gd name="connsiteX173" fmla="*/ 80434 w 3180821"/>
                    <a:gd name="connsiteY173" fmla="*/ 1587 h 2276195"/>
                    <a:gd name="connsiteX174" fmla="*/ 58738 w 3180821"/>
                    <a:gd name="connsiteY174" fmla="*/ 6877 h 2276195"/>
                    <a:gd name="connsiteX175" fmla="*/ 17463 w 3180821"/>
                    <a:gd name="connsiteY175" fmla="*/ 28035 h 2276195"/>
                    <a:gd name="connsiteX176" fmla="*/ 10584 w 3180821"/>
                    <a:gd name="connsiteY176" fmla="*/ 34911 h 2276195"/>
                    <a:gd name="connsiteX177" fmla="*/ 6879 w 3180821"/>
                    <a:gd name="connsiteY177" fmla="*/ 40201 h 2276195"/>
                    <a:gd name="connsiteX178" fmla="*/ 1588 w 3180821"/>
                    <a:gd name="connsiteY178" fmla="*/ 53425 h 2276195"/>
                    <a:gd name="connsiteX179" fmla="*/ 0 w 3180821"/>
                    <a:gd name="connsiteY179" fmla="*/ 79344 h 2276195"/>
                    <a:gd name="connsiteX180" fmla="*/ 7409 w 3180821"/>
                    <a:gd name="connsiteY180" fmla="*/ 122719 h 2276195"/>
                    <a:gd name="connsiteX181" fmla="*/ 25929 w 3180821"/>
                    <a:gd name="connsiteY181" fmla="*/ 175085 h 2276195"/>
                    <a:gd name="connsiteX182" fmla="*/ 68263 w 3180821"/>
                    <a:gd name="connsiteY182" fmla="*/ 265537 h 2276195"/>
                    <a:gd name="connsiteX183" fmla="*/ 146050 w 3180821"/>
                    <a:gd name="connsiteY183" fmla="*/ 403066 h 2276195"/>
                    <a:gd name="connsiteX184" fmla="*/ 235479 w 3180821"/>
                    <a:gd name="connsiteY184" fmla="*/ 541653 h 2276195"/>
                    <a:gd name="connsiteX185" fmla="*/ 322263 w 3180821"/>
                    <a:gd name="connsiteY185" fmla="*/ 668603 h 2276195"/>
                    <a:gd name="connsiteX186" fmla="*/ 422804 w 3180821"/>
                    <a:gd name="connsiteY186" fmla="*/ 808777 h 2276195"/>
                    <a:gd name="connsiteX187" fmla="*/ 439738 w 3180821"/>
                    <a:gd name="connsiteY187" fmla="*/ 830465 h 2276195"/>
                    <a:gd name="connsiteX188" fmla="*/ 466196 w 3180821"/>
                    <a:gd name="connsiteY188" fmla="*/ 875426 h 2276195"/>
                    <a:gd name="connsiteX189" fmla="*/ 516467 w 3180821"/>
                    <a:gd name="connsiteY189" fmla="*/ 970639 h 2276195"/>
                    <a:gd name="connsiteX190" fmla="*/ 564092 w 3180821"/>
                    <a:gd name="connsiteY190" fmla="*/ 1069554 h 2276195"/>
                    <a:gd name="connsiteX191" fmla="*/ 606425 w 3180821"/>
                    <a:gd name="connsiteY191" fmla="*/ 1172172 h 2276195"/>
                    <a:gd name="connsiteX192" fmla="*/ 664634 w 3180821"/>
                    <a:gd name="connsiteY192" fmla="*/ 1327685 h 2276195"/>
                    <a:gd name="connsiteX193" fmla="*/ 729192 w 3180821"/>
                    <a:gd name="connsiteY193" fmla="*/ 1531863 h 2276195"/>
                    <a:gd name="connsiteX194" fmla="*/ 779463 w 3180821"/>
                    <a:gd name="connsiteY194" fmla="*/ 1720172 h 2276195"/>
                    <a:gd name="connsiteX195" fmla="*/ 815975 w 3180821"/>
                    <a:gd name="connsiteY195" fmla="*/ 1879389 h 2276195"/>
                    <a:gd name="connsiteX196" fmla="*/ 848784 w 3180821"/>
                    <a:gd name="connsiteY196" fmla="*/ 2045482 h 2276195"/>
                    <a:gd name="connsiteX197" fmla="*/ 760040 w 3180821"/>
                    <a:gd name="connsiteY197" fmla="*/ 2097549 h 2276195"/>
                    <a:gd name="connsiteX198" fmla="*/ 661770 w 3180821"/>
                    <a:gd name="connsiteY198" fmla="*/ 2117118 h 2276195"/>
                    <a:gd name="connsiteX199" fmla="*/ 403631 w 3180821"/>
                    <a:gd name="connsiteY199" fmla="*/ 2276195 h 2276195"/>
                    <a:gd name="connsiteX0" fmla="*/ 403631 w 3180821"/>
                    <a:gd name="connsiteY0" fmla="*/ 2276195 h 2276195"/>
                    <a:gd name="connsiteX1" fmla="*/ 3085922 w 3180821"/>
                    <a:gd name="connsiteY1" fmla="*/ 2109788 h 2276195"/>
                    <a:gd name="connsiteX2" fmla="*/ 3083984 w 3180821"/>
                    <a:gd name="connsiteY2" fmla="*/ 2107899 h 2276195"/>
                    <a:gd name="connsiteX3" fmla="*/ 3060171 w 3180821"/>
                    <a:gd name="connsiteY3" fmla="*/ 2076161 h 2276195"/>
                    <a:gd name="connsiteX4" fmla="*/ 3042180 w 3180821"/>
                    <a:gd name="connsiteY4" fmla="*/ 2031200 h 2276195"/>
                    <a:gd name="connsiteX5" fmla="*/ 3036888 w 3180821"/>
                    <a:gd name="connsiteY5" fmla="*/ 1986767 h 2276195"/>
                    <a:gd name="connsiteX6" fmla="*/ 3040063 w 3180821"/>
                    <a:gd name="connsiteY6" fmla="*/ 1943393 h 2276195"/>
                    <a:gd name="connsiteX7" fmla="*/ 3048000 w 3180821"/>
                    <a:gd name="connsiteY7" fmla="*/ 1902134 h 2276195"/>
                    <a:gd name="connsiteX8" fmla="*/ 3064404 w 3180821"/>
                    <a:gd name="connsiteY8" fmla="*/ 1846593 h 2276195"/>
                    <a:gd name="connsiteX9" fmla="*/ 3071813 w 3180821"/>
                    <a:gd name="connsiteY9" fmla="*/ 1817501 h 2276195"/>
                    <a:gd name="connsiteX10" fmla="*/ 3076576 w 3180821"/>
                    <a:gd name="connsiteY10" fmla="*/ 1803748 h 2276195"/>
                    <a:gd name="connsiteX11" fmla="*/ 3095626 w 3180821"/>
                    <a:gd name="connsiteY11" fmla="*/ 1767250 h 2276195"/>
                    <a:gd name="connsiteX12" fmla="*/ 3142192 w 3180821"/>
                    <a:gd name="connsiteY12" fmla="*/ 1697427 h 2276195"/>
                    <a:gd name="connsiteX13" fmla="*/ 3180821 w 3180821"/>
                    <a:gd name="connsiteY13" fmla="*/ 1644531 h 2276195"/>
                    <a:gd name="connsiteX14" fmla="*/ 3045354 w 3180821"/>
                    <a:gd name="connsiteY14" fmla="*/ 1603802 h 2276195"/>
                    <a:gd name="connsiteX15" fmla="*/ 2453217 w 3180821"/>
                    <a:gd name="connsiteY15" fmla="*/ 1417079 h 2276195"/>
                    <a:gd name="connsiteX16" fmla="*/ 2216680 w 3180821"/>
                    <a:gd name="connsiteY16" fmla="*/ 1336678 h 2276195"/>
                    <a:gd name="connsiteX17" fmla="*/ 2145242 w 3180821"/>
                    <a:gd name="connsiteY17" fmla="*/ 1310230 h 2276195"/>
                    <a:gd name="connsiteX18" fmla="*/ 2119313 w 3180821"/>
                    <a:gd name="connsiteY18" fmla="*/ 1298064 h 2276195"/>
                    <a:gd name="connsiteX19" fmla="*/ 2116138 w 3180821"/>
                    <a:gd name="connsiteY19" fmla="*/ 1294361 h 2276195"/>
                    <a:gd name="connsiteX20" fmla="*/ 2103438 w 3180821"/>
                    <a:gd name="connsiteY20" fmla="*/ 1293303 h 2276195"/>
                    <a:gd name="connsiteX21" fmla="*/ 2083330 w 3180821"/>
                    <a:gd name="connsiteY21" fmla="*/ 1284311 h 2276195"/>
                    <a:gd name="connsiteX22" fmla="*/ 2064280 w 3180821"/>
                    <a:gd name="connsiteY22" fmla="*/ 1265268 h 2276195"/>
                    <a:gd name="connsiteX23" fmla="*/ 2062163 w 3180821"/>
                    <a:gd name="connsiteY23" fmla="*/ 1260508 h 2276195"/>
                    <a:gd name="connsiteX24" fmla="*/ 2001309 w 3180821"/>
                    <a:gd name="connsiteY24" fmla="*/ 1085423 h 2276195"/>
                    <a:gd name="connsiteX25" fmla="*/ 1991254 w 3180821"/>
                    <a:gd name="connsiteY25" fmla="*/ 1038874 h 2276195"/>
                    <a:gd name="connsiteX26" fmla="*/ 1974321 w 3180821"/>
                    <a:gd name="connsiteY26" fmla="*/ 990210 h 2276195"/>
                    <a:gd name="connsiteX27" fmla="*/ 1963209 w 3180821"/>
                    <a:gd name="connsiteY27" fmla="*/ 967994 h 2276195"/>
                    <a:gd name="connsiteX28" fmla="*/ 1951038 w 3180821"/>
                    <a:gd name="connsiteY28" fmla="*/ 952125 h 2276195"/>
                    <a:gd name="connsiteX29" fmla="*/ 1938867 w 3180821"/>
                    <a:gd name="connsiteY29" fmla="*/ 943133 h 2276195"/>
                    <a:gd name="connsiteX30" fmla="*/ 1927225 w 3180821"/>
                    <a:gd name="connsiteY30" fmla="*/ 939430 h 2276195"/>
                    <a:gd name="connsiteX31" fmla="*/ 1915054 w 3180821"/>
                    <a:gd name="connsiteY31" fmla="*/ 939959 h 2276195"/>
                    <a:gd name="connsiteX32" fmla="*/ 1898121 w 3180821"/>
                    <a:gd name="connsiteY32" fmla="*/ 946835 h 2276195"/>
                    <a:gd name="connsiteX33" fmla="*/ 1879071 w 3180821"/>
                    <a:gd name="connsiteY33" fmla="*/ 963762 h 2276195"/>
                    <a:gd name="connsiteX34" fmla="*/ 1858434 w 3180821"/>
                    <a:gd name="connsiteY34" fmla="*/ 991268 h 2276195"/>
                    <a:gd name="connsiteX35" fmla="*/ 1855788 w 3180821"/>
                    <a:gd name="connsiteY35" fmla="*/ 997086 h 2276195"/>
                    <a:gd name="connsiteX36" fmla="*/ 1846263 w 3180821"/>
                    <a:gd name="connsiteY36" fmla="*/ 1025121 h 2276195"/>
                    <a:gd name="connsiteX37" fmla="*/ 1827213 w 3180821"/>
                    <a:gd name="connsiteY37" fmla="*/ 1116102 h 2276195"/>
                    <a:gd name="connsiteX38" fmla="*/ 1805517 w 3180821"/>
                    <a:gd name="connsiteY38" fmla="*/ 1261566 h 2276195"/>
                    <a:gd name="connsiteX39" fmla="*/ 1802342 w 3180821"/>
                    <a:gd name="connsiteY39" fmla="*/ 1290658 h 2276195"/>
                    <a:gd name="connsiteX40" fmla="*/ 1790700 w 3180821"/>
                    <a:gd name="connsiteY40" fmla="*/ 1303353 h 2276195"/>
                    <a:gd name="connsiteX41" fmla="*/ 1770063 w 3180821"/>
                    <a:gd name="connsiteY41" fmla="*/ 1321867 h 2276195"/>
                    <a:gd name="connsiteX42" fmla="*/ 1751013 w 3180821"/>
                    <a:gd name="connsiteY42" fmla="*/ 1331388 h 2276195"/>
                    <a:gd name="connsiteX43" fmla="*/ 1735138 w 3180821"/>
                    <a:gd name="connsiteY43" fmla="*/ 1334562 h 2276195"/>
                    <a:gd name="connsiteX44" fmla="*/ 1720850 w 3180821"/>
                    <a:gd name="connsiteY44" fmla="*/ 1330859 h 2276195"/>
                    <a:gd name="connsiteX45" fmla="*/ 1708680 w 3180821"/>
                    <a:gd name="connsiteY45" fmla="*/ 1321867 h 2276195"/>
                    <a:gd name="connsiteX46" fmla="*/ 1692275 w 3180821"/>
                    <a:gd name="connsiteY46" fmla="*/ 1300180 h 2276195"/>
                    <a:gd name="connsiteX47" fmla="*/ 1677459 w 3180821"/>
                    <a:gd name="connsiteY47" fmla="*/ 1262095 h 2276195"/>
                    <a:gd name="connsiteX48" fmla="*/ 1667405 w 3180821"/>
                    <a:gd name="connsiteY48" fmla="*/ 1221894 h 2276195"/>
                    <a:gd name="connsiteX49" fmla="*/ 1659467 w 3180821"/>
                    <a:gd name="connsiteY49" fmla="*/ 1170585 h 2276195"/>
                    <a:gd name="connsiteX50" fmla="*/ 1658938 w 3180821"/>
                    <a:gd name="connsiteY50" fmla="*/ 1162650 h 2276195"/>
                    <a:gd name="connsiteX51" fmla="*/ 1655234 w 3180821"/>
                    <a:gd name="connsiteY51" fmla="*/ 1151542 h 2276195"/>
                    <a:gd name="connsiteX52" fmla="*/ 1646767 w 3180821"/>
                    <a:gd name="connsiteY52" fmla="*/ 1135145 h 2276195"/>
                    <a:gd name="connsiteX53" fmla="*/ 1636184 w 3180821"/>
                    <a:gd name="connsiteY53" fmla="*/ 1121921 h 2276195"/>
                    <a:gd name="connsiteX54" fmla="*/ 1624542 w 3180821"/>
                    <a:gd name="connsiteY54" fmla="*/ 1113457 h 2276195"/>
                    <a:gd name="connsiteX55" fmla="*/ 1604963 w 3180821"/>
                    <a:gd name="connsiteY55" fmla="*/ 1107110 h 2276195"/>
                    <a:gd name="connsiteX56" fmla="*/ 1577446 w 3180821"/>
                    <a:gd name="connsiteY56" fmla="*/ 1107639 h 2276195"/>
                    <a:gd name="connsiteX57" fmla="*/ 1537230 w 3180821"/>
                    <a:gd name="connsiteY57" fmla="*/ 1121392 h 2276195"/>
                    <a:gd name="connsiteX58" fmla="*/ 1499130 w 3180821"/>
                    <a:gd name="connsiteY58" fmla="*/ 1144137 h 2276195"/>
                    <a:gd name="connsiteX59" fmla="*/ 1494896 w 3180821"/>
                    <a:gd name="connsiteY59" fmla="*/ 1147311 h 2276195"/>
                    <a:gd name="connsiteX60" fmla="*/ 1475317 w 3180821"/>
                    <a:gd name="connsiteY60" fmla="*/ 1150484 h 2276195"/>
                    <a:gd name="connsiteX61" fmla="*/ 1445684 w 3180821"/>
                    <a:gd name="connsiteY61" fmla="*/ 1149426 h 2276195"/>
                    <a:gd name="connsiteX62" fmla="*/ 1426634 w 3180821"/>
                    <a:gd name="connsiteY62" fmla="*/ 1143608 h 2276195"/>
                    <a:gd name="connsiteX63" fmla="*/ 1414992 w 3180821"/>
                    <a:gd name="connsiteY63" fmla="*/ 1132500 h 2276195"/>
                    <a:gd name="connsiteX64" fmla="*/ 1409700 w 3180821"/>
                    <a:gd name="connsiteY64" fmla="*/ 1114515 h 2276195"/>
                    <a:gd name="connsiteX65" fmla="*/ 1412875 w 3180821"/>
                    <a:gd name="connsiteY65" fmla="*/ 1093886 h 2276195"/>
                    <a:gd name="connsiteX66" fmla="*/ 1413405 w 3180821"/>
                    <a:gd name="connsiteY66" fmla="*/ 1091770 h 2276195"/>
                    <a:gd name="connsiteX67" fmla="*/ 1421342 w 3180821"/>
                    <a:gd name="connsiteY67" fmla="*/ 1049453 h 2276195"/>
                    <a:gd name="connsiteX68" fmla="*/ 1429809 w 3180821"/>
                    <a:gd name="connsiteY68" fmla="*/ 975928 h 2276195"/>
                    <a:gd name="connsiteX69" fmla="*/ 1431925 w 3180821"/>
                    <a:gd name="connsiteY69" fmla="*/ 912453 h 2276195"/>
                    <a:gd name="connsiteX70" fmla="*/ 1429809 w 3180821"/>
                    <a:gd name="connsiteY70" fmla="*/ 858499 h 2276195"/>
                    <a:gd name="connsiteX71" fmla="*/ 1422930 w 3180821"/>
                    <a:gd name="connsiteY71" fmla="*/ 813538 h 2276195"/>
                    <a:gd name="connsiteX72" fmla="*/ 1411817 w 3180821"/>
                    <a:gd name="connsiteY72" fmla="*/ 775982 h 2276195"/>
                    <a:gd name="connsiteX73" fmla="*/ 1399117 w 3180821"/>
                    <a:gd name="connsiteY73" fmla="*/ 746360 h 2276195"/>
                    <a:gd name="connsiteX74" fmla="*/ 1383771 w 3180821"/>
                    <a:gd name="connsiteY74" fmla="*/ 723615 h 2276195"/>
                    <a:gd name="connsiteX75" fmla="*/ 1366838 w 3180821"/>
                    <a:gd name="connsiteY75" fmla="*/ 706159 h 2276195"/>
                    <a:gd name="connsiteX76" fmla="*/ 1349375 w 3180821"/>
                    <a:gd name="connsiteY76" fmla="*/ 692935 h 2276195"/>
                    <a:gd name="connsiteX77" fmla="*/ 1323446 w 3180821"/>
                    <a:gd name="connsiteY77" fmla="*/ 681827 h 2276195"/>
                    <a:gd name="connsiteX78" fmla="*/ 1282700 w 3180821"/>
                    <a:gd name="connsiteY78" fmla="*/ 676538 h 2276195"/>
                    <a:gd name="connsiteX79" fmla="*/ 1275821 w 3180821"/>
                    <a:gd name="connsiteY79" fmla="*/ 678125 h 2276195"/>
                    <a:gd name="connsiteX80" fmla="*/ 1264180 w 3180821"/>
                    <a:gd name="connsiteY80" fmla="*/ 681827 h 2276195"/>
                    <a:gd name="connsiteX81" fmla="*/ 1245659 w 3180821"/>
                    <a:gd name="connsiteY81" fmla="*/ 690291 h 2276195"/>
                    <a:gd name="connsiteX82" fmla="*/ 1223963 w 3180821"/>
                    <a:gd name="connsiteY82" fmla="*/ 707746 h 2276195"/>
                    <a:gd name="connsiteX83" fmla="*/ 1206500 w 3180821"/>
                    <a:gd name="connsiteY83" fmla="*/ 735252 h 2276195"/>
                    <a:gd name="connsiteX84" fmla="*/ 1199621 w 3180821"/>
                    <a:gd name="connsiteY84" fmla="*/ 765403 h 2276195"/>
                    <a:gd name="connsiteX85" fmla="*/ 1200680 w 3180821"/>
                    <a:gd name="connsiteY85" fmla="*/ 810364 h 2276195"/>
                    <a:gd name="connsiteX86" fmla="*/ 1212321 w 3180821"/>
                    <a:gd name="connsiteY86" fmla="*/ 852152 h 2276195"/>
                    <a:gd name="connsiteX87" fmla="*/ 1214438 w 3180821"/>
                    <a:gd name="connsiteY87" fmla="*/ 856913 h 2276195"/>
                    <a:gd name="connsiteX88" fmla="*/ 1220788 w 3180821"/>
                    <a:gd name="connsiteY88" fmla="*/ 870665 h 2276195"/>
                    <a:gd name="connsiteX89" fmla="*/ 1231371 w 3180821"/>
                    <a:gd name="connsiteY89" fmla="*/ 905577 h 2276195"/>
                    <a:gd name="connsiteX90" fmla="*/ 1243542 w 3180821"/>
                    <a:gd name="connsiteY90" fmla="*/ 966936 h 2276195"/>
                    <a:gd name="connsiteX91" fmla="*/ 1255184 w 3180821"/>
                    <a:gd name="connsiteY91" fmla="*/ 1083836 h 2276195"/>
                    <a:gd name="connsiteX92" fmla="*/ 1255184 w 3180821"/>
                    <a:gd name="connsiteY92" fmla="*/ 1107110 h 2276195"/>
                    <a:gd name="connsiteX93" fmla="*/ 1238780 w 3180821"/>
                    <a:gd name="connsiteY93" fmla="*/ 1120334 h 2276195"/>
                    <a:gd name="connsiteX94" fmla="*/ 1209146 w 3180821"/>
                    <a:gd name="connsiteY94" fmla="*/ 1140434 h 2276195"/>
                    <a:gd name="connsiteX95" fmla="*/ 1181630 w 3180821"/>
                    <a:gd name="connsiteY95" fmla="*/ 1151542 h 2276195"/>
                    <a:gd name="connsiteX96" fmla="*/ 1157288 w 3180821"/>
                    <a:gd name="connsiteY96" fmla="*/ 1155774 h 2276195"/>
                    <a:gd name="connsiteX97" fmla="*/ 1135592 w 3180821"/>
                    <a:gd name="connsiteY97" fmla="*/ 1152600 h 2276195"/>
                    <a:gd name="connsiteX98" fmla="*/ 1115484 w 3180821"/>
                    <a:gd name="connsiteY98" fmla="*/ 1143608 h 2276195"/>
                    <a:gd name="connsiteX99" fmla="*/ 1089555 w 3180821"/>
                    <a:gd name="connsiteY99" fmla="*/ 1122979 h 2276195"/>
                    <a:gd name="connsiteX100" fmla="*/ 1062038 w 3180821"/>
                    <a:gd name="connsiteY100" fmla="*/ 1084894 h 2276195"/>
                    <a:gd name="connsiteX101" fmla="*/ 1044046 w 3180821"/>
                    <a:gd name="connsiteY101" fmla="*/ 1043635 h 2276195"/>
                    <a:gd name="connsiteX102" fmla="*/ 1027113 w 3180821"/>
                    <a:gd name="connsiteY102" fmla="*/ 992326 h 2276195"/>
                    <a:gd name="connsiteX103" fmla="*/ 1025525 w 3180821"/>
                    <a:gd name="connsiteY103" fmla="*/ 983334 h 2276195"/>
                    <a:gd name="connsiteX104" fmla="*/ 1016000 w 3180821"/>
                    <a:gd name="connsiteY104" fmla="*/ 955828 h 2276195"/>
                    <a:gd name="connsiteX105" fmla="*/ 1001184 w 3180821"/>
                    <a:gd name="connsiteY105" fmla="*/ 882831 h 2276195"/>
                    <a:gd name="connsiteX106" fmla="*/ 992188 w 3180821"/>
                    <a:gd name="connsiteY106" fmla="*/ 796082 h 2276195"/>
                    <a:gd name="connsiteX107" fmla="*/ 987425 w 3180821"/>
                    <a:gd name="connsiteY107" fmla="*/ 704573 h 2276195"/>
                    <a:gd name="connsiteX108" fmla="*/ 987425 w 3180821"/>
                    <a:gd name="connsiteY108" fmla="*/ 488758 h 2276195"/>
                    <a:gd name="connsiteX109" fmla="*/ 990071 w 3180821"/>
                    <a:gd name="connsiteY109" fmla="*/ 437978 h 2276195"/>
                    <a:gd name="connsiteX110" fmla="*/ 981605 w 3180821"/>
                    <a:gd name="connsiteY110" fmla="*/ 415232 h 2276195"/>
                    <a:gd name="connsiteX111" fmla="*/ 964671 w 3180821"/>
                    <a:gd name="connsiteY111" fmla="*/ 378734 h 2276195"/>
                    <a:gd name="connsiteX112" fmla="*/ 947209 w 3180821"/>
                    <a:gd name="connsiteY112" fmla="*/ 352815 h 2276195"/>
                    <a:gd name="connsiteX113" fmla="*/ 931334 w 3180821"/>
                    <a:gd name="connsiteY113" fmla="*/ 335360 h 2276195"/>
                    <a:gd name="connsiteX114" fmla="*/ 914400 w 3180821"/>
                    <a:gd name="connsiteY114" fmla="*/ 325839 h 2276195"/>
                    <a:gd name="connsiteX115" fmla="*/ 899055 w 3180821"/>
                    <a:gd name="connsiteY115" fmla="*/ 323723 h 2276195"/>
                    <a:gd name="connsiteX116" fmla="*/ 884767 w 3180821"/>
                    <a:gd name="connsiteY116" fmla="*/ 326896 h 2276195"/>
                    <a:gd name="connsiteX117" fmla="*/ 869950 w 3180821"/>
                    <a:gd name="connsiteY117" fmla="*/ 334302 h 2276195"/>
                    <a:gd name="connsiteX118" fmla="*/ 850900 w 3180821"/>
                    <a:gd name="connsiteY118" fmla="*/ 352815 h 2276195"/>
                    <a:gd name="connsiteX119" fmla="*/ 829734 w 3180821"/>
                    <a:gd name="connsiteY119" fmla="*/ 382966 h 2276195"/>
                    <a:gd name="connsiteX120" fmla="*/ 809096 w 3180821"/>
                    <a:gd name="connsiteY120" fmla="*/ 424754 h 2276195"/>
                    <a:gd name="connsiteX121" fmla="*/ 805921 w 3180821"/>
                    <a:gd name="connsiteY121" fmla="*/ 433217 h 2276195"/>
                    <a:gd name="connsiteX122" fmla="*/ 800100 w 3180821"/>
                    <a:gd name="connsiteY122" fmla="*/ 459136 h 2276195"/>
                    <a:gd name="connsiteX123" fmla="*/ 796925 w 3180821"/>
                    <a:gd name="connsiteY123" fmla="*/ 514148 h 2276195"/>
                    <a:gd name="connsiteX124" fmla="*/ 804863 w 3180821"/>
                    <a:gd name="connsiteY124" fmla="*/ 569688 h 2276195"/>
                    <a:gd name="connsiteX125" fmla="*/ 819680 w 3180821"/>
                    <a:gd name="connsiteY125" fmla="*/ 624700 h 2276195"/>
                    <a:gd name="connsiteX126" fmla="*/ 849842 w 3180821"/>
                    <a:gd name="connsiteY126" fmla="*/ 701399 h 2276195"/>
                    <a:gd name="connsiteX127" fmla="*/ 892175 w 3180821"/>
                    <a:gd name="connsiteY127" fmla="*/ 783916 h 2276195"/>
                    <a:gd name="connsiteX128" fmla="*/ 906992 w 3180821"/>
                    <a:gd name="connsiteY128" fmla="*/ 811422 h 2276195"/>
                    <a:gd name="connsiteX129" fmla="*/ 918105 w 3180821"/>
                    <a:gd name="connsiteY129" fmla="*/ 835754 h 2276195"/>
                    <a:gd name="connsiteX130" fmla="*/ 932921 w 3180821"/>
                    <a:gd name="connsiteY130" fmla="*/ 891824 h 2276195"/>
                    <a:gd name="connsiteX131" fmla="*/ 942446 w 3180821"/>
                    <a:gd name="connsiteY131" fmla="*/ 966936 h 2276195"/>
                    <a:gd name="connsiteX132" fmla="*/ 943505 w 3180821"/>
                    <a:gd name="connsiteY132" fmla="*/ 979631 h 2276195"/>
                    <a:gd name="connsiteX133" fmla="*/ 938742 w 3180821"/>
                    <a:gd name="connsiteY133" fmla="*/ 982805 h 2276195"/>
                    <a:gd name="connsiteX134" fmla="*/ 929746 w 3180821"/>
                    <a:gd name="connsiteY134" fmla="*/ 984391 h 2276195"/>
                    <a:gd name="connsiteX135" fmla="*/ 914400 w 3180821"/>
                    <a:gd name="connsiteY135" fmla="*/ 979631 h 2276195"/>
                    <a:gd name="connsiteX136" fmla="*/ 892175 w 3180821"/>
                    <a:gd name="connsiteY136" fmla="*/ 961117 h 2276195"/>
                    <a:gd name="connsiteX137" fmla="*/ 869950 w 3180821"/>
                    <a:gd name="connsiteY137" fmla="*/ 934140 h 2276195"/>
                    <a:gd name="connsiteX138" fmla="*/ 821267 w 3180821"/>
                    <a:gd name="connsiteY138" fmla="*/ 853739 h 2276195"/>
                    <a:gd name="connsiteX139" fmla="*/ 810155 w 3180821"/>
                    <a:gd name="connsiteY139" fmla="*/ 830994 h 2276195"/>
                    <a:gd name="connsiteX140" fmla="*/ 790046 w 3180821"/>
                    <a:gd name="connsiteY140" fmla="*/ 802959 h 2276195"/>
                    <a:gd name="connsiteX141" fmla="*/ 757238 w 3180821"/>
                    <a:gd name="connsiteY141" fmla="*/ 768576 h 2276195"/>
                    <a:gd name="connsiteX142" fmla="*/ 738188 w 3180821"/>
                    <a:gd name="connsiteY142" fmla="*/ 756939 h 2276195"/>
                    <a:gd name="connsiteX143" fmla="*/ 728663 w 3180821"/>
                    <a:gd name="connsiteY143" fmla="*/ 754824 h 2276195"/>
                    <a:gd name="connsiteX144" fmla="*/ 716492 w 3180821"/>
                    <a:gd name="connsiteY144" fmla="*/ 758526 h 2276195"/>
                    <a:gd name="connsiteX145" fmla="*/ 706438 w 3180821"/>
                    <a:gd name="connsiteY145" fmla="*/ 773866 h 2276195"/>
                    <a:gd name="connsiteX146" fmla="*/ 703263 w 3180821"/>
                    <a:gd name="connsiteY146" fmla="*/ 796611 h 2276195"/>
                    <a:gd name="connsiteX147" fmla="*/ 705379 w 3180821"/>
                    <a:gd name="connsiteY147" fmla="*/ 820943 h 2276195"/>
                    <a:gd name="connsiteX148" fmla="*/ 713317 w 3180821"/>
                    <a:gd name="connsiteY148" fmla="*/ 843160 h 2276195"/>
                    <a:gd name="connsiteX149" fmla="*/ 718609 w 3180821"/>
                    <a:gd name="connsiteY149" fmla="*/ 851623 h 2276195"/>
                    <a:gd name="connsiteX150" fmla="*/ 733954 w 3180821"/>
                    <a:gd name="connsiteY150" fmla="*/ 873839 h 2276195"/>
                    <a:gd name="connsiteX151" fmla="*/ 784225 w 3180821"/>
                    <a:gd name="connsiteY151" fmla="*/ 963762 h 2276195"/>
                    <a:gd name="connsiteX152" fmla="*/ 865717 w 3180821"/>
                    <a:gd name="connsiteY152" fmla="*/ 1119805 h 2276195"/>
                    <a:gd name="connsiteX153" fmla="*/ 882121 w 3180821"/>
                    <a:gd name="connsiteY153" fmla="*/ 1152600 h 2276195"/>
                    <a:gd name="connsiteX154" fmla="*/ 886355 w 3180821"/>
                    <a:gd name="connsiteY154" fmla="*/ 1171643 h 2276195"/>
                    <a:gd name="connsiteX155" fmla="*/ 886355 w 3180821"/>
                    <a:gd name="connsiteY155" fmla="*/ 1199149 h 2276195"/>
                    <a:gd name="connsiteX156" fmla="*/ 879475 w 3180821"/>
                    <a:gd name="connsiteY156" fmla="*/ 1217133 h 2276195"/>
                    <a:gd name="connsiteX157" fmla="*/ 867834 w 3180821"/>
                    <a:gd name="connsiteY157" fmla="*/ 1228241 h 2276195"/>
                    <a:gd name="connsiteX158" fmla="*/ 847196 w 3180821"/>
                    <a:gd name="connsiteY158" fmla="*/ 1233531 h 2276195"/>
                    <a:gd name="connsiteX159" fmla="*/ 824442 w 3180821"/>
                    <a:gd name="connsiteY159" fmla="*/ 1229299 h 2276195"/>
                    <a:gd name="connsiteX160" fmla="*/ 821267 w 3180821"/>
                    <a:gd name="connsiteY160" fmla="*/ 1228770 h 2276195"/>
                    <a:gd name="connsiteX161" fmla="*/ 637646 w 3180821"/>
                    <a:gd name="connsiteY161" fmla="*/ 807190 h 2276195"/>
                    <a:gd name="connsiteX162" fmla="*/ 515938 w 3180821"/>
                    <a:gd name="connsiteY162" fmla="*/ 524727 h 2276195"/>
                    <a:gd name="connsiteX163" fmla="*/ 488421 w 3180821"/>
                    <a:gd name="connsiteY163" fmla="*/ 459136 h 2276195"/>
                    <a:gd name="connsiteX164" fmla="*/ 436034 w 3180821"/>
                    <a:gd name="connsiteY164" fmla="*/ 345939 h 2276195"/>
                    <a:gd name="connsiteX165" fmla="*/ 385763 w 3180821"/>
                    <a:gd name="connsiteY165" fmla="*/ 251255 h 2276195"/>
                    <a:gd name="connsiteX166" fmla="*/ 337609 w 3180821"/>
                    <a:gd name="connsiteY166" fmla="*/ 175614 h 2276195"/>
                    <a:gd name="connsiteX167" fmla="*/ 291571 w 3180821"/>
                    <a:gd name="connsiteY167" fmla="*/ 115842 h 2276195"/>
                    <a:gd name="connsiteX168" fmla="*/ 248179 w 3180821"/>
                    <a:gd name="connsiteY168" fmla="*/ 70881 h 2276195"/>
                    <a:gd name="connsiteX169" fmla="*/ 207963 w 3180821"/>
                    <a:gd name="connsiteY169" fmla="*/ 38085 h 2276195"/>
                    <a:gd name="connsiteX170" fmla="*/ 171450 w 3180821"/>
                    <a:gd name="connsiteY170" fmla="*/ 16398 h 2276195"/>
                    <a:gd name="connsiteX171" fmla="*/ 137584 w 3180821"/>
                    <a:gd name="connsiteY171" fmla="*/ 4232 h 2276195"/>
                    <a:gd name="connsiteX172" fmla="*/ 107421 w 3180821"/>
                    <a:gd name="connsiteY172" fmla="*/ 0 h 2276195"/>
                    <a:gd name="connsiteX173" fmla="*/ 80434 w 3180821"/>
                    <a:gd name="connsiteY173" fmla="*/ 1587 h 2276195"/>
                    <a:gd name="connsiteX174" fmla="*/ 58738 w 3180821"/>
                    <a:gd name="connsiteY174" fmla="*/ 6877 h 2276195"/>
                    <a:gd name="connsiteX175" fmla="*/ 17463 w 3180821"/>
                    <a:gd name="connsiteY175" fmla="*/ 28035 h 2276195"/>
                    <a:gd name="connsiteX176" fmla="*/ 10584 w 3180821"/>
                    <a:gd name="connsiteY176" fmla="*/ 34911 h 2276195"/>
                    <a:gd name="connsiteX177" fmla="*/ 6879 w 3180821"/>
                    <a:gd name="connsiteY177" fmla="*/ 40201 h 2276195"/>
                    <a:gd name="connsiteX178" fmla="*/ 1588 w 3180821"/>
                    <a:gd name="connsiteY178" fmla="*/ 53425 h 2276195"/>
                    <a:gd name="connsiteX179" fmla="*/ 0 w 3180821"/>
                    <a:gd name="connsiteY179" fmla="*/ 79344 h 2276195"/>
                    <a:gd name="connsiteX180" fmla="*/ 7409 w 3180821"/>
                    <a:gd name="connsiteY180" fmla="*/ 122719 h 2276195"/>
                    <a:gd name="connsiteX181" fmla="*/ 25929 w 3180821"/>
                    <a:gd name="connsiteY181" fmla="*/ 175085 h 2276195"/>
                    <a:gd name="connsiteX182" fmla="*/ 68263 w 3180821"/>
                    <a:gd name="connsiteY182" fmla="*/ 265537 h 2276195"/>
                    <a:gd name="connsiteX183" fmla="*/ 146050 w 3180821"/>
                    <a:gd name="connsiteY183" fmla="*/ 403066 h 2276195"/>
                    <a:gd name="connsiteX184" fmla="*/ 235479 w 3180821"/>
                    <a:gd name="connsiteY184" fmla="*/ 541653 h 2276195"/>
                    <a:gd name="connsiteX185" fmla="*/ 322263 w 3180821"/>
                    <a:gd name="connsiteY185" fmla="*/ 668603 h 2276195"/>
                    <a:gd name="connsiteX186" fmla="*/ 422804 w 3180821"/>
                    <a:gd name="connsiteY186" fmla="*/ 808777 h 2276195"/>
                    <a:gd name="connsiteX187" fmla="*/ 439738 w 3180821"/>
                    <a:gd name="connsiteY187" fmla="*/ 830465 h 2276195"/>
                    <a:gd name="connsiteX188" fmla="*/ 466196 w 3180821"/>
                    <a:gd name="connsiteY188" fmla="*/ 875426 h 2276195"/>
                    <a:gd name="connsiteX189" fmla="*/ 516467 w 3180821"/>
                    <a:gd name="connsiteY189" fmla="*/ 970639 h 2276195"/>
                    <a:gd name="connsiteX190" fmla="*/ 564092 w 3180821"/>
                    <a:gd name="connsiteY190" fmla="*/ 1069554 h 2276195"/>
                    <a:gd name="connsiteX191" fmla="*/ 606425 w 3180821"/>
                    <a:gd name="connsiteY191" fmla="*/ 1172172 h 2276195"/>
                    <a:gd name="connsiteX192" fmla="*/ 664634 w 3180821"/>
                    <a:gd name="connsiteY192" fmla="*/ 1327685 h 2276195"/>
                    <a:gd name="connsiteX193" fmla="*/ 729192 w 3180821"/>
                    <a:gd name="connsiteY193" fmla="*/ 1531863 h 2276195"/>
                    <a:gd name="connsiteX194" fmla="*/ 779463 w 3180821"/>
                    <a:gd name="connsiteY194" fmla="*/ 1720172 h 2276195"/>
                    <a:gd name="connsiteX195" fmla="*/ 815975 w 3180821"/>
                    <a:gd name="connsiteY195" fmla="*/ 1879389 h 2276195"/>
                    <a:gd name="connsiteX196" fmla="*/ 839538 w 3180821"/>
                    <a:gd name="connsiteY196" fmla="*/ 2017748 h 2276195"/>
                    <a:gd name="connsiteX197" fmla="*/ 760040 w 3180821"/>
                    <a:gd name="connsiteY197" fmla="*/ 2097549 h 2276195"/>
                    <a:gd name="connsiteX198" fmla="*/ 661770 w 3180821"/>
                    <a:gd name="connsiteY198" fmla="*/ 2117118 h 2276195"/>
                    <a:gd name="connsiteX199" fmla="*/ 403631 w 3180821"/>
                    <a:gd name="connsiteY199" fmla="*/ 2276195 h 22761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  <a:cxn ang="0">
                      <a:pos x="connsiteX191" y="connsiteY191"/>
                    </a:cxn>
                    <a:cxn ang="0">
                      <a:pos x="connsiteX192" y="connsiteY192"/>
                    </a:cxn>
                    <a:cxn ang="0">
                      <a:pos x="connsiteX193" y="connsiteY193"/>
                    </a:cxn>
                    <a:cxn ang="0">
                      <a:pos x="connsiteX194" y="connsiteY194"/>
                    </a:cxn>
                    <a:cxn ang="0">
                      <a:pos x="connsiteX195" y="connsiteY195"/>
                    </a:cxn>
                    <a:cxn ang="0">
                      <a:pos x="connsiteX196" y="connsiteY196"/>
                    </a:cxn>
                    <a:cxn ang="0">
                      <a:pos x="connsiteX197" y="connsiteY197"/>
                    </a:cxn>
                    <a:cxn ang="0">
                      <a:pos x="connsiteX198" y="connsiteY198"/>
                    </a:cxn>
                    <a:cxn ang="0">
                      <a:pos x="connsiteX199" y="connsiteY199"/>
                    </a:cxn>
                  </a:cxnLst>
                  <a:rect l="l" t="t" r="r" b="b"/>
                  <a:pathLst>
                    <a:path w="3180821" h="2276195">
                      <a:moveTo>
                        <a:pt x="403631" y="2276195"/>
                      </a:moveTo>
                      <a:lnTo>
                        <a:pt x="3085922" y="2109788"/>
                      </a:lnTo>
                      <a:lnTo>
                        <a:pt x="3083984" y="2107899"/>
                      </a:lnTo>
                      <a:lnTo>
                        <a:pt x="3060171" y="2076161"/>
                      </a:lnTo>
                      <a:lnTo>
                        <a:pt x="3042180" y="2031200"/>
                      </a:lnTo>
                      <a:lnTo>
                        <a:pt x="3036888" y="1986767"/>
                      </a:lnTo>
                      <a:lnTo>
                        <a:pt x="3040063" y="1943393"/>
                      </a:lnTo>
                      <a:lnTo>
                        <a:pt x="3048000" y="1902134"/>
                      </a:lnTo>
                      <a:lnTo>
                        <a:pt x="3064404" y="1846593"/>
                      </a:lnTo>
                      <a:lnTo>
                        <a:pt x="3071813" y="1817501"/>
                      </a:lnTo>
                      <a:lnTo>
                        <a:pt x="3076576" y="1803748"/>
                      </a:lnTo>
                      <a:lnTo>
                        <a:pt x="3095626" y="1767250"/>
                      </a:lnTo>
                      <a:lnTo>
                        <a:pt x="3142192" y="1697427"/>
                      </a:lnTo>
                      <a:lnTo>
                        <a:pt x="3180821" y="1644531"/>
                      </a:lnTo>
                      <a:lnTo>
                        <a:pt x="3045354" y="1603802"/>
                      </a:lnTo>
                      <a:lnTo>
                        <a:pt x="2453217" y="1417079"/>
                      </a:lnTo>
                      <a:lnTo>
                        <a:pt x="2216680" y="1336678"/>
                      </a:lnTo>
                      <a:lnTo>
                        <a:pt x="2145242" y="1310230"/>
                      </a:lnTo>
                      <a:lnTo>
                        <a:pt x="2119313" y="1298064"/>
                      </a:lnTo>
                      <a:lnTo>
                        <a:pt x="2116138" y="1294361"/>
                      </a:lnTo>
                      <a:lnTo>
                        <a:pt x="2103438" y="1293303"/>
                      </a:lnTo>
                      <a:lnTo>
                        <a:pt x="2083330" y="1284311"/>
                      </a:lnTo>
                      <a:lnTo>
                        <a:pt x="2064280" y="1265268"/>
                      </a:lnTo>
                      <a:lnTo>
                        <a:pt x="2062163" y="1260508"/>
                      </a:lnTo>
                      <a:lnTo>
                        <a:pt x="2001309" y="1085423"/>
                      </a:lnTo>
                      <a:lnTo>
                        <a:pt x="1991254" y="1038874"/>
                      </a:lnTo>
                      <a:lnTo>
                        <a:pt x="1974321" y="990210"/>
                      </a:lnTo>
                      <a:lnTo>
                        <a:pt x="1963209" y="967994"/>
                      </a:lnTo>
                      <a:lnTo>
                        <a:pt x="1951038" y="952125"/>
                      </a:lnTo>
                      <a:lnTo>
                        <a:pt x="1938867" y="943133"/>
                      </a:lnTo>
                      <a:lnTo>
                        <a:pt x="1927225" y="939430"/>
                      </a:lnTo>
                      <a:lnTo>
                        <a:pt x="1915054" y="939959"/>
                      </a:lnTo>
                      <a:lnTo>
                        <a:pt x="1898121" y="946835"/>
                      </a:lnTo>
                      <a:lnTo>
                        <a:pt x="1879071" y="963762"/>
                      </a:lnTo>
                      <a:lnTo>
                        <a:pt x="1858434" y="991268"/>
                      </a:lnTo>
                      <a:lnTo>
                        <a:pt x="1855788" y="997086"/>
                      </a:lnTo>
                      <a:lnTo>
                        <a:pt x="1846263" y="1025121"/>
                      </a:lnTo>
                      <a:lnTo>
                        <a:pt x="1827213" y="1116102"/>
                      </a:lnTo>
                      <a:lnTo>
                        <a:pt x="1805517" y="1261566"/>
                      </a:lnTo>
                      <a:lnTo>
                        <a:pt x="1802342" y="1290658"/>
                      </a:lnTo>
                      <a:lnTo>
                        <a:pt x="1790700" y="1303353"/>
                      </a:lnTo>
                      <a:lnTo>
                        <a:pt x="1770063" y="1321867"/>
                      </a:lnTo>
                      <a:lnTo>
                        <a:pt x="1751013" y="1331388"/>
                      </a:lnTo>
                      <a:lnTo>
                        <a:pt x="1735138" y="1334562"/>
                      </a:lnTo>
                      <a:lnTo>
                        <a:pt x="1720850" y="1330859"/>
                      </a:lnTo>
                      <a:lnTo>
                        <a:pt x="1708680" y="1321867"/>
                      </a:lnTo>
                      <a:lnTo>
                        <a:pt x="1692275" y="1300180"/>
                      </a:lnTo>
                      <a:lnTo>
                        <a:pt x="1677459" y="1262095"/>
                      </a:lnTo>
                      <a:lnTo>
                        <a:pt x="1667405" y="1221894"/>
                      </a:lnTo>
                      <a:lnTo>
                        <a:pt x="1659467" y="1170585"/>
                      </a:lnTo>
                      <a:cubicBezTo>
                        <a:pt x="1659291" y="1167940"/>
                        <a:pt x="1659114" y="1165295"/>
                        <a:pt x="1658938" y="1162650"/>
                      </a:cubicBezTo>
                      <a:lnTo>
                        <a:pt x="1655234" y="1151542"/>
                      </a:lnTo>
                      <a:lnTo>
                        <a:pt x="1646767" y="1135145"/>
                      </a:lnTo>
                      <a:lnTo>
                        <a:pt x="1636184" y="1121921"/>
                      </a:lnTo>
                      <a:lnTo>
                        <a:pt x="1624542" y="1113457"/>
                      </a:lnTo>
                      <a:lnTo>
                        <a:pt x="1604963" y="1107110"/>
                      </a:lnTo>
                      <a:lnTo>
                        <a:pt x="1577446" y="1107639"/>
                      </a:lnTo>
                      <a:lnTo>
                        <a:pt x="1537230" y="1121392"/>
                      </a:lnTo>
                      <a:lnTo>
                        <a:pt x="1499130" y="1144137"/>
                      </a:lnTo>
                      <a:lnTo>
                        <a:pt x="1494896" y="1147311"/>
                      </a:lnTo>
                      <a:lnTo>
                        <a:pt x="1475317" y="1150484"/>
                      </a:lnTo>
                      <a:lnTo>
                        <a:pt x="1445684" y="1149426"/>
                      </a:lnTo>
                      <a:lnTo>
                        <a:pt x="1426634" y="1143608"/>
                      </a:lnTo>
                      <a:lnTo>
                        <a:pt x="1414992" y="1132500"/>
                      </a:lnTo>
                      <a:lnTo>
                        <a:pt x="1409700" y="1114515"/>
                      </a:lnTo>
                      <a:lnTo>
                        <a:pt x="1412875" y="1093886"/>
                      </a:lnTo>
                      <a:lnTo>
                        <a:pt x="1413405" y="1091770"/>
                      </a:lnTo>
                      <a:lnTo>
                        <a:pt x="1421342" y="1049453"/>
                      </a:lnTo>
                      <a:lnTo>
                        <a:pt x="1429809" y="975928"/>
                      </a:lnTo>
                      <a:cubicBezTo>
                        <a:pt x="1430514" y="954770"/>
                        <a:pt x="1431220" y="933611"/>
                        <a:pt x="1431925" y="912453"/>
                      </a:cubicBezTo>
                      <a:cubicBezTo>
                        <a:pt x="1431220" y="894468"/>
                        <a:pt x="1430514" y="876484"/>
                        <a:pt x="1429809" y="858499"/>
                      </a:cubicBezTo>
                      <a:lnTo>
                        <a:pt x="1422930" y="813538"/>
                      </a:lnTo>
                      <a:lnTo>
                        <a:pt x="1411817" y="775982"/>
                      </a:lnTo>
                      <a:lnTo>
                        <a:pt x="1399117" y="746360"/>
                      </a:lnTo>
                      <a:lnTo>
                        <a:pt x="1383771" y="723615"/>
                      </a:lnTo>
                      <a:lnTo>
                        <a:pt x="1366838" y="706159"/>
                      </a:lnTo>
                      <a:lnTo>
                        <a:pt x="1349375" y="692935"/>
                      </a:lnTo>
                      <a:lnTo>
                        <a:pt x="1323446" y="681827"/>
                      </a:lnTo>
                      <a:lnTo>
                        <a:pt x="1282700" y="676538"/>
                      </a:lnTo>
                      <a:lnTo>
                        <a:pt x="1275821" y="678125"/>
                      </a:lnTo>
                      <a:lnTo>
                        <a:pt x="1264180" y="681827"/>
                      </a:lnTo>
                      <a:lnTo>
                        <a:pt x="1245659" y="690291"/>
                      </a:lnTo>
                      <a:lnTo>
                        <a:pt x="1223963" y="707746"/>
                      </a:lnTo>
                      <a:lnTo>
                        <a:pt x="1206500" y="735252"/>
                      </a:lnTo>
                      <a:lnTo>
                        <a:pt x="1199621" y="765403"/>
                      </a:lnTo>
                      <a:lnTo>
                        <a:pt x="1200680" y="810364"/>
                      </a:lnTo>
                      <a:lnTo>
                        <a:pt x="1212321" y="852152"/>
                      </a:lnTo>
                      <a:lnTo>
                        <a:pt x="1214438" y="856913"/>
                      </a:lnTo>
                      <a:lnTo>
                        <a:pt x="1220788" y="870665"/>
                      </a:lnTo>
                      <a:lnTo>
                        <a:pt x="1231371" y="905577"/>
                      </a:lnTo>
                      <a:lnTo>
                        <a:pt x="1243542" y="966936"/>
                      </a:lnTo>
                      <a:lnTo>
                        <a:pt x="1255184" y="1083836"/>
                      </a:lnTo>
                      <a:lnTo>
                        <a:pt x="1255184" y="1107110"/>
                      </a:lnTo>
                      <a:lnTo>
                        <a:pt x="1238780" y="1120334"/>
                      </a:lnTo>
                      <a:lnTo>
                        <a:pt x="1209146" y="1140434"/>
                      </a:lnTo>
                      <a:lnTo>
                        <a:pt x="1181630" y="1151542"/>
                      </a:lnTo>
                      <a:lnTo>
                        <a:pt x="1157288" y="1155774"/>
                      </a:lnTo>
                      <a:lnTo>
                        <a:pt x="1135592" y="1152600"/>
                      </a:lnTo>
                      <a:lnTo>
                        <a:pt x="1115484" y="1143608"/>
                      </a:lnTo>
                      <a:lnTo>
                        <a:pt x="1089555" y="1122979"/>
                      </a:lnTo>
                      <a:lnTo>
                        <a:pt x="1062038" y="1084894"/>
                      </a:lnTo>
                      <a:lnTo>
                        <a:pt x="1044046" y="1043635"/>
                      </a:lnTo>
                      <a:lnTo>
                        <a:pt x="1027113" y="992326"/>
                      </a:lnTo>
                      <a:lnTo>
                        <a:pt x="1025525" y="983334"/>
                      </a:lnTo>
                      <a:lnTo>
                        <a:pt x="1016000" y="955828"/>
                      </a:lnTo>
                      <a:lnTo>
                        <a:pt x="1001184" y="882831"/>
                      </a:lnTo>
                      <a:lnTo>
                        <a:pt x="992188" y="796082"/>
                      </a:lnTo>
                      <a:lnTo>
                        <a:pt x="987425" y="704573"/>
                      </a:lnTo>
                      <a:lnTo>
                        <a:pt x="987425" y="488758"/>
                      </a:lnTo>
                      <a:lnTo>
                        <a:pt x="990071" y="437978"/>
                      </a:lnTo>
                      <a:lnTo>
                        <a:pt x="981605" y="415232"/>
                      </a:lnTo>
                      <a:lnTo>
                        <a:pt x="964671" y="378734"/>
                      </a:lnTo>
                      <a:lnTo>
                        <a:pt x="947209" y="352815"/>
                      </a:lnTo>
                      <a:lnTo>
                        <a:pt x="931334" y="335360"/>
                      </a:lnTo>
                      <a:lnTo>
                        <a:pt x="914400" y="325839"/>
                      </a:lnTo>
                      <a:lnTo>
                        <a:pt x="899055" y="323723"/>
                      </a:lnTo>
                      <a:lnTo>
                        <a:pt x="884767" y="326896"/>
                      </a:lnTo>
                      <a:lnTo>
                        <a:pt x="869950" y="334302"/>
                      </a:lnTo>
                      <a:lnTo>
                        <a:pt x="850900" y="352815"/>
                      </a:lnTo>
                      <a:lnTo>
                        <a:pt x="829734" y="382966"/>
                      </a:lnTo>
                      <a:lnTo>
                        <a:pt x="809096" y="424754"/>
                      </a:lnTo>
                      <a:lnTo>
                        <a:pt x="805921" y="433217"/>
                      </a:lnTo>
                      <a:lnTo>
                        <a:pt x="800100" y="459136"/>
                      </a:lnTo>
                      <a:lnTo>
                        <a:pt x="796925" y="514148"/>
                      </a:lnTo>
                      <a:lnTo>
                        <a:pt x="804863" y="569688"/>
                      </a:lnTo>
                      <a:lnTo>
                        <a:pt x="819680" y="624700"/>
                      </a:lnTo>
                      <a:lnTo>
                        <a:pt x="849842" y="701399"/>
                      </a:lnTo>
                      <a:lnTo>
                        <a:pt x="892175" y="783916"/>
                      </a:lnTo>
                      <a:lnTo>
                        <a:pt x="906992" y="811422"/>
                      </a:lnTo>
                      <a:lnTo>
                        <a:pt x="918105" y="835754"/>
                      </a:lnTo>
                      <a:lnTo>
                        <a:pt x="932921" y="891824"/>
                      </a:lnTo>
                      <a:lnTo>
                        <a:pt x="942446" y="966936"/>
                      </a:lnTo>
                      <a:lnTo>
                        <a:pt x="943505" y="979631"/>
                      </a:lnTo>
                      <a:lnTo>
                        <a:pt x="938742" y="982805"/>
                      </a:lnTo>
                      <a:lnTo>
                        <a:pt x="929746" y="984391"/>
                      </a:lnTo>
                      <a:lnTo>
                        <a:pt x="914400" y="979631"/>
                      </a:lnTo>
                      <a:lnTo>
                        <a:pt x="892175" y="961117"/>
                      </a:lnTo>
                      <a:lnTo>
                        <a:pt x="869950" y="934140"/>
                      </a:lnTo>
                      <a:lnTo>
                        <a:pt x="821267" y="853739"/>
                      </a:lnTo>
                      <a:lnTo>
                        <a:pt x="810155" y="830994"/>
                      </a:lnTo>
                      <a:lnTo>
                        <a:pt x="790046" y="802959"/>
                      </a:lnTo>
                      <a:lnTo>
                        <a:pt x="757238" y="768576"/>
                      </a:lnTo>
                      <a:lnTo>
                        <a:pt x="738188" y="756939"/>
                      </a:lnTo>
                      <a:lnTo>
                        <a:pt x="728663" y="754824"/>
                      </a:lnTo>
                      <a:lnTo>
                        <a:pt x="716492" y="758526"/>
                      </a:lnTo>
                      <a:lnTo>
                        <a:pt x="706438" y="773866"/>
                      </a:lnTo>
                      <a:lnTo>
                        <a:pt x="703263" y="796611"/>
                      </a:lnTo>
                      <a:lnTo>
                        <a:pt x="705379" y="820943"/>
                      </a:lnTo>
                      <a:lnTo>
                        <a:pt x="713317" y="843160"/>
                      </a:lnTo>
                      <a:lnTo>
                        <a:pt x="718609" y="851623"/>
                      </a:lnTo>
                      <a:lnTo>
                        <a:pt x="733954" y="873839"/>
                      </a:lnTo>
                      <a:lnTo>
                        <a:pt x="784225" y="963762"/>
                      </a:lnTo>
                      <a:lnTo>
                        <a:pt x="865717" y="1119805"/>
                      </a:lnTo>
                      <a:lnTo>
                        <a:pt x="882121" y="1152600"/>
                      </a:lnTo>
                      <a:lnTo>
                        <a:pt x="886355" y="1171643"/>
                      </a:lnTo>
                      <a:lnTo>
                        <a:pt x="886355" y="1199149"/>
                      </a:lnTo>
                      <a:lnTo>
                        <a:pt x="879475" y="1217133"/>
                      </a:lnTo>
                      <a:lnTo>
                        <a:pt x="867834" y="1228241"/>
                      </a:lnTo>
                      <a:lnTo>
                        <a:pt x="847196" y="1233531"/>
                      </a:lnTo>
                      <a:lnTo>
                        <a:pt x="824442" y="1229299"/>
                      </a:lnTo>
                      <a:lnTo>
                        <a:pt x="821267" y="1228770"/>
                      </a:lnTo>
                      <a:lnTo>
                        <a:pt x="637646" y="807190"/>
                      </a:lnTo>
                      <a:lnTo>
                        <a:pt x="515938" y="524727"/>
                      </a:lnTo>
                      <a:lnTo>
                        <a:pt x="488421" y="459136"/>
                      </a:lnTo>
                      <a:lnTo>
                        <a:pt x="436034" y="345939"/>
                      </a:lnTo>
                      <a:lnTo>
                        <a:pt x="385763" y="251255"/>
                      </a:lnTo>
                      <a:lnTo>
                        <a:pt x="337609" y="175614"/>
                      </a:lnTo>
                      <a:lnTo>
                        <a:pt x="291571" y="115842"/>
                      </a:lnTo>
                      <a:lnTo>
                        <a:pt x="248179" y="70881"/>
                      </a:lnTo>
                      <a:lnTo>
                        <a:pt x="207963" y="38085"/>
                      </a:lnTo>
                      <a:lnTo>
                        <a:pt x="171450" y="16398"/>
                      </a:lnTo>
                      <a:lnTo>
                        <a:pt x="137584" y="4232"/>
                      </a:lnTo>
                      <a:lnTo>
                        <a:pt x="107421" y="0"/>
                      </a:lnTo>
                      <a:lnTo>
                        <a:pt x="80434" y="1587"/>
                      </a:lnTo>
                      <a:lnTo>
                        <a:pt x="58738" y="6877"/>
                      </a:lnTo>
                      <a:lnTo>
                        <a:pt x="17463" y="28035"/>
                      </a:lnTo>
                      <a:lnTo>
                        <a:pt x="10584" y="34911"/>
                      </a:lnTo>
                      <a:lnTo>
                        <a:pt x="6879" y="40201"/>
                      </a:lnTo>
                      <a:lnTo>
                        <a:pt x="1588" y="53425"/>
                      </a:lnTo>
                      <a:cubicBezTo>
                        <a:pt x="1059" y="62065"/>
                        <a:pt x="529" y="70704"/>
                        <a:pt x="0" y="79344"/>
                      </a:cubicBezTo>
                      <a:lnTo>
                        <a:pt x="7409" y="122719"/>
                      </a:lnTo>
                      <a:lnTo>
                        <a:pt x="25929" y="175085"/>
                      </a:lnTo>
                      <a:lnTo>
                        <a:pt x="68263" y="265537"/>
                      </a:lnTo>
                      <a:lnTo>
                        <a:pt x="146050" y="403066"/>
                      </a:lnTo>
                      <a:lnTo>
                        <a:pt x="235479" y="541653"/>
                      </a:lnTo>
                      <a:lnTo>
                        <a:pt x="322263" y="668603"/>
                      </a:lnTo>
                      <a:lnTo>
                        <a:pt x="422804" y="808777"/>
                      </a:lnTo>
                      <a:lnTo>
                        <a:pt x="439738" y="830465"/>
                      </a:lnTo>
                      <a:lnTo>
                        <a:pt x="466196" y="875426"/>
                      </a:lnTo>
                      <a:lnTo>
                        <a:pt x="516467" y="970639"/>
                      </a:lnTo>
                      <a:lnTo>
                        <a:pt x="564092" y="1069554"/>
                      </a:lnTo>
                      <a:lnTo>
                        <a:pt x="606425" y="1172172"/>
                      </a:lnTo>
                      <a:lnTo>
                        <a:pt x="664634" y="1327685"/>
                      </a:lnTo>
                      <a:lnTo>
                        <a:pt x="729192" y="1531863"/>
                      </a:lnTo>
                      <a:lnTo>
                        <a:pt x="779463" y="1720172"/>
                      </a:lnTo>
                      <a:lnTo>
                        <a:pt x="815975" y="1879389"/>
                      </a:lnTo>
                      <a:lnTo>
                        <a:pt x="839538" y="2017748"/>
                      </a:lnTo>
                      <a:lnTo>
                        <a:pt x="760040" y="2097549"/>
                      </a:lnTo>
                      <a:lnTo>
                        <a:pt x="661770" y="2117118"/>
                      </a:lnTo>
                      <a:cubicBezTo>
                        <a:pt x="658927" y="2123919"/>
                        <a:pt x="406474" y="2269394"/>
                        <a:pt x="403631" y="227619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2" name="Freeform 10">
                  <a:extLst>
                    <a:ext uri="{FF2B5EF4-FFF2-40B4-BE49-F238E27FC236}">
                      <a16:creationId xmlns:a16="http://schemas.microsoft.com/office/drawing/2014/main" id="{D0D78554-7B34-41E0-847D-F9C370CAFD4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10800000" flipH="1">
                  <a:off x="10366148" y="1029154"/>
                  <a:ext cx="1492250" cy="1439863"/>
                </a:xfrm>
                <a:custGeom>
                  <a:avLst/>
                  <a:gdLst>
                    <a:gd name="T0" fmla="*/ 2679 w 2820"/>
                    <a:gd name="T1" fmla="*/ 1395 h 2721"/>
                    <a:gd name="T2" fmla="*/ 2562 w 2820"/>
                    <a:gd name="T3" fmla="*/ 1460 h 2721"/>
                    <a:gd name="T4" fmla="*/ 2327 w 2820"/>
                    <a:gd name="T5" fmla="*/ 1784 h 2721"/>
                    <a:gd name="T6" fmla="*/ 2241 w 2820"/>
                    <a:gd name="T7" fmla="*/ 1877 h 2721"/>
                    <a:gd name="T8" fmla="*/ 2035 w 2820"/>
                    <a:gd name="T9" fmla="*/ 1913 h 2721"/>
                    <a:gd name="T10" fmla="*/ 1924 w 2820"/>
                    <a:gd name="T11" fmla="*/ 1864 h 2721"/>
                    <a:gd name="T12" fmla="*/ 1844 w 2820"/>
                    <a:gd name="T13" fmla="*/ 1681 h 2721"/>
                    <a:gd name="T14" fmla="*/ 1900 w 2820"/>
                    <a:gd name="T15" fmla="*/ 1498 h 2721"/>
                    <a:gd name="T16" fmla="*/ 2012 w 2820"/>
                    <a:gd name="T17" fmla="*/ 1362 h 2721"/>
                    <a:gd name="T18" fmla="*/ 2359 w 2820"/>
                    <a:gd name="T19" fmla="*/ 802 h 2721"/>
                    <a:gd name="T20" fmla="*/ 2590 w 2820"/>
                    <a:gd name="T21" fmla="*/ 294 h 2721"/>
                    <a:gd name="T22" fmla="*/ 2587 w 2820"/>
                    <a:gd name="T23" fmla="*/ 147 h 2721"/>
                    <a:gd name="T24" fmla="*/ 2522 w 2820"/>
                    <a:gd name="T25" fmla="*/ 43 h 2721"/>
                    <a:gd name="T26" fmla="*/ 2320 w 2820"/>
                    <a:gd name="T27" fmla="*/ 4 h 2721"/>
                    <a:gd name="T28" fmla="*/ 2175 w 2820"/>
                    <a:gd name="T29" fmla="*/ 73 h 2721"/>
                    <a:gd name="T30" fmla="*/ 2122 w 2820"/>
                    <a:gd name="T31" fmla="*/ 305 h 2721"/>
                    <a:gd name="T32" fmla="*/ 2104 w 2820"/>
                    <a:gd name="T33" fmla="*/ 753 h 2721"/>
                    <a:gd name="T34" fmla="*/ 2042 w 2820"/>
                    <a:gd name="T35" fmla="*/ 880 h 2721"/>
                    <a:gd name="T36" fmla="*/ 1641 w 2820"/>
                    <a:gd name="T37" fmla="*/ 1400 h 2721"/>
                    <a:gd name="T38" fmla="*/ 1538 w 2820"/>
                    <a:gd name="T39" fmla="*/ 1473 h 2721"/>
                    <a:gd name="T40" fmla="*/ 1419 w 2820"/>
                    <a:gd name="T41" fmla="*/ 1466 h 2721"/>
                    <a:gd name="T42" fmla="*/ 1394 w 2820"/>
                    <a:gd name="T43" fmla="*/ 1416 h 2721"/>
                    <a:gd name="T44" fmla="*/ 1389 w 2820"/>
                    <a:gd name="T45" fmla="*/ 1202 h 2721"/>
                    <a:gd name="T46" fmla="*/ 1337 w 2820"/>
                    <a:gd name="T47" fmla="*/ 1154 h 2721"/>
                    <a:gd name="T48" fmla="*/ 1256 w 2820"/>
                    <a:gd name="T49" fmla="*/ 1207 h 2721"/>
                    <a:gd name="T50" fmla="*/ 1183 w 2820"/>
                    <a:gd name="T51" fmla="*/ 1370 h 2721"/>
                    <a:gd name="T52" fmla="*/ 1037 w 2820"/>
                    <a:gd name="T53" fmla="*/ 1472 h 2721"/>
                    <a:gd name="T54" fmla="*/ 903 w 2820"/>
                    <a:gd name="T55" fmla="*/ 1480 h 2721"/>
                    <a:gd name="T56" fmla="*/ 697 w 2820"/>
                    <a:gd name="T57" fmla="*/ 1478 h 2721"/>
                    <a:gd name="T58" fmla="*/ 408 w 2820"/>
                    <a:gd name="T59" fmla="*/ 1590 h 2721"/>
                    <a:gd name="T60" fmla="*/ 177 w 2820"/>
                    <a:gd name="T61" fmla="*/ 1815 h 2721"/>
                    <a:gd name="T62" fmla="*/ 98 w 2820"/>
                    <a:gd name="T63" fmla="*/ 1920 h 2721"/>
                    <a:gd name="T64" fmla="*/ 0 w 2820"/>
                    <a:gd name="T65" fmla="*/ 1969 h 2721"/>
                    <a:gd name="T66" fmla="*/ 121 w 2820"/>
                    <a:gd name="T67" fmla="*/ 2118 h 2721"/>
                    <a:gd name="T68" fmla="*/ 663 w 2820"/>
                    <a:gd name="T69" fmla="*/ 2493 h 2721"/>
                    <a:gd name="T70" fmla="*/ 1066 w 2820"/>
                    <a:gd name="T71" fmla="*/ 2651 h 2721"/>
                    <a:gd name="T72" fmla="*/ 1452 w 2820"/>
                    <a:gd name="T73" fmla="*/ 2718 h 2721"/>
                    <a:gd name="T74" fmla="*/ 1674 w 2820"/>
                    <a:gd name="T75" fmla="*/ 2715 h 2721"/>
                    <a:gd name="T76" fmla="*/ 2015 w 2820"/>
                    <a:gd name="T77" fmla="*/ 2628 h 2721"/>
                    <a:gd name="T78" fmla="*/ 2368 w 2820"/>
                    <a:gd name="T79" fmla="*/ 2159 h 2721"/>
                    <a:gd name="T80" fmla="*/ 2551 w 2820"/>
                    <a:gd name="T81" fmla="*/ 1787 h 2721"/>
                    <a:gd name="T82" fmla="*/ 2761 w 2820"/>
                    <a:gd name="T83" fmla="*/ 1663 h 2721"/>
                    <a:gd name="T84" fmla="*/ 2817 w 2820"/>
                    <a:gd name="T85" fmla="*/ 1503 h 2721"/>
                    <a:gd name="T86" fmla="*/ 2725 w 2820"/>
                    <a:gd name="T87" fmla="*/ 1404 h 27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2820" h="2721">
                      <a:moveTo>
                        <a:pt x="2725" y="1404"/>
                      </a:moveTo>
                      <a:lnTo>
                        <a:pt x="2711" y="1397"/>
                      </a:lnTo>
                      <a:lnTo>
                        <a:pt x="2679" y="1395"/>
                      </a:lnTo>
                      <a:lnTo>
                        <a:pt x="2647" y="1403"/>
                      </a:lnTo>
                      <a:lnTo>
                        <a:pt x="2614" y="1420"/>
                      </a:lnTo>
                      <a:lnTo>
                        <a:pt x="2562" y="1460"/>
                      </a:lnTo>
                      <a:lnTo>
                        <a:pt x="2496" y="1531"/>
                      </a:lnTo>
                      <a:lnTo>
                        <a:pt x="2405" y="1655"/>
                      </a:lnTo>
                      <a:lnTo>
                        <a:pt x="2327" y="1784"/>
                      </a:lnTo>
                      <a:lnTo>
                        <a:pt x="2320" y="1799"/>
                      </a:lnTo>
                      <a:lnTo>
                        <a:pt x="2296" y="1830"/>
                      </a:lnTo>
                      <a:lnTo>
                        <a:pt x="2241" y="1877"/>
                      </a:lnTo>
                      <a:lnTo>
                        <a:pt x="2181" y="1902"/>
                      </a:lnTo>
                      <a:lnTo>
                        <a:pt x="2120" y="1914"/>
                      </a:lnTo>
                      <a:lnTo>
                        <a:pt x="2035" y="1913"/>
                      </a:lnTo>
                      <a:lnTo>
                        <a:pt x="1956" y="1892"/>
                      </a:lnTo>
                      <a:lnTo>
                        <a:pt x="1944" y="1885"/>
                      </a:lnTo>
                      <a:lnTo>
                        <a:pt x="1924" y="1864"/>
                      </a:lnTo>
                      <a:lnTo>
                        <a:pt x="1893" y="1822"/>
                      </a:lnTo>
                      <a:lnTo>
                        <a:pt x="1859" y="1758"/>
                      </a:lnTo>
                      <a:lnTo>
                        <a:pt x="1844" y="1681"/>
                      </a:lnTo>
                      <a:lnTo>
                        <a:pt x="1851" y="1609"/>
                      </a:lnTo>
                      <a:lnTo>
                        <a:pt x="1872" y="1548"/>
                      </a:lnTo>
                      <a:lnTo>
                        <a:pt x="1900" y="1498"/>
                      </a:lnTo>
                      <a:lnTo>
                        <a:pt x="1937" y="1449"/>
                      </a:lnTo>
                      <a:lnTo>
                        <a:pt x="1944" y="1442"/>
                      </a:lnTo>
                      <a:lnTo>
                        <a:pt x="2012" y="1362"/>
                      </a:lnTo>
                      <a:lnTo>
                        <a:pt x="2140" y="1182"/>
                      </a:lnTo>
                      <a:lnTo>
                        <a:pt x="2257" y="992"/>
                      </a:lnTo>
                      <a:lnTo>
                        <a:pt x="2359" y="802"/>
                      </a:lnTo>
                      <a:lnTo>
                        <a:pt x="2484" y="543"/>
                      </a:lnTo>
                      <a:lnTo>
                        <a:pt x="2581" y="317"/>
                      </a:lnTo>
                      <a:lnTo>
                        <a:pt x="2590" y="294"/>
                      </a:lnTo>
                      <a:lnTo>
                        <a:pt x="2594" y="259"/>
                      </a:lnTo>
                      <a:lnTo>
                        <a:pt x="2594" y="199"/>
                      </a:lnTo>
                      <a:lnTo>
                        <a:pt x="2587" y="147"/>
                      </a:lnTo>
                      <a:lnTo>
                        <a:pt x="2571" y="105"/>
                      </a:lnTo>
                      <a:lnTo>
                        <a:pt x="2549" y="70"/>
                      </a:lnTo>
                      <a:lnTo>
                        <a:pt x="2522" y="43"/>
                      </a:lnTo>
                      <a:lnTo>
                        <a:pt x="2473" y="14"/>
                      </a:lnTo>
                      <a:lnTo>
                        <a:pt x="2398" y="0"/>
                      </a:lnTo>
                      <a:lnTo>
                        <a:pt x="2320" y="4"/>
                      </a:lnTo>
                      <a:lnTo>
                        <a:pt x="2248" y="24"/>
                      </a:lnTo>
                      <a:lnTo>
                        <a:pt x="2194" y="55"/>
                      </a:lnTo>
                      <a:lnTo>
                        <a:pt x="2175" y="73"/>
                      </a:lnTo>
                      <a:lnTo>
                        <a:pt x="2159" y="93"/>
                      </a:lnTo>
                      <a:lnTo>
                        <a:pt x="2137" y="163"/>
                      </a:lnTo>
                      <a:lnTo>
                        <a:pt x="2122" y="305"/>
                      </a:lnTo>
                      <a:lnTo>
                        <a:pt x="2116" y="530"/>
                      </a:lnTo>
                      <a:lnTo>
                        <a:pt x="2111" y="678"/>
                      </a:lnTo>
                      <a:lnTo>
                        <a:pt x="2104" y="753"/>
                      </a:lnTo>
                      <a:lnTo>
                        <a:pt x="2097" y="778"/>
                      </a:lnTo>
                      <a:lnTo>
                        <a:pt x="2087" y="802"/>
                      </a:lnTo>
                      <a:lnTo>
                        <a:pt x="2042" y="880"/>
                      </a:lnTo>
                      <a:lnTo>
                        <a:pt x="1934" y="1035"/>
                      </a:lnTo>
                      <a:lnTo>
                        <a:pt x="1757" y="1266"/>
                      </a:lnTo>
                      <a:lnTo>
                        <a:pt x="1641" y="1400"/>
                      </a:lnTo>
                      <a:lnTo>
                        <a:pt x="1584" y="1453"/>
                      </a:lnTo>
                      <a:lnTo>
                        <a:pt x="1567" y="1463"/>
                      </a:lnTo>
                      <a:lnTo>
                        <a:pt x="1538" y="1473"/>
                      </a:lnTo>
                      <a:lnTo>
                        <a:pt x="1479" y="1482"/>
                      </a:lnTo>
                      <a:lnTo>
                        <a:pt x="1440" y="1476"/>
                      </a:lnTo>
                      <a:lnTo>
                        <a:pt x="1419" y="1466"/>
                      </a:lnTo>
                      <a:lnTo>
                        <a:pt x="1404" y="1450"/>
                      </a:lnTo>
                      <a:lnTo>
                        <a:pt x="1396" y="1429"/>
                      </a:lnTo>
                      <a:lnTo>
                        <a:pt x="1394" y="1416"/>
                      </a:lnTo>
                      <a:lnTo>
                        <a:pt x="1399" y="1345"/>
                      </a:lnTo>
                      <a:lnTo>
                        <a:pt x="1397" y="1238"/>
                      </a:lnTo>
                      <a:lnTo>
                        <a:pt x="1389" y="1202"/>
                      </a:lnTo>
                      <a:lnTo>
                        <a:pt x="1376" y="1175"/>
                      </a:lnTo>
                      <a:lnTo>
                        <a:pt x="1352" y="1156"/>
                      </a:lnTo>
                      <a:lnTo>
                        <a:pt x="1337" y="1154"/>
                      </a:lnTo>
                      <a:lnTo>
                        <a:pt x="1321" y="1154"/>
                      </a:lnTo>
                      <a:lnTo>
                        <a:pt x="1292" y="1166"/>
                      </a:lnTo>
                      <a:lnTo>
                        <a:pt x="1256" y="1207"/>
                      </a:lnTo>
                      <a:lnTo>
                        <a:pt x="1208" y="1312"/>
                      </a:lnTo>
                      <a:lnTo>
                        <a:pt x="1203" y="1336"/>
                      </a:lnTo>
                      <a:lnTo>
                        <a:pt x="1183" y="1370"/>
                      </a:lnTo>
                      <a:lnTo>
                        <a:pt x="1136" y="1419"/>
                      </a:lnTo>
                      <a:lnTo>
                        <a:pt x="1086" y="1452"/>
                      </a:lnTo>
                      <a:lnTo>
                        <a:pt x="1037" y="1472"/>
                      </a:lnTo>
                      <a:lnTo>
                        <a:pt x="969" y="1483"/>
                      </a:lnTo>
                      <a:lnTo>
                        <a:pt x="909" y="1482"/>
                      </a:lnTo>
                      <a:lnTo>
                        <a:pt x="903" y="1480"/>
                      </a:lnTo>
                      <a:lnTo>
                        <a:pt x="860" y="1475"/>
                      </a:lnTo>
                      <a:lnTo>
                        <a:pt x="776" y="1470"/>
                      </a:lnTo>
                      <a:lnTo>
                        <a:pt x="697" y="1478"/>
                      </a:lnTo>
                      <a:lnTo>
                        <a:pt x="624" y="1492"/>
                      </a:lnTo>
                      <a:lnTo>
                        <a:pt x="523" y="1527"/>
                      </a:lnTo>
                      <a:lnTo>
                        <a:pt x="408" y="1590"/>
                      </a:lnTo>
                      <a:lnTo>
                        <a:pt x="314" y="1662"/>
                      </a:lnTo>
                      <a:lnTo>
                        <a:pt x="244" y="1732"/>
                      </a:lnTo>
                      <a:lnTo>
                        <a:pt x="177" y="1815"/>
                      </a:lnTo>
                      <a:lnTo>
                        <a:pt x="170" y="1828"/>
                      </a:lnTo>
                      <a:lnTo>
                        <a:pt x="144" y="1865"/>
                      </a:lnTo>
                      <a:lnTo>
                        <a:pt x="98" y="1920"/>
                      </a:lnTo>
                      <a:lnTo>
                        <a:pt x="56" y="1951"/>
                      </a:lnTo>
                      <a:lnTo>
                        <a:pt x="19" y="1967"/>
                      </a:lnTo>
                      <a:lnTo>
                        <a:pt x="0" y="1969"/>
                      </a:lnTo>
                      <a:lnTo>
                        <a:pt x="23" y="2010"/>
                      </a:lnTo>
                      <a:lnTo>
                        <a:pt x="84" y="2087"/>
                      </a:lnTo>
                      <a:lnTo>
                        <a:pt x="121" y="2118"/>
                      </a:lnTo>
                      <a:lnTo>
                        <a:pt x="270" y="2235"/>
                      </a:lnTo>
                      <a:lnTo>
                        <a:pt x="500" y="2398"/>
                      </a:lnTo>
                      <a:lnTo>
                        <a:pt x="663" y="2493"/>
                      </a:lnTo>
                      <a:lnTo>
                        <a:pt x="748" y="2533"/>
                      </a:lnTo>
                      <a:lnTo>
                        <a:pt x="853" y="2578"/>
                      </a:lnTo>
                      <a:lnTo>
                        <a:pt x="1066" y="2651"/>
                      </a:lnTo>
                      <a:lnTo>
                        <a:pt x="1229" y="2689"/>
                      </a:lnTo>
                      <a:lnTo>
                        <a:pt x="1340" y="2706"/>
                      </a:lnTo>
                      <a:lnTo>
                        <a:pt x="1452" y="2718"/>
                      </a:lnTo>
                      <a:lnTo>
                        <a:pt x="1566" y="2721"/>
                      </a:lnTo>
                      <a:lnTo>
                        <a:pt x="1623" y="2719"/>
                      </a:lnTo>
                      <a:lnTo>
                        <a:pt x="1674" y="2715"/>
                      </a:lnTo>
                      <a:lnTo>
                        <a:pt x="1798" y="2687"/>
                      </a:lnTo>
                      <a:lnTo>
                        <a:pt x="1972" y="2637"/>
                      </a:lnTo>
                      <a:lnTo>
                        <a:pt x="2015" y="2628"/>
                      </a:lnTo>
                      <a:lnTo>
                        <a:pt x="2110" y="2510"/>
                      </a:lnTo>
                      <a:lnTo>
                        <a:pt x="2268" y="2314"/>
                      </a:lnTo>
                      <a:lnTo>
                        <a:pt x="2368" y="2159"/>
                      </a:lnTo>
                      <a:lnTo>
                        <a:pt x="2414" y="2068"/>
                      </a:lnTo>
                      <a:lnTo>
                        <a:pt x="2520" y="1848"/>
                      </a:lnTo>
                      <a:lnTo>
                        <a:pt x="2551" y="1787"/>
                      </a:lnTo>
                      <a:lnTo>
                        <a:pt x="2607" y="1766"/>
                      </a:lnTo>
                      <a:lnTo>
                        <a:pt x="2696" y="1717"/>
                      </a:lnTo>
                      <a:lnTo>
                        <a:pt x="2761" y="1663"/>
                      </a:lnTo>
                      <a:lnTo>
                        <a:pt x="2801" y="1609"/>
                      </a:lnTo>
                      <a:lnTo>
                        <a:pt x="2820" y="1555"/>
                      </a:lnTo>
                      <a:lnTo>
                        <a:pt x="2817" y="1503"/>
                      </a:lnTo>
                      <a:lnTo>
                        <a:pt x="2794" y="1459"/>
                      </a:lnTo>
                      <a:lnTo>
                        <a:pt x="2754" y="1420"/>
                      </a:lnTo>
                      <a:lnTo>
                        <a:pt x="2725" y="140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3" name="Freeform 11">
                  <a:extLst>
                    <a:ext uri="{FF2B5EF4-FFF2-40B4-BE49-F238E27FC236}">
                      <a16:creationId xmlns:a16="http://schemas.microsoft.com/office/drawing/2014/main" id="{DDABDCE5-9DD0-4265-BB11-994646E75F6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10800000" flipH="1">
                  <a:off x="9099323" y="2440441"/>
                  <a:ext cx="241300" cy="466725"/>
                </a:xfrm>
                <a:custGeom>
                  <a:avLst/>
                  <a:gdLst>
                    <a:gd name="T0" fmla="*/ 295 w 454"/>
                    <a:gd name="T1" fmla="*/ 881 h 883"/>
                    <a:gd name="T2" fmla="*/ 280 w 454"/>
                    <a:gd name="T3" fmla="*/ 864 h 883"/>
                    <a:gd name="T4" fmla="*/ 186 w 454"/>
                    <a:gd name="T5" fmla="*/ 744 h 883"/>
                    <a:gd name="T6" fmla="*/ 112 w 454"/>
                    <a:gd name="T7" fmla="*/ 629 h 883"/>
                    <a:gd name="T8" fmla="*/ 46 w 454"/>
                    <a:gd name="T9" fmla="*/ 495 h 883"/>
                    <a:gd name="T10" fmla="*/ 13 w 454"/>
                    <a:gd name="T11" fmla="*/ 389 h 883"/>
                    <a:gd name="T12" fmla="*/ 0 w 454"/>
                    <a:gd name="T13" fmla="*/ 315 h 883"/>
                    <a:gd name="T14" fmla="*/ 0 w 454"/>
                    <a:gd name="T15" fmla="*/ 245 h 883"/>
                    <a:gd name="T16" fmla="*/ 12 w 454"/>
                    <a:gd name="T17" fmla="*/ 174 h 883"/>
                    <a:gd name="T18" fmla="*/ 39 w 454"/>
                    <a:gd name="T19" fmla="*/ 106 h 883"/>
                    <a:gd name="T20" fmla="*/ 84 w 454"/>
                    <a:gd name="T21" fmla="*/ 43 h 883"/>
                    <a:gd name="T22" fmla="*/ 114 w 454"/>
                    <a:gd name="T23" fmla="*/ 14 h 883"/>
                    <a:gd name="T24" fmla="*/ 128 w 454"/>
                    <a:gd name="T25" fmla="*/ 10 h 883"/>
                    <a:gd name="T26" fmla="*/ 216 w 454"/>
                    <a:gd name="T27" fmla="*/ 0 h 883"/>
                    <a:gd name="T28" fmla="*/ 288 w 454"/>
                    <a:gd name="T29" fmla="*/ 3 h 883"/>
                    <a:gd name="T30" fmla="*/ 343 w 454"/>
                    <a:gd name="T31" fmla="*/ 17 h 883"/>
                    <a:gd name="T32" fmla="*/ 377 w 454"/>
                    <a:gd name="T33" fmla="*/ 33 h 883"/>
                    <a:gd name="T34" fmla="*/ 406 w 454"/>
                    <a:gd name="T35" fmla="*/ 54 h 883"/>
                    <a:gd name="T36" fmla="*/ 431 w 454"/>
                    <a:gd name="T37" fmla="*/ 85 h 883"/>
                    <a:gd name="T38" fmla="*/ 447 w 454"/>
                    <a:gd name="T39" fmla="*/ 124 h 883"/>
                    <a:gd name="T40" fmla="*/ 454 w 454"/>
                    <a:gd name="T41" fmla="*/ 172 h 883"/>
                    <a:gd name="T42" fmla="*/ 451 w 454"/>
                    <a:gd name="T43" fmla="*/ 232 h 883"/>
                    <a:gd name="T44" fmla="*/ 436 w 454"/>
                    <a:gd name="T45" fmla="*/ 302 h 883"/>
                    <a:gd name="T46" fmla="*/ 422 w 454"/>
                    <a:gd name="T47" fmla="*/ 342 h 883"/>
                    <a:gd name="T48" fmla="*/ 415 w 454"/>
                    <a:gd name="T49" fmla="*/ 361 h 883"/>
                    <a:gd name="T50" fmla="*/ 390 w 454"/>
                    <a:gd name="T51" fmla="*/ 380 h 883"/>
                    <a:gd name="T52" fmla="*/ 362 w 454"/>
                    <a:gd name="T53" fmla="*/ 400 h 883"/>
                    <a:gd name="T54" fmla="*/ 331 w 454"/>
                    <a:gd name="T55" fmla="*/ 445 h 883"/>
                    <a:gd name="T56" fmla="*/ 317 w 454"/>
                    <a:gd name="T57" fmla="*/ 486 h 883"/>
                    <a:gd name="T58" fmla="*/ 328 w 454"/>
                    <a:gd name="T59" fmla="*/ 538 h 883"/>
                    <a:gd name="T60" fmla="*/ 356 w 454"/>
                    <a:gd name="T61" fmla="*/ 728 h 883"/>
                    <a:gd name="T62" fmla="*/ 356 w 454"/>
                    <a:gd name="T63" fmla="*/ 799 h 883"/>
                    <a:gd name="T64" fmla="*/ 344 w 454"/>
                    <a:gd name="T65" fmla="*/ 854 h 883"/>
                    <a:gd name="T66" fmla="*/ 326 w 454"/>
                    <a:gd name="T67" fmla="*/ 877 h 883"/>
                    <a:gd name="T68" fmla="*/ 307 w 454"/>
                    <a:gd name="T69" fmla="*/ 883 h 883"/>
                    <a:gd name="T70" fmla="*/ 295 w 454"/>
                    <a:gd name="T71" fmla="*/ 881 h 8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454" h="883">
                      <a:moveTo>
                        <a:pt x="295" y="881"/>
                      </a:moveTo>
                      <a:lnTo>
                        <a:pt x="280" y="864"/>
                      </a:lnTo>
                      <a:lnTo>
                        <a:pt x="186" y="744"/>
                      </a:lnTo>
                      <a:lnTo>
                        <a:pt x="112" y="629"/>
                      </a:lnTo>
                      <a:lnTo>
                        <a:pt x="46" y="495"/>
                      </a:lnTo>
                      <a:lnTo>
                        <a:pt x="13" y="389"/>
                      </a:lnTo>
                      <a:lnTo>
                        <a:pt x="0" y="315"/>
                      </a:lnTo>
                      <a:lnTo>
                        <a:pt x="0" y="245"/>
                      </a:lnTo>
                      <a:lnTo>
                        <a:pt x="12" y="174"/>
                      </a:lnTo>
                      <a:lnTo>
                        <a:pt x="39" y="106"/>
                      </a:lnTo>
                      <a:lnTo>
                        <a:pt x="84" y="43"/>
                      </a:lnTo>
                      <a:lnTo>
                        <a:pt x="114" y="14"/>
                      </a:lnTo>
                      <a:lnTo>
                        <a:pt x="128" y="10"/>
                      </a:lnTo>
                      <a:lnTo>
                        <a:pt x="216" y="0"/>
                      </a:lnTo>
                      <a:lnTo>
                        <a:pt x="288" y="3"/>
                      </a:lnTo>
                      <a:lnTo>
                        <a:pt x="343" y="17"/>
                      </a:lnTo>
                      <a:lnTo>
                        <a:pt x="377" y="33"/>
                      </a:lnTo>
                      <a:lnTo>
                        <a:pt x="406" y="54"/>
                      </a:lnTo>
                      <a:lnTo>
                        <a:pt x="431" y="85"/>
                      </a:lnTo>
                      <a:lnTo>
                        <a:pt x="447" y="124"/>
                      </a:lnTo>
                      <a:lnTo>
                        <a:pt x="454" y="172"/>
                      </a:lnTo>
                      <a:lnTo>
                        <a:pt x="451" y="232"/>
                      </a:lnTo>
                      <a:lnTo>
                        <a:pt x="436" y="302"/>
                      </a:lnTo>
                      <a:lnTo>
                        <a:pt x="422" y="342"/>
                      </a:lnTo>
                      <a:lnTo>
                        <a:pt x="415" y="361"/>
                      </a:lnTo>
                      <a:lnTo>
                        <a:pt x="390" y="380"/>
                      </a:lnTo>
                      <a:lnTo>
                        <a:pt x="362" y="400"/>
                      </a:lnTo>
                      <a:lnTo>
                        <a:pt x="331" y="445"/>
                      </a:lnTo>
                      <a:lnTo>
                        <a:pt x="317" y="486"/>
                      </a:lnTo>
                      <a:lnTo>
                        <a:pt x="328" y="538"/>
                      </a:lnTo>
                      <a:lnTo>
                        <a:pt x="356" y="728"/>
                      </a:lnTo>
                      <a:lnTo>
                        <a:pt x="356" y="799"/>
                      </a:lnTo>
                      <a:lnTo>
                        <a:pt x="344" y="854"/>
                      </a:lnTo>
                      <a:lnTo>
                        <a:pt x="326" y="877"/>
                      </a:lnTo>
                      <a:lnTo>
                        <a:pt x="307" y="883"/>
                      </a:lnTo>
                      <a:lnTo>
                        <a:pt x="295" y="88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35" name="달 34">
                <a:extLst>
                  <a:ext uri="{FF2B5EF4-FFF2-40B4-BE49-F238E27FC236}">
                    <a16:creationId xmlns:a16="http://schemas.microsoft.com/office/drawing/2014/main" id="{EB836087-DD4F-4EB3-B820-2D24E5703F80}"/>
                  </a:ext>
                </a:extLst>
              </p:cNvPr>
              <p:cNvSpPr/>
              <p:nvPr/>
            </p:nvSpPr>
            <p:spPr>
              <a:xfrm rot="8973792">
                <a:off x="9629279" y="254591"/>
                <a:ext cx="774700" cy="722679"/>
              </a:xfrm>
              <a:prstGeom prst="moon">
                <a:avLst>
                  <a:gd name="adj" fmla="val 60264"/>
                </a:avLst>
              </a:prstGeom>
              <a:solidFill>
                <a:srgbClr val="F275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6" name="달 35">
                <a:extLst>
                  <a:ext uri="{FF2B5EF4-FFF2-40B4-BE49-F238E27FC236}">
                    <a16:creationId xmlns:a16="http://schemas.microsoft.com/office/drawing/2014/main" id="{9B0FC3F9-88DD-4AE5-B86A-5F1614A89CDE}"/>
                  </a:ext>
                </a:extLst>
              </p:cNvPr>
              <p:cNvSpPr/>
              <p:nvPr/>
            </p:nvSpPr>
            <p:spPr>
              <a:xfrm rot="2079608">
                <a:off x="10625379" y="335362"/>
                <a:ext cx="774700" cy="421688"/>
              </a:xfrm>
              <a:prstGeom prst="moon">
                <a:avLst>
                  <a:gd name="adj" fmla="val 64619"/>
                </a:avLst>
              </a:prstGeom>
              <a:solidFill>
                <a:srgbClr val="F275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37" name="그룹 36">
                <a:extLst>
                  <a:ext uri="{FF2B5EF4-FFF2-40B4-BE49-F238E27FC236}">
                    <a16:creationId xmlns:a16="http://schemas.microsoft.com/office/drawing/2014/main" id="{9A16B1D8-9171-44DB-A633-12BFAD9EAD5C}"/>
                  </a:ext>
                </a:extLst>
              </p:cNvPr>
              <p:cNvGrpSpPr/>
              <p:nvPr/>
            </p:nvGrpSpPr>
            <p:grpSpPr>
              <a:xfrm>
                <a:off x="10484758" y="1292723"/>
                <a:ext cx="235349" cy="235349"/>
                <a:chOff x="10484758" y="1292723"/>
                <a:chExt cx="235349" cy="235349"/>
              </a:xfrm>
            </p:grpSpPr>
            <p:sp>
              <p:nvSpPr>
                <p:cNvPr id="38" name="눈물 방울 37">
                  <a:extLst>
                    <a:ext uri="{FF2B5EF4-FFF2-40B4-BE49-F238E27FC236}">
                      <a16:creationId xmlns:a16="http://schemas.microsoft.com/office/drawing/2014/main" id="{D77D2AE7-921B-44D3-B716-71BF79119F63}"/>
                    </a:ext>
                  </a:extLst>
                </p:cNvPr>
                <p:cNvSpPr/>
                <p:nvPr/>
              </p:nvSpPr>
              <p:spPr>
                <a:xfrm rot="18900000">
                  <a:off x="10484758" y="1292723"/>
                  <a:ext cx="235349" cy="235349"/>
                </a:xfrm>
                <a:prstGeom prst="teardrop">
                  <a:avLst>
                    <a:gd name="adj" fmla="val 180130"/>
                  </a:avLst>
                </a:prstGeom>
                <a:solidFill>
                  <a:srgbClr val="F275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9" name="모서리가 둥근 직사각형 21">
                  <a:extLst>
                    <a:ext uri="{FF2B5EF4-FFF2-40B4-BE49-F238E27FC236}">
                      <a16:creationId xmlns:a16="http://schemas.microsoft.com/office/drawing/2014/main" id="{1929DF2F-E5AB-4082-94E0-E0CE2907AC77}"/>
                    </a:ext>
                  </a:extLst>
                </p:cNvPr>
                <p:cNvSpPr/>
                <p:nvPr/>
              </p:nvSpPr>
              <p:spPr>
                <a:xfrm>
                  <a:off x="10521788" y="1405053"/>
                  <a:ext cx="45719" cy="5377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0" name="모서리가 둥근 직사각형 22">
                  <a:extLst>
                    <a:ext uri="{FF2B5EF4-FFF2-40B4-BE49-F238E27FC236}">
                      <a16:creationId xmlns:a16="http://schemas.microsoft.com/office/drawing/2014/main" id="{3AB62D3A-ABBE-4277-AF71-9B9C8DBC531E}"/>
                    </a:ext>
                  </a:extLst>
                </p:cNvPr>
                <p:cNvSpPr/>
                <p:nvPr/>
              </p:nvSpPr>
              <p:spPr>
                <a:xfrm>
                  <a:off x="10579572" y="1441890"/>
                  <a:ext cx="45719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2884695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Box 43">
            <a:extLst>
              <a:ext uri="{FF2B5EF4-FFF2-40B4-BE49-F238E27FC236}">
                <a16:creationId xmlns:a16="http://schemas.microsoft.com/office/drawing/2014/main" id="{50D33169-3089-4DC3-9CBF-57C682D6474A}"/>
              </a:ext>
            </a:extLst>
          </p:cNvPr>
          <p:cNvSpPr txBox="1"/>
          <p:nvPr/>
        </p:nvSpPr>
        <p:spPr>
          <a:xfrm>
            <a:off x="1186151" y="1037809"/>
            <a:ext cx="5237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국내 소기업 대상 회계프로그램 현황</a:t>
            </a:r>
          </a:p>
        </p:txBody>
      </p:sp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id="{DA4CF544-EDE8-4DC5-842D-06B2BB7C88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2732304"/>
              </p:ext>
            </p:extLst>
          </p:nvPr>
        </p:nvGraphicFramePr>
        <p:xfrm>
          <a:off x="907973" y="1629297"/>
          <a:ext cx="10120080" cy="333167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686680">
                  <a:extLst>
                    <a:ext uri="{9D8B030D-6E8A-4147-A177-3AD203B41FA5}">
                      <a16:colId xmlns:a16="http://schemas.microsoft.com/office/drawing/2014/main" val="1584228183"/>
                    </a:ext>
                  </a:extLst>
                </a:gridCol>
                <a:gridCol w="1686680">
                  <a:extLst>
                    <a:ext uri="{9D8B030D-6E8A-4147-A177-3AD203B41FA5}">
                      <a16:colId xmlns:a16="http://schemas.microsoft.com/office/drawing/2014/main" val="1806700591"/>
                    </a:ext>
                  </a:extLst>
                </a:gridCol>
                <a:gridCol w="1686680">
                  <a:extLst>
                    <a:ext uri="{9D8B030D-6E8A-4147-A177-3AD203B41FA5}">
                      <a16:colId xmlns:a16="http://schemas.microsoft.com/office/drawing/2014/main" val="1267894640"/>
                    </a:ext>
                  </a:extLst>
                </a:gridCol>
                <a:gridCol w="1686680">
                  <a:extLst>
                    <a:ext uri="{9D8B030D-6E8A-4147-A177-3AD203B41FA5}">
                      <a16:colId xmlns:a16="http://schemas.microsoft.com/office/drawing/2014/main" val="2342087096"/>
                    </a:ext>
                  </a:extLst>
                </a:gridCol>
                <a:gridCol w="1686680">
                  <a:extLst>
                    <a:ext uri="{9D8B030D-6E8A-4147-A177-3AD203B41FA5}">
                      <a16:colId xmlns:a16="http://schemas.microsoft.com/office/drawing/2014/main" val="214217477"/>
                    </a:ext>
                  </a:extLst>
                </a:gridCol>
                <a:gridCol w="1686680">
                  <a:extLst>
                    <a:ext uri="{9D8B030D-6E8A-4147-A177-3AD203B41FA5}">
                      <a16:colId xmlns:a16="http://schemas.microsoft.com/office/drawing/2014/main" val="2703823165"/>
                    </a:ext>
                  </a:extLst>
                </a:gridCol>
              </a:tblGrid>
              <a:tr h="55527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회계프로그램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장표입력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보고서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복식부기 지원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접근성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보고서 시각화 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5131818"/>
                  </a:ext>
                </a:extLst>
              </a:tr>
              <a:tr h="5552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M</a:t>
                      </a:r>
                      <a:r>
                        <a:rPr lang="ko-KR" altLang="en-US" b="1" dirty="0"/>
                        <a:t>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설치형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8425598"/>
                  </a:ext>
                </a:extLst>
              </a:tr>
              <a:tr h="5552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Q</a:t>
                      </a:r>
                      <a:r>
                        <a:rPr lang="ko-KR" altLang="en-US" b="1" dirty="0"/>
                        <a:t>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설치형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0691020"/>
                  </a:ext>
                </a:extLst>
              </a:tr>
              <a:tr h="5552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I</a:t>
                      </a:r>
                      <a:r>
                        <a:rPr lang="ko-KR" altLang="en-US" b="1" dirty="0"/>
                        <a:t>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설치형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3036487"/>
                  </a:ext>
                </a:extLst>
              </a:tr>
              <a:tr h="5552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S</a:t>
                      </a:r>
                      <a:r>
                        <a:rPr lang="ko-KR" altLang="en-US" b="1" dirty="0"/>
                        <a:t>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68676180"/>
                  </a:ext>
                </a:extLst>
              </a:tr>
              <a:tr h="5552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KAIKEI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O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O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O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rgbClr val="FF0000"/>
                          </a:solidFill>
                        </a:rPr>
                        <a:t>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O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22418821"/>
                  </a:ext>
                </a:extLst>
              </a:tr>
            </a:tbl>
          </a:graphicData>
        </a:graphic>
      </p:graphicFrame>
      <p:grpSp>
        <p:nvGrpSpPr>
          <p:cNvPr id="21" name="그룹 20">
            <a:extLst>
              <a:ext uri="{FF2B5EF4-FFF2-40B4-BE49-F238E27FC236}">
                <a16:creationId xmlns:a16="http://schemas.microsoft.com/office/drawing/2014/main" id="{DAD811D9-FE25-43AC-8F03-2B2F6F9C6432}"/>
              </a:ext>
            </a:extLst>
          </p:cNvPr>
          <p:cNvGrpSpPr/>
          <p:nvPr/>
        </p:nvGrpSpPr>
        <p:grpSpPr>
          <a:xfrm>
            <a:off x="0" y="6133217"/>
            <a:ext cx="12192000" cy="728854"/>
            <a:chOff x="0" y="6133217"/>
            <a:chExt cx="12192000" cy="728854"/>
          </a:xfrm>
        </p:grpSpPr>
        <p:sp>
          <p:nvSpPr>
            <p:cNvPr id="22" name="자유형 14">
              <a:extLst>
                <a:ext uri="{FF2B5EF4-FFF2-40B4-BE49-F238E27FC236}">
                  <a16:creationId xmlns:a16="http://schemas.microsoft.com/office/drawing/2014/main" id="{BC9079AD-9B34-4601-96A2-5B9A3F5066FA}"/>
                </a:ext>
              </a:extLst>
            </p:cNvPr>
            <p:cNvSpPr/>
            <p:nvPr/>
          </p:nvSpPr>
          <p:spPr>
            <a:xfrm flipV="1">
              <a:off x="0" y="6413809"/>
              <a:ext cx="12192000" cy="448262"/>
            </a:xfrm>
            <a:custGeom>
              <a:avLst/>
              <a:gdLst>
                <a:gd name="connsiteX0" fmla="*/ 0 w 12192000"/>
                <a:gd name="connsiteY0" fmla="*/ 0 h 1133913"/>
                <a:gd name="connsiteX1" fmla="*/ 12192000 w 12192000"/>
                <a:gd name="connsiteY1" fmla="*/ 0 h 1133913"/>
                <a:gd name="connsiteX2" fmla="*/ 12192000 w 12192000"/>
                <a:gd name="connsiteY2" fmla="*/ 1133913 h 1133913"/>
                <a:gd name="connsiteX3" fmla="*/ 12149251 w 12192000"/>
                <a:gd name="connsiteY3" fmla="*/ 1100931 h 1133913"/>
                <a:gd name="connsiteX4" fmla="*/ 11945257 w 12192000"/>
                <a:gd name="connsiteY4" fmla="*/ 957943 h 1133913"/>
                <a:gd name="connsiteX5" fmla="*/ 11625943 w 12192000"/>
                <a:gd name="connsiteY5" fmla="*/ 769257 h 1133913"/>
                <a:gd name="connsiteX6" fmla="*/ 11074400 w 12192000"/>
                <a:gd name="connsiteY6" fmla="*/ 638629 h 1133913"/>
                <a:gd name="connsiteX7" fmla="*/ 10784114 w 12192000"/>
                <a:gd name="connsiteY7" fmla="*/ 638629 h 1133913"/>
                <a:gd name="connsiteX8" fmla="*/ 10014857 w 12192000"/>
                <a:gd name="connsiteY8" fmla="*/ 638629 h 1133913"/>
                <a:gd name="connsiteX9" fmla="*/ 8098971 w 12192000"/>
                <a:gd name="connsiteY9" fmla="*/ 638629 h 1133913"/>
                <a:gd name="connsiteX10" fmla="*/ 3236686 w 12192000"/>
                <a:gd name="connsiteY10" fmla="*/ 1088571 h 1133913"/>
                <a:gd name="connsiteX11" fmla="*/ 214540 w 12192000"/>
                <a:gd name="connsiteY11" fmla="*/ 687841 h 1133913"/>
                <a:gd name="connsiteX12" fmla="*/ 0 w 12192000"/>
                <a:gd name="connsiteY12" fmla="*/ 644314 h 1133913"/>
                <a:gd name="connsiteX0" fmla="*/ 0 w 12192000"/>
                <a:gd name="connsiteY0" fmla="*/ 0 h 1133913"/>
                <a:gd name="connsiteX1" fmla="*/ 12192000 w 12192000"/>
                <a:gd name="connsiteY1" fmla="*/ 0 h 1133913"/>
                <a:gd name="connsiteX2" fmla="*/ 12192000 w 12192000"/>
                <a:gd name="connsiteY2" fmla="*/ 1133913 h 1133913"/>
                <a:gd name="connsiteX3" fmla="*/ 12149251 w 12192000"/>
                <a:gd name="connsiteY3" fmla="*/ 1100931 h 1133913"/>
                <a:gd name="connsiteX4" fmla="*/ 11945257 w 12192000"/>
                <a:gd name="connsiteY4" fmla="*/ 957943 h 1133913"/>
                <a:gd name="connsiteX5" fmla="*/ 11625943 w 12192000"/>
                <a:gd name="connsiteY5" fmla="*/ 769257 h 1133913"/>
                <a:gd name="connsiteX6" fmla="*/ 11074400 w 12192000"/>
                <a:gd name="connsiteY6" fmla="*/ 638629 h 1133913"/>
                <a:gd name="connsiteX7" fmla="*/ 10784114 w 12192000"/>
                <a:gd name="connsiteY7" fmla="*/ 638629 h 1133913"/>
                <a:gd name="connsiteX8" fmla="*/ 10014857 w 12192000"/>
                <a:gd name="connsiteY8" fmla="*/ 638629 h 1133913"/>
                <a:gd name="connsiteX9" fmla="*/ 8098971 w 12192000"/>
                <a:gd name="connsiteY9" fmla="*/ 638629 h 1133913"/>
                <a:gd name="connsiteX10" fmla="*/ 3236686 w 12192000"/>
                <a:gd name="connsiteY10" fmla="*/ 1088571 h 1133913"/>
                <a:gd name="connsiteX11" fmla="*/ 214540 w 12192000"/>
                <a:gd name="connsiteY11" fmla="*/ 687841 h 1133913"/>
                <a:gd name="connsiteX12" fmla="*/ 0 w 12192000"/>
                <a:gd name="connsiteY12" fmla="*/ 992191 h 1133913"/>
                <a:gd name="connsiteX13" fmla="*/ 0 w 12192000"/>
                <a:gd name="connsiteY13" fmla="*/ 0 h 1133913"/>
                <a:gd name="connsiteX0" fmla="*/ 0 w 12192000"/>
                <a:gd name="connsiteY0" fmla="*/ 0 h 1133913"/>
                <a:gd name="connsiteX1" fmla="*/ 12192000 w 12192000"/>
                <a:gd name="connsiteY1" fmla="*/ 0 h 1133913"/>
                <a:gd name="connsiteX2" fmla="*/ 12192000 w 12192000"/>
                <a:gd name="connsiteY2" fmla="*/ 1133913 h 1133913"/>
                <a:gd name="connsiteX3" fmla="*/ 12149251 w 12192000"/>
                <a:gd name="connsiteY3" fmla="*/ 1100931 h 1133913"/>
                <a:gd name="connsiteX4" fmla="*/ 11945257 w 12192000"/>
                <a:gd name="connsiteY4" fmla="*/ 957943 h 1133913"/>
                <a:gd name="connsiteX5" fmla="*/ 11625943 w 12192000"/>
                <a:gd name="connsiteY5" fmla="*/ 769257 h 1133913"/>
                <a:gd name="connsiteX6" fmla="*/ 11074400 w 12192000"/>
                <a:gd name="connsiteY6" fmla="*/ 638629 h 1133913"/>
                <a:gd name="connsiteX7" fmla="*/ 10784114 w 12192000"/>
                <a:gd name="connsiteY7" fmla="*/ 638629 h 1133913"/>
                <a:gd name="connsiteX8" fmla="*/ 10014857 w 12192000"/>
                <a:gd name="connsiteY8" fmla="*/ 638629 h 1133913"/>
                <a:gd name="connsiteX9" fmla="*/ 8098971 w 12192000"/>
                <a:gd name="connsiteY9" fmla="*/ 638629 h 1133913"/>
                <a:gd name="connsiteX10" fmla="*/ 3236686 w 12192000"/>
                <a:gd name="connsiteY10" fmla="*/ 1088571 h 1133913"/>
                <a:gd name="connsiteX11" fmla="*/ 725286 w 12192000"/>
                <a:gd name="connsiteY11" fmla="*/ 1035719 h 1133913"/>
                <a:gd name="connsiteX12" fmla="*/ 0 w 12192000"/>
                <a:gd name="connsiteY12" fmla="*/ 992191 h 1133913"/>
                <a:gd name="connsiteX13" fmla="*/ 0 w 12192000"/>
                <a:gd name="connsiteY13" fmla="*/ 0 h 1133913"/>
                <a:gd name="connsiteX0" fmla="*/ 0 w 12192000"/>
                <a:gd name="connsiteY0" fmla="*/ 0 h 1133913"/>
                <a:gd name="connsiteX1" fmla="*/ 12192000 w 12192000"/>
                <a:gd name="connsiteY1" fmla="*/ 0 h 1133913"/>
                <a:gd name="connsiteX2" fmla="*/ 12192000 w 12192000"/>
                <a:gd name="connsiteY2" fmla="*/ 1133913 h 1133913"/>
                <a:gd name="connsiteX3" fmla="*/ 12149251 w 12192000"/>
                <a:gd name="connsiteY3" fmla="*/ 1100931 h 1133913"/>
                <a:gd name="connsiteX4" fmla="*/ 11945257 w 12192000"/>
                <a:gd name="connsiteY4" fmla="*/ 957943 h 1133913"/>
                <a:gd name="connsiteX5" fmla="*/ 11625943 w 12192000"/>
                <a:gd name="connsiteY5" fmla="*/ 769257 h 1133913"/>
                <a:gd name="connsiteX6" fmla="*/ 11074400 w 12192000"/>
                <a:gd name="connsiteY6" fmla="*/ 638629 h 1133913"/>
                <a:gd name="connsiteX7" fmla="*/ 10784114 w 12192000"/>
                <a:gd name="connsiteY7" fmla="*/ 638629 h 1133913"/>
                <a:gd name="connsiteX8" fmla="*/ 10014857 w 12192000"/>
                <a:gd name="connsiteY8" fmla="*/ 638629 h 1133913"/>
                <a:gd name="connsiteX9" fmla="*/ 8098971 w 12192000"/>
                <a:gd name="connsiteY9" fmla="*/ 638629 h 1133913"/>
                <a:gd name="connsiteX10" fmla="*/ 3236686 w 12192000"/>
                <a:gd name="connsiteY10" fmla="*/ 1088571 h 1133913"/>
                <a:gd name="connsiteX11" fmla="*/ 725286 w 12192000"/>
                <a:gd name="connsiteY11" fmla="*/ 1035719 h 1133913"/>
                <a:gd name="connsiteX12" fmla="*/ 0 w 12192000"/>
                <a:gd name="connsiteY12" fmla="*/ 992191 h 1133913"/>
                <a:gd name="connsiteX13" fmla="*/ 0 w 12192000"/>
                <a:gd name="connsiteY13" fmla="*/ 0 h 1133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192000" h="1133913">
                  <a:moveTo>
                    <a:pt x="0" y="0"/>
                  </a:moveTo>
                  <a:lnTo>
                    <a:pt x="12192000" y="0"/>
                  </a:lnTo>
                  <a:lnTo>
                    <a:pt x="12192000" y="1133913"/>
                  </a:lnTo>
                  <a:lnTo>
                    <a:pt x="12149251" y="1100931"/>
                  </a:lnTo>
                  <a:cubicBezTo>
                    <a:pt x="12067419" y="1037620"/>
                    <a:pt x="11995452" y="983343"/>
                    <a:pt x="11945257" y="957943"/>
                  </a:cubicBezTo>
                  <a:cubicBezTo>
                    <a:pt x="11744476" y="856343"/>
                    <a:pt x="11771086" y="822476"/>
                    <a:pt x="11625943" y="769257"/>
                  </a:cubicBezTo>
                  <a:cubicBezTo>
                    <a:pt x="11480800" y="716038"/>
                    <a:pt x="11214705" y="660400"/>
                    <a:pt x="11074400" y="638629"/>
                  </a:cubicBezTo>
                  <a:cubicBezTo>
                    <a:pt x="10934095" y="616858"/>
                    <a:pt x="10960704" y="638629"/>
                    <a:pt x="10784114" y="638629"/>
                  </a:cubicBezTo>
                  <a:lnTo>
                    <a:pt x="10014857" y="638629"/>
                  </a:lnTo>
                  <a:cubicBezTo>
                    <a:pt x="10014857" y="638629"/>
                    <a:pt x="9228666" y="563639"/>
                    <a:pt x="8098971" y="638629"/>
                  </a:cubicBezTo>
                  <a:cubicBezTo>
                    <a:pt x="6969276" y="713619"/>
                    <a:pt x="4654249" y="1100666"/>
                    <a:pt x="3236686" y="1088571"/>
                  </a:cubicBezTo>
                  <a:cubicBezTo>
                    <a:pt x="2173515" y="1079500"/>
                    <a:pt x="1608439" y="1094396"/>
                    <a:pt x="725286" y="1035719"/>
                  </a:cubicBezTo>
                  <a:lnTo>
                    <a:pt x="0" y="9921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75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587A8749-7E11-43C5-BE3C-F8C1FACC2FE6}"/>
                </a:ext>
              </a:extLst>
            </p:cNvPr>
            <p:cNvGrpSpPr/>
            <p:nvPr/>
          </p:nvGrpSpPr>
          <p:grpSpPr>
            <a:xfrm flipV="1">
              <a:off x="9629279" y="6133217"/>
              <a:ext cx="1770800" cy="607421"/>
              <a:chOff x="9629279" y="254591"/>
              <a:chExt cx="1770800" cy="1273481"/>
            </a:xfrm>
          </p:grpSpPr>
          <p:grpSp>
            <p:nvGrpSpPr>
              <p:cNvPr id="24" name="그룹 23">
                <a:extLst>
                  <a:ext uri="{FF2B5EF4-FFF2-40B4-BE49-F238E27FC236}">
                    <a16:creationId xmlns:a16="http://schemas.microsoft.com/office/drawing/2014/main" id="{5D984236-89BE-4A92-AEA8-41822EB886EB}"/>
                  </a:ext>
                </a:extLst>
              </p:cNvPr>
              <p:cNvGrpSpPr/>
              <p:nvPr/>
            </p:nvGrpSpPr>
            <p:grpSpPr>
              <a:xfrm>
                <a:off x="9733643" y="453116"/>
                <a:ext cx="1467758" cy="1001218"/>
                <a:chOff x="8251598" y="446819"/>
                <a:chExt cx="3606800" cy="2460347"/>
              </a:xfrm>
              <a:solidFill>
                <a:srgbClr val="F27579"/>
              </a:solidFill>
            </p:grpSpPr>
            <p:sp>
              <p:nvSpPr>
                <p:cNvPr id="50" name="자유형 23">
                  <a:extLst>
                    <a:ext uri="{FF2B5EF4-FFF2-40B4-BE49-F238E27FC236}">
                      <a16:creationId xmlns:a16="http://schemas.microsoft.com/office/drawing/2014/main" id="{80C2A0AA-86CB-4E03-BD7F-12F8A8797C6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10800000" flipH="1">
                  <a:off x="8251598" y="446819"/>
                  <a:ext cx="3180822" cy="2276194"/>
                </a:xfrm>
                <a:custGeom>
                  <a:avLst/>
                  <a:gdLst>
                    <a:gd name="connsiteX0" fmla="*/ 838137 w 3180821"/>
                    <a:gd name="connsiteY0" fmla="*/ 2109788 h 2109788"/>
                    <a:gd name="connsiteX1" fmla="*/ 3085922 w 3180821"/>
                    <a:gd name="connsiteY1" fmla="*/ 2109788 h 2109788"/>
                    <a:gd name="connsiteX2" fmla="*/ 3083984 w 3180821"/>
                    <a:gd name="connsiteY2" fmla="*/ 2107899 h 2109788"/>
                    <a:gd name="connsiteX3" fmla="*/ 3060171 w 3180821"/>
                    <a:gd name="connsiteY3" fmla="*/ 2076161 h 2109788"/>
                    <a:gd name="connsiteX4" fmla="*/ 3042180 w 3180821"/>
                    <a:gd name="connsiteY4" fmla="*/ 2031200 h 2109788"/>
                    <a:gd name="connsiteX5" fmla="*/ 3036888 w 3180821"/>
                    <a:gd name="connsiteY5" fmla="*/ 1986767 h 2109788"/>
                    <a:gd name="connsiteX6" fmla="*/ 3040063 w 3180821"/>
                    <a:gd name="connsiteY6" fmla="*/ 1943393 h 2109788"/>
                    <a:gd name="connsiteX7" fmla="*/ 3048000 w 3180821"/>
                    <a:gd name="connsiteY7" fmla="*/ 1902134 h 2109788"/>
                    <a:gd name="connsiteX8" fmla="*/ 3064404 w 3180821"/>
                    <a:gd name="connsiteY8" fmla="*/ 1846593 h 2109788"/>
                    <a:gd name="connsiteX9" fmla="*/ 3071813 w 3180821"/>
                    <a:gd name="connsiteY9" fmla="*/ 1817501 h 2109788"/>
                    <a:gd name="connsiteX10" fmla="*/ 3076576 w 3180821"/>
                    <a:gd name="connsiteY10" fmla="*/ 1803748 h 2109788"/>
                    <a:gd name="connsiteX11" fmla="*/ 3095626 w 3180821"/>
                    <a:gd name="connsiteY11" fmla="*/ 1767250 h 2109788"/>
                    <a:gd name="connsiteX12" fmla="*/ 3142192 w 3180821"/>
                    <a:gd name="connsiteY12" fmla="*/ 1697427 h 2109788"/>
                    <a:gd name="connsiteX13" fmla="*/ 3180821 w 3180821"/>
                    <a:gd name="connsiteY13" fmla="*/ 1644531 h 2109788"/>
                    <a:gd name="connsiteX14" fmla="*/ 3045354 w 3180821"/>
                    <a:gd name="connsiteY14" fmla="*/ 1603802 h 2109788"/>
                    <a:gd name="connsiteX15" fmla="*/ 2453217 w 3180821"/>
                    <a:gd name="connsiteY15" fmla="*/ 1417079 h 2109788"/>
                    <a:gd name="connsiteX16" fmla="*/ 2216680 w 3180821"/>
                    <a:gd name="connsiteY16" fmla="*/ 1336678 h 2109788"/>
                    <a:gd name="connsiteX17" fmla="*/ 2145242 w 3180821"/>
                    <a:gd name="connsiteY17" fmla="*/ 1310230 h 2109788"/>
                    <a:gd name="connsiteX18" fmla="*/ 2119313 w 3180821"/>
                    <a:gd name="connsiteY18" fmla="*/ 1298064 h 2109788"/>
                    <a:gd name="connsiteX19" fmla="*/ 2116138 w 3180821"/>
                    <a:gd name="connsiteY19" fmla="*/ 1294361 h 2109788"/>
                    <a:gd name="connsiteX20" fmla="*/ 2103438 w 3180821"/>
                    <a:gd name="connsiteY20" fmla="*/ 1293303 h 2109788"/>
                    <a:gd name="connsiteX21" fmla="*/ 2083330 w 3180821"/>
                    <a:gd name="connsiteY21" fmla="*/ 1284311 h 2109788"/>
                    <a:gd name="connsiteX22" fmla="*/ 2064280 w 3180821"/>
                    <a:gd name="connsiteY22" fmla="*/ 1265268 h 2109788"/>
                    <a:gd name="connsiteX23" fmla="*/ 2062163 w 3180821"/>
                    <a:gd name="connsiteY23" fmla="*/ 1260508 h 2109788"/>
                    <a:gd name="connsiteX24" fmla="*/ 2001309 w 3180821"/>
                    <a:gd name="connsiteY24" fmla="*/ 1085423 h 2109788"/>
                    <a:gd name="connsiteX25" fmla="*/ 1991254 w 3180821"/>
                    <a:gd name="connsiteY25" fmla="*/ 1038874 h 2109788"/>
                    <a:gd name="connsiteX26" fmla="*/ 1974321 w 3180821"/>
                    <a:gd name="connsiteY26" fmla="*/ 990210 h 2109788"/>
                    <a:gd name="connsiteX27" fmla="*/ 1963209 w 3180821"/>
                    <a:gd name="connsiteY27" fmla="*/ 967994 h 2109788"/>
                    <a:gd name="connsiteX28" fmla="*/ 1951038 w 3180821"/>
                    <a:gd name="connsiteY28" fmla="*/ 952125 h 2109788"/>
                    <a:gd name="connsiteX29" fmla="*/ 1938867 w 3180821"/>
                    <a:gd name="connsiteY29" fmla="*/ 943133 h 2109788"/>
                    <a:gd name="connsiteX30" fmla="*/ 1927225 w 3180821"/>
                    <a:gd name="connsiteY30" fmla="*/ 939430 h 2109788"/>
                    <a:gd name="connsiteX31" fmla="*/ 1915054 w 3180821"/>
                    <a:gd name="connsiteY31" fmla="*/ 939959 h 2109788"/>
                    <a:gd name="connsiteX32" fmla="*/ 1898121 w 3180821"/>
                    <a:gd name="connsiteY32" fmla="*/ 946835 h 2109788"/>
                    <a:gd name="connsiteX33" fmla="*/ 1879071 w 3180821"/>
                    <a:gd name="connsiteY33" fmla="*/ 963762 h 2109788"/>
                    <a:gd name="connsiteX34" fmla="*/ 1858434 w 3180821"/>
                    <a:gd name="connsiteY34" fmla="*/ 991268 h 2109788"/>
                    <a:gd name="connsiteX35" fmla="*/ 1855788 w 3180821"/>
                    <a:gd name="connsiteY35" fmla="*/ 997086 h 2109788"/>
                    <a:gd name="connsiteX36" fmla="*/ 1846263 w 3180821"/>
                    <a:gd name="connsiteY36" fmla="*/ 1025121 h 2109788"/>
                    <a:gd name="connsiteX37" fmla="*/ 1827213 w 3180821"/>
                    <a:gd name="connsiteY37" fmla="*/ 1116102 h 2109788"/>
                    <a:gd name="connsiteX38" fmla="*/ 1805517 w 3180821"/>
                    <a:gd name="connsiteY38" fmla="*/ 1261566 h 2109788"/>
                    <a:gd name="connsiteX39" fmla="*/ 1802342 w 3180821"/>
                    <a:gd name="connsiteY39" fmla="*/ 1290658 h 2109788"/>
                    <a:gd name="connsiteX40" fmla="*/ 1790700 w 3180821"/>
                    <a:gd name="connsiteY40" fmla="*/ 1303353 h 2109788"/>
                    <a:gd name="connsiteX41" fmla="*/ 1770063 w 3180821"/>
                    <a:gd name="connsiteY41" fmla="*/ 1321867 h 2109788"/>
                    <a:gd name="connsiteX42" fmla="*/ 1751013 w 3180821"/>
                    <a:gd name="connsiteY42" fmla="*/ 1331388 h 2109788"/>
                    <a:gd name="connsiteX43" fmla="*/ 1735138 w 3180821"/>
                    <a:gd name="connsiteY43" fmla="*/ 1334562 h 2109788"/>
                    <a:gd name="connsiteX44" fmla="*/ 1720850 w 3180821"/>
                    <a:gd name="connsiteY44" fmla="*/ 1330859 h 2109788"/>
                    <a:gd name="connsiteX45" fmla="*/ 1708680 w 3180821"/>
                    <a:gd name="connsiteY45" fmla="*/ 1321867 h 2109788"/>
                    <a:gd name="connsiteX46" fmla="*/ 1692275 w 3180821"/>
                    <a:gd name="connsiteY46" fmla="*/ 1300180 h 2109788"/>
                    <a:gd name="connsiteX47" fmla="*/ 1677459 w 3180821"/>
                    <a:gd name="connsiteY47" fmla="*/ 1262095 h 2109788"/>
                    <a:gd name="connsiteX48" fmla="*/ 1667405 w 3180821"/>
                    <a:gd name="connsiteY48" fmla="*/ 1221894 h 2109788"/>
                    <a:gd name="connsiteX49" fmla="*/ 1659467 w 3180821"/>
                    <a:gd name="connsiteY49" fmla="*/ 1170585 h 2109788"/>
                    <a:gd name="connsiteX50" fmla="*/ 1658938 w 3180821"/>
                    <a:gd name="connsiteY50" fmla="*/ 1162650 h 2109788"/>
                    <a:gd name="connsiteX51" fmla="*/ 1655234 w 3180821"/>
                    <a:gd name="connsiteY51" fmla="*/ 1151542 h 2109788"/>
                    <a:gd name="connsiteX52" fmla="*/ 1646767 w 3180821"/>
                    <a:gd name="connsiteY52" fmla="*/ 1135145 h 2109788"/>
                    <a:gd name="connsiteX53" fmla="*/ 1636184 w 3180821"/>
                    <a:gd name="connsiteY53" fmla="*/ 1121921 h 2109788"/>
                    <a:gd name="connsiteX54" fmla="*/ 1624542 w 3180821"/>
                    <a:gd name="connsiteY54" fmla="*/ 1113457 h 2109788"/>
                    <a:gd name="connsiteX55" fmla="*/ 1604963 w 3180821"/>
                    <a:gd name="connsiteY55" fmla="*/ 1107110 h 2109788"/>
                    <a:gd name="connsiteX56" fmla="*/ 1577446 w 3180821"/>
                    <a:gd name="connsiteY56" fmla="*/ 1107639 h 2109788"/>
                    <a:gd name="connsiteX57" fmla="*/ 1537230 w 3180821"/>
                    <a:gd name="connsiteY57" fmla="*/ 1121392 h 2109788"/>
                    <a:gd name="connsiteX58" fmla="*/ 1499130 w 3180821"/>
                    <a:gd name="connsiteY58" fmla="*/ 1144137 h 2109788"/>
                    <a:gd name="connsiteX59" fmla="*/ 1494896 w 3180821"/>
                    <a:gd name="connsiteY59" fmla="*/ 1147311 h 2109788"/>
                    <a:gd name="connsiteX60" fmla="*/ 1475317 w 3180821"/>
                    <a:gd name="connsiteY60" fmla="*/ 1150484 h 2109788"/>
                    <a:gd name="connsiteX61" fmla="*/ 1445684 w 3180821"/>
                    <a:gd name="connsiteY61" fmla="*/ 1149426 h 2109788"/>
                    <a:gd name="connsiteX62" fmla="*/ 1426634 w 3180821"/>
                    <a:gd name="connsiteY62" fmla="*/ 1143608 h 2109788"/>
                    <a:gd name="connsiteX63" fmla="*/ 1414992 w 3180821"/>
                    <a:gd name="connsiteY63" fmla="*/ 1132500 h 2109788"/>
                    <a:gd name="connsiteX64" fmla="*/ 1409700 w 3180821"/>
                    <a:gd name="connsiteY64" fmla="*/ 1114515 h 2109788"/>
                    <a:gd name="connsiteX65" fmla="*/ 1412875 w 3180821"/>
                    <a:gd name="connsiteY65" fmla="*/ 1093886 h 2109788"/>
                    <a:gd name="connsiteX66" fmla="*/ 1413405 w 3180821"/>
                    <a:gd name="connsiteY66" fmla="*/ 1091770 h 2109788"/>
                    <a:gd name="connsiteX67" fmla="*/ 1421342 w 3180821"/>
                    <a:gd name="connsiteY67" fmla="*/ 1049453 h 2109788"/>
                    <a:gd name="connsiteX68" fmla="*/ 1429809 w 3180821"/>
                    <a:gd name="connsiteY68" fmla="*/ 975928 h 2109788"/>
                    <a:gd name="connsiteX69" fmla="*/ 1431925 w 3180821"/>
                    <a:gd name="connsiteY69" fmla="*/ 912453 h 2109788"/>
                    <a:gd name="connsiteX70" fmla="*/ 1429809 w 3180821"/>
                    <a:gd name="connsiteY70" fmla="*/ 858499 h 2109788"/>
                    <a:gd name="connsiteX71" fmla="*/ 1422930 w 3180821"/>
                    <a:gd name="connsiteY71" fmla="*/ 813538 h 2109788"/>
                    <a:gd name="connsiteX72" fmla="*/ 1411817 w 3180821"/>
                    <a:gd name="connsiteY72" fmla="*/ 775982 h 2109788"/>
                    <a:gd name="connsiteX73" fmla="*/ 1399117 w 3180821"/>
                    <a:gd name="connsiteY73" fmla="*/ 746360 h 2109788"/>
                    <a:gd name="connsiteX74" fmla="*/ 1383771 w 3180821"/>
                    <a:gd name="connsiteY74" fmla="*/ 723615 h 2109788"/>
                    <a:gd name="connsiteX75" fmla="*/ 1366838 w 3180821"/>
                    <a:gd name="connsiteY75" fmla="*/ 706159 h 2109788"/>
                    <a:gd name="connsiteX76" fmla="*/ 1349375 w 3180821"/>
                    <a:gd name="connsiteY76" fmla="*/ 692935 h 2109788"/>
                    <a:gd name="connsiteX77" fmla="*/ 1323446 w 3180821"/>
                    <a:gd name="connsiteY77" fmla="*/ 681827 h 2109788"/>
                    <a:gd name="connsiteX78" fmla="*/ 1282700 w 3180821"/>
                    <a:gd name="connsiteY78" fmla="*/ 676538 h 2109788"/>
                    <a:gd name="connsiteX79" fmla="*/ 1275821 w 3180821"/>
                    <a:gd name="connsiteY79" fmla="*/ 678125 h 2109788"/>
                    <a:gd name="connsiteX80" fmla="*/ 1264180 w 3180821"/>
                    <a:gd name="connsiteY80" fmla="*/ 681827 h 2109788"/>
                    <a:gd name="connsiteX81" fmla="*/ 1245659 w 3180821"/>
                    <a:gd name="connsiteY81" fmla="*/ 690291 h 2109788"/>
                    <a:gd name="connsiteX82" fmla="*/ 1223963 w 3180821"/>
                    <a:gd name="connsiteY82" fmla="*/ 707746 h 2109788"/>
                    <a:gd name="connsiteX83" fmla="*/ 1206500 w 3180821"/>
                    <a:gd name="connsiteY83" fmla="*/ 735252 h 2109788"/>
                    <a:gd name="connsiteX84" fmla="*/ 1199621 w 3180821"/>
                    <a:gd name="connsiteY84" fmla="*/ 765403 h 2109788"/>
                    <a:gd name="connsiteX85" fmla="*/ 1200680 w 3180821"/>
                    <a:gd name="connsiteY85" fmla="*/ 810364 h 2109788"/>
                    <a:gd name="connsiteX86" fmla="*/ 1212321 w 3180821"/>
                    <a:gd name="connsiteY86" fmla="*/ 852152 h 2109788"/>
                    <a:gd name="connsiteX87" fmla="*/ 1214438 w 3180821"/>
                    <a:gd name="connsiteY87" fmla="*/ 856913 h 2109788"/>
                    <a:gd name="connsiteX88" fmla="*/ 1220788 w 3180821"/>
                    <a:gd name="connsiteY88" fmla="*/ 870665 h 2109788"/>
                    <a:gd name="connsiteX89" fmla="*/ 1231371 w 3180821"/>
                    <a:gd name="connsiteY89" fmla="*/ 905577 h 2109788"/>
                    <a:gd name="connsiteX90" fmla="*/ 1243542 w 3180821"/>
                    <a:gd name="connsiteY90" fmla="*/ 966936 h 2109788"/>
                    <a:gd name="connsiteX91" fmla="*/ 1255184 w 3180821"/>
                    <a:gd name="connsiteY91" fmla="*/ 1083836 h 2109788"/>
                    <a:gd name="connsiteX92" fmla="*/ 1255184 w 3180821"/>
                    <a:gd name="connsiteY92" fmla="*/ 1107110 h 2109788"/>
                    <a:gd name="connsiteX93" fmla="*/ 1238780 w 3180821"/>
                    <a:gd name="connsiteY93" fmla="*/ 1120334 h 2109788"/>
                    <a:gd name="connsiteX94" fmla="*/ 1209146 w 3180821"/>
                    <a:gd name="connsiteY94" fmla="*/ 1140434 h 2109788"/>
                    <a:gd name="connsiteX95" fmla="*/ 1181630 w 3180821"/>
                    <a:gd name="connsiteY95" fmla="*/ 1151542 h 2109788"/>
                    <a:gd name="connsiteX96" fmla="*/ 1157288 w 3180821"/>
                    <a:gd name="connsiteY96" fmla="*/ 1155774 h 2109788"/>
                    <a:gd name="connsiteX97" fmla="*/ 1135592 w 3180821"/>
                    <a:gd name="connsiteY97" fmla="*/ 1152600 h 2109788"/>
                    <a:gd name="connsiteX98" fmla="*/ 1115484 w 3180821"/>
                    <a:gd name="connsiteY98" fmla="*/ 1143608 h 2109788"/>
                    <a:gd name="connsiteX99" fmla="*/ 1089555 w 3180821"/>
                    <a:gd name="connsiteY99" fmla="*/ 1122979 h 2109788"/>
                    <a:gd name="connsiteX100" fmla="*/ 1062038 w 3180821"/>
                    <a:gd name="connsiteY100" fmla="*/ 1084894 h 2109788"/>
                    <a:gd name="connsiteX101" fmla="*/ 1044046 w 3180821"/>
                    <a:gd name="connsiteY101" fmla="*/ 1043635 h 2109788"/>
                    <a:gd name="connsiteX102" fmla="*/ 1027113 w 3180821"/>
                    <a:gd name="connsiteY102" fmla="*/ 992326 h 2109788"/>
                    <a:gd name="connsiteX103" fmla="*/ 1025525 w 3180821"/>
                    <a:gd name="connsiteY103" fmla="*/ 983334 h 2109788"/>
                    <a:gd name="connsiteX104" fmla="*/ 1016000 w 3180821"/>
                    <a:gd name="connsiteY104" fmla="*/ 955828 h 2109788"/>
                    <a:gd name="connsiteX105" fmla="*/ 1001184 w 3180821"/>
                    <a:gd name="connsiteY105" fmla="*/ 882831 h 2109788"/>
                    <a:gd name="connsiteX106" fmla="*/ 992188 w 3180821"/>
                    <a:gd name="connsiteY106" fmla="*/ 796082 h 2109788"/>
                    <a:gd name="connsiteX107" fmla="*/ 987425 w 3180821"/>
                    <a:gd name="connsiteY107" fmla="*/ 704573 h 2109788"/>
                    <a:gd name="connsiteX108" fmla="*/ 987425 w 3180821"/>
                    <a:gd name="connsiteY108" fmla="*/ 488758 h 2109788"/>
                    <a:gd name="connsiteX109" fmla="*/ 990071 w 3180821"/>
                    <a:gd name="connsiteY109" fmla="*/ 437978 h 2109788"/>
                    <a:gd name="connsiteX110" fmla="*/ 981605 w 3180821"/>
                    <a:gd name="connsiteY110" fmla="*/ 415232 h 2109788"/>
                    <a:gd name="connsiteX111" fmla="*/ 964671 w 3180821"/>
                    <a:gd name="connsiteY111" fmla="*/ 378734 h 2109788"/>
                    <a:gd name="connsiteX112" fmla="*/ 947209 w 3180821"/>
                    <a:gd name="connsiteY112" fmla="*/ 352815 h 2109788"/>
                    <a:gd name="connsiteX113" fmla="*/ 931334 w 3180821"/>
                    <a:gd name="connsiteY113" fmla="*/ 335360 h 2109788"/>
                    <a:gd name="connsiteX114" fmla="*/ 914400 w 3180821"/>
                    <a:gd name="connsiteY114" fmla="*/ 325839 h 2109788"/>
                    <a:gd name="connsiteX115" fmla="*/ 899055 w 3180821"/>
                    <a:gd name="connsiteY115" fmla="*/ 323723 h 2109788"/>
                    <a:gd name="connsiteX116" fmla="*/ 884767 w 3180821"/>
                    <a:gd name="connsiteY116" fmla="*/ 326896 h 2109788"/>
                    <a:gd name="connsiteX117" fmla="*/ 869950 w 3180821"/>
                    <a:gd name="connsiteY117" fmla="*/ 334302 h 2109788"/>
                    <a:gd name="connsiteX118" fmla="*/ 850900 w 3180821"/>
                    <a:gd name="connsiteY118" fmla="*/ 352815 h 2109788"/>
                    <a:gd name="connsiteX119" fmla="*/ 829734 w 3180821"/>
                    <a:gd name="connsiteY119" fmla="*/ 382966 h 2109788"/>
                    <a:gd name="connsiteX120" fmla="*/ 809096 w 3180821"/>
                    <a:gd name="connsiteY120" fmla="*/ 424754 h 2109788"/>
                    <a:gd name="connsiteX121" fmla="*/ 805921 w 3180821"/>
                    <a:gd name="connsiteY121" fmla="*/ 433217 h 2109788"/>
                    <a:gd name="connsiteX122" fmla="*/ 800100 w 3180821"/>
                    <a:gd name="connsiteY122" fmla="*/ 459136 h 2109788"/>
                    <a:gd name="connsiteX123" fmla="*/ 796925 w 3180821"/>
                    <a:gd name="connsiteY123" fmla="*/ 514148 h 2109788"/>
                    <a:gd name="connsiteX124" fmla="*/ 804863 w 3180821"/>
                    <a:gd name="connsiteY124" fmla="*/ 569688 h 2109788"/>
                    <a:gd name="connsiteX125" fmla="*/ 819680 w 3180821"/>
                    <a:gd name="connsiteY125" fmla="*/ 624700 h 2109788"/>
                    <a:gd name="connsiteX126" fmla="*/ 849842 w 3180821"/>
                    <a:gd name="connsiteY126" fmla="*/ 701399 h 2109788"/>
                    <a:gd name="connsiteX127" fmla="*/ 892175 w 3180821"/>
                    <a:gd name="connsiteY127" fmla="*/ 783916 h 2109788"/>
                    <a:gd name="connsiteX128" fmla="*/ 906992 w 3180821"/>
                    <a:gd name="connsiteY128" fmla="*/ 811422 h 2109788"/>
                    <a:gd name="connsiteX129" fmla="*/ 918105 w 3180821"/>
                    <a:gd name="connsiteY129" fmla="*/ 835754 h 2109788"/>
                    <a:gd name="connsiteX130" fmla="*/ 932921 w 3180821"/>
                    <a:gd name="connsiteY130" fmla="*/ 891824 h 2109788"/>
                    <a:gd name="connsiteX131" fmla="*/ 942446 w 3180821"/>
                    <a:gd name="connsiteY131" fmla="*/ 966936 h 2109788"/>
                    <a:gd name="connsiteX132" fmla="*/ 943505 w 3180821"/>
                    <a:gd name="connsiteY132" fmla="*/ 979631 h 2109788"/>
                    <a:gd name="connsiteX133" fmla="*/ 938742 w 3180821"/>
                    <a:gd name="connsiteY133" fmla="*/ 982805 h 2109788"/>
                    <a:gd name="connsiteX134" fmla="*/ 929746 w 3180821"/>
                    <a:gd name="connsiteY134" fmla="*/ 984391 h 2109788"/>
                    <a:gd name="connsiteX135" fmla="*/ 914400 w 3180821"/>
                    <a:gd name="connsiteY135" fmla="*/ 979631 h 2109788"/>
                    <a:gd name="connsiteX136" fmla="*/ 892175 w 3180821"/>
                    <a:gd name="connsiteY136" fmla="*/ 961117 h 2109788"/>
                    <a:gd name="connsiteX137" fmla="*/ 869950 w 3180821"/>
                    <a:gd name="connsiteY137" fmla="*/ 934140 h 2109788"/>
                    <a:gd name="connsiteX138" fmla="*/ 821267 w 3180821"/>
                    <a:gd name="connsiteY138" fmla="*/ 853739 h 2109788"/>
                    <a:gd name="connsiteX139" fmla="*/ 810155 w 3180821"/>
                    <a:gd name="connsiteY139" fmla="*/ 830994 h 2109788"/>
                    <a:gd name="connsiteX140" fmla="*/ 790046 w 3180821"/>
                    <a:gd name="connsiteY140" fmla="*/ 802959 h 2109788"/>
                    <a:gd name="connsiteX141" fmla="*/ 757238 w 3180821"/>
                    <a:gd name="connsiteY141" fmla="*/ 768576 h 2109788"/>
                    <a:gd name="connsiteX142" fmla="*/ 738188 w 3180821"/>
                    <a:gd name="connsiteY142" fmla="*/ 756939 h 2109788"/>
                    <a:gd name="connsiteX143" fmla="*/ 728663 w 3180821"/>
                    <a:gd name="connsiteY143" fmla="*/ 754824 h 2109788"/>
                    <a:gd name="connsiteX144" fmla="*/ 716492 w 3180821"/>
                    <a:gd name="connsiteY144" fmla="*/ 758526 h 2109788"/>
                    <a:gd name="connsiteX145" fmla="*/ 706438 w 3180821"/>
                    <a:gd name="connsiteY145" fmla="*/ 773866 h 2109788"/>
                    <a:gd name="connsiteX146" fmla="*/ 703263 w 3180821"/>
                    <a:gd name="connsiteY146" fmla="*/ 796611 h 2109788"/>
                    <a:gd name="connsiteX147" fmla="*/ 705379 w 3180821"/>
                    <a:gd name="connsiteY147" fmla="*/ 820943 h 2109788"/>
                    <a:gd name="connsiteX148" fmla="*/ 713317 w 3180821"/>
                    <a:gd name="connsiteY148" fmla="*/ 843160 h 2109788"/>
                    <a:gd name="connsiteX149" fmla="*/ 718609 w 3180821"/>
                    <a:gd name="connsiteY149" fmla="*/ 851623 h 2109788"/>
                    <a:gd name="connsiteX150" fmla="*/ 733954 w 3180821"/>
                    <a:gd name="connsiteY150" fmla="*/ 873839 h 2109788"/>
                    <a:gd name="connsiteX151" fmla="*/ 784225 w 3180821"/>
                    <a:gd name="connsiteY151" fmla="*/ 963762 h 2109788"/>
                    <a:gd name="connsiteX152" fmla="*/ 865717 w 3180821"/>
                    <a:gd name="connsiteY152" fmla="*/ 1119805 h 2109788"/>
                    <a:gd name="connsiteX153" fmla="*/ 882121 w 3180821"/>
                    <a:gd name="connsiteY153" fmla="*/ 1152600 h 2109788"/>
                    <a:gd name="connsiteX154" fmla="*/ 886355 w 3180821"/>
                    <a:gd name="connsiteY154" fmla="*/ 1171643 h 2109788"/>
                    <a:gd name="connsiteX155" fmla="*/ 886355 w 3180821"/>
                    <a:gd name="connsiteY155" fmla="*/ 1199149 h 2109788"/>
                    <a:gd name="connsiteX156" fmla="*/ 879475 w 3180821"/>
                    <a:gd name="connsiteY156" fmla="*/ 1217133 h 2109788"/>
                    <a:gd name="connsiteX157" fmla="*/ 867834 w 3180821"/>
                    <a:gd name="connsiteY157" fmla="*/ 1228241 h 2109788"/>
                    <a:gd name="connsiteX158" fmla="*/ 847196 w 3180821"/>
                    <a:gd name="connsiteY158" fmla="*/ 1233531 h 2109788"/>
                    <a:gd name="connsiteX159" fmla="*/ 824442 w 3180821"/>
                    <a:gd name="connsiteY159" fmla="*/ 1229299 h 2109788"/>
                    <a:gd name="connsiteX160" fmla="*/ 821267 w 3180821"/>
                    <a:gd name="connsiteY160" fmla="*/ 1228770 h 2109788"/>
                    <a:gd name="connsiteX161" fmla="*/ 637646 w 3180821"/>
                    <a:gd name="connsiteY161" fmla="*/ 807190 h 2109788"/>
                    <a:gd name="connsiteX162" fmla="*/ 515938 w 3180821"/>
                    <a:gd name="connsiteY162" fmla="*/ 524727 h 2109788"/>
                    <a:gd name="connsiteX163" fmla="*/ 488421 w 3180821"/>
                    <a:gd name="connsiteY163" fmla="*/ 459136 h 2109788"/>
                    <a:gd name="connsiteX164" fmla="*/ 436034 w 3180821"/>
                    <a:gd name="connsiteY164" fmla="*/ 345939 h 2109788"/>
                    <a:gd name="connsiteX165" fmla="*/ 385763 w 3180821"/>
                    <a:gd name="connsiteY165" fmla="*/ 251255 h 2109788"/>
                    <a:gd name="connsiteX166" fmla="*/ 337609 w 3180821"/>
                    <a:gd name="connsiteY166" fmla="*/ 175614 h 2109788"/>
                    <a:gd name="connsiteX167" fmla="*/ 291571 w 3180821"/>
                    <a:gd name="connsiteY167" fmla="*/ 115842 h 2109788"/>
                    <a:gd name="connsiteX168" fmla="*/ 248179 w 3180821"/>
                    <a:gd name="connsiteY168" fmla="*/ 70881 h 2109788"/>
                    <a:gd name="connsiteX169" fmla="*/ 207963 w 3180821"/>
                    <a:gd name="connsiteY169" fmla="*/ 38085 h 2109788"/>
                    <a:gd name="connsiteX170" fmla="*/ 171450 w 3180821"/>
                    <a:gd name="connsiteY170" fmla="*/ 16398 h 2109788"/>
                    <a:gd name="connsiteX171" fmla="*/ 137584 w 3180821"/>
                    <a:gd name="connsiteY171" fmla="*/ 4232 h 2109788"/>
                    <a:gd name="connsiteX172" fmla="*/ 107421 w 3180821"/>
                    <a:gd name="connsiteY172" fmla="*/ 0 h 2109788"/>
                    <a:gd name="connsiteX173" fmla="*/ 80434 w 3180821"/>
                    <a:gd name="connsiteY173" fmla="*/ 1587 h 2109788"/>
                    <a:gd name="connsiteX174" fmla="*/ 58738 w 3180821"/>
                    <a:gd name="connsiteY174" fmla="*/ 6877 h 2109788"/>
                    <a:gd name="connsiteX175" fmla="*/ 17463 w 3180821"/>
                    <a:gd name="connsiteY175" fmla="*/ 28035 h 2109788"/>
                    <a:gd name="connsiteX176" fmla="*/ 10584 w 3180821"/>
                    <a:gd name="connsiteY176" fmla="*/ 34911 h 2109788"/>
                    <a:gd name="connsiteX177" fmla="*/ 6879 w 3180821"/>
                    <a:gd name="connsiteY177" fmla="*/ 40201 h 2109788"/>
                    <a:gd name="connsiteX178" fmla="*/ 1588 w 3180821"/>
                    <a:gd name="connsiteY178" fmla="*/ 53425 h 2109788"/>
                    <a:gd name="connsiteX179" fmla="*/ 0 w 3180821"/>
                    <a:gd name="connsiteY179" fmla="*/ 79344 h 2109788"/>
                    <a:gd name="connsiteX180" fmla="*/ 7409 w 3180821"/>
                    <a:gd name="connsiteY180" fmla="*/ 122719 h 2109788"/>
                    <a:gd name="connsiteX181" fmla="*/ 25929 w 3180821"/>
                    <a:gd name="connsiteY181" fmla="*/ 175085 h 2109788"/>
                    <a:gd name="connsiteX182" fmla="*/ 68263 w 3180821"/>
                    <a:gd name="connsiteY182" fmla="*/ 265537 h 2109788"/>
                    <a:gd name="connsiteX183" fmla="*/ 146050 w 3180821"/>
                    <a:gd name="connsiteY183" fmla="*/ 403066 h 2109788"/>
                    <a:gd name="connsiteX184" fmla="*/ 235479 w 3180821"/>
                    <a:gd name="connsiteY184" fmla="*/ 541653 h 2109788"/>
                    <a:gd name="connsiteX185" fmla="*/ 322263 w 3180821"/>
                    <a:gd name="connsiteY185" fmla="*/ 668603 h 2109788"/>
                    <a:gd name="connsiteX186" fmla="*/ 422804 w 3180821"/>
                    <a:gd name="connsiteY186" fmla="*/ 808777 h 2109788"/>
                    <a:gd name="connsiteX187" fmla="*/ 439738 w 3180821"/>
                    <a:gd name="connsiteY187" fmla="*/ 830465 h 2109788"/>
                    <a:gd name="connsiteX188" fmla="*/ 466196 w 3180821"/>
                    <a:gd name="connsiteY188" fmla="*/ 875426 h 2109788"/>
                    <a:gd name="connsiteX189" fmla="*/ 516467 w 3180821"/>
                    <a:gd name="connsiteY189" fmla="*/ 970639 h 2109788"/>
                    <a:gd name="connsiteX190" fmla="*/ 564092 w 3180821"/>
                    <a:gd name="connsiteY190" fmla="*/ 1069554 h 2109788"/>
                    <a:gd name="connsiteX191" fmla="*/ 606425 w 3180821"/>
                    <a:gd name="connsiteY191" fmla="*/ 1172172 h 2109788"/>
                    <a:gd name="connsiteX192" fmla="*/ 664634 w 3180821"/>
                    <a:gd name="connsiteY192" fmla="*/ 1327685 h 2109788"/>
                    <a:gd name="connsiteX193" fmla="*/ 729192 w 3180821"/>
                    <a:gd name="connsiteY193" fmla="*/ 1531863 h 2109788"/>
                    <a:gd name="connsiteX194" fmla="*/ 779463 w 3180821"/>
                    <a:gd name="connsiteY194" fmla="*/ 1720172 h 2109788"/>
                    <a:gd name="connsiteX195" fmla="*/ 815975 w 3180821"/>
                    <a:gd name="connsiteY195" fmla="*/ 1879389 h 2109788"/>
                    <a:gd name="connsiteX196" fmla="*/ 848784 w 3180821"/>
                    <a:gd name="connsiteY196" fmla="*/ 2045482 h 2109788"/>
                    <a:gd name="connsiteX197" fmla="*/ 852488 w 3180821"/>
                    <a:gd name="connsiteY197" fmla="*/ 2069814 h 2109788"/>
                    <a:gd name="connsiteX198" fmla="*/ 846667 w 3180821"/>
                    <a:gd name="connsiteY198" fmla="*/ 2089385 h 2109788"/>
                    <a:gd name="connsiteX0" fmla="*/ 403631 w 3180821"/>
                    <a:gd name="connsiteY0" fmla="*/ 2276195 h 2276195"/>
                    <a:gd name="connsiteX1" fmla="*/ 3085922 w 3180821"/>
                    <a:gd name="connsiteY1" fmla="*/ 2109788 h 2276195"/>
                    <a:gd name="connsiteX2" fmla="*/ 3083984 w 3180821"/>
                    <a:gd name="connsiteY2" fmla="*/ 2107899 h 2276195"/>
                    <a:gd name="connsiteX3" fmla="*/ 3060171 w 3180821"/>
                    <a:gd name="connsiteY3" fmla="*/ 2076161 h 2276195"/>
                    <a:gd name="connsiteX4" fmla="*/ 3042180 w 3180821"/>
                    <a:gd name="connsiteY4" fmla="*/ 2031200 h 2276195"/>
                    <a:gd name="connsiteX5" fmla="*/ 3036888 w 3180821"/>
                    <a:gd name="connsiteY5" fmla="*/ 1986767 h 2276195"/>
                    <a:gd name="connsiteX6" fmla="*/ 3040063 w 3180821"/>
                    <a:gd name="connsiteY6" fmla="*/ 1943393 h 2276195"/>
                    <a:gd name="connsiteX7" fmla="*/ 3048000 w 3180821"/>
                    <a:gd name="connsiteY7" fmla="*/ 1902134 h 2276195"/>
                    <a:gd name="connsiteX8" fmla="*/ 3064404 w 3180821"/>
                    <a:gd name="connsiteY8" fmla="*/ 1846593 h 2276195"/>
                    <a:gd name="connsiteX9" fmla="*/ 3071813 w 3180821"/>
                    <a:gd name="connsiteY9" fmla="*/ 1817501 h 2276195"/>
                    <a:gd name="connsiteX10" fmla="*/ 3076576 w 3180821"/>
                    <a:gd name="connsiteY10" fmla="*/ 1803748 h 2276195"/>
                    <a:gd name="connsiteX11" fmla="*/ 3095626 w 3180821"/>
                    <a:gd name="connsiteY11" fmla="*/ 1767250 h 2276195"/>
                    <a:gd name="connsiteX12" fmla="*/ 3142192 w 3180821"/>
                    <a:gd name="connsiteY12" fmla="*/ 1697427 h 2276195"/>
                    <a:gd name="connsiteX13" fmla="*/ 3180821 w 3180821"/>
                    <a:gd name="connsiteY13" fmla="*/ 1644531 h 2276195"/>
                    <a:gd name="connsiteX14" fmla="*/ 3045354 w 3180821"/>
                    <a:gd name="connsiteY14" fmla="*/ 1603802 h 2276195"/>
                    <a:gd name="connsiteX15" fmla="*/ 2453217 w 3180821"/>
                    <a:gd name="connsiteY15" fmla="*/ 1417079 h 2276195"/>
                    <a:gd name="connsiteX16" fmla="*/ 2216680 w 3180821"/>
                    <a:gd name="connsiteY16" fmla="*/ 1336678 h 2276195"/>
                    <a:gd name="connsiteX17" fmla="*/ 2145242 w 3180821"/>
                    <a:gd name="connsiteY17" fmla="*/ 1310230 h 2276195"/>
                    <a:gd name="connsiteX18" fmla="*/ 2119313 w 3180821"/>
                    <a:gd name="connsiteY18" fmla="*/ 1298064 h 2276195"/>
                    <a:gd name="connsiteX19" fmla="*/ 2116138 w 3180821"/>
                    <a:gd name="connsiteY19" fmla="*/ 1294361 h 2276195"/>
                    <a:gd name="connsiteX20" fmla="*/ 2103438 w 3180821"/>
                    <a:gd name="connsiteY20" fmla="*/ 1293303 h 2276195"/>
                    <a:gd name="connsiteX21" fmla="*/ 2083330 w 3180821"/>
                    <a:gd name="connsiteY21" fmla="*/ 1284311 h 2276195"/>
                    <a:gd name="connsiteX22" fmla="*/ 2064280 w 3180821"/>
                    <a:gd name="connsiteY22" fmla="*/ 1265268 h 2276195"/>
                    <a:gd name="connsiteX23" fmla="*/ 2062163 w 3180821"/>
                    <a:gd name="connsiteY23" fmla="*/ 1260508 h 2276195"/>
                    <a:gd name="connsiteX24" fmla="*/ 2001309 w 3180821"/>
                    <a:gd name="connsiteY24" fmla="*/ 1085423 h 2276195"/>
                    <a:gd name="connsiteX25" fmla="*/ 1991254 w 3180821"/>
                    <a:gd name="connsiteY25" fmla="*/ 1038874 h 2276195"/>
                    <a:gd name="connsiteX26" fmla="*/ 1974321 w 3180821"/>
                    <a:gd name="connsiteY26" fmla="*/ 990210 h 2276195"/>
                    <a:gd name="connsiteX27" fmla="*/ 1963209 w 3180821"/>
                    <a:gd name="connsiteY27" fmla="*/ 967994 h 2276195"/>
                    <a:gd name="connsiteX28" fmla="*/ 1951038 w 3180821"/>
                    <a:gd name="connsiteY28" fmla="*/ 952125 h 2276195"/>
                    <a:gd name="connsiteX29" fmla="*/ 1938867 w 3180821"/>
                    <a:gd name="connsiteY29" fmla="*/ 943133 h 2276195"/>
                    <a:gd name="connsiteX30" fmla="*/ 1927225 w 3180821"/>
                    <a:gd name="connsiteY30" fmla="*/ 939430 h 2276195"/>
                    <a:gd name="connsiteX31" fmla="*/ 1915054 w 3180821"/>
                    <a:gd name="connsiteY31" fmla="*/ 939959 h 2276195"/>
                    <a:gd name="connsiteX32" fmla="*/ 1898121 w 3180821"/>
                    <a:gd name="connsiteY32" fmla="*/ 946835 h 2276195"/>
                    <a:gd name="connsiteX33" fmla="*/ 1879071 w 3180821"/>
                    <a:gd name="connsiteY33" fmla="*/ 963762 h 2276195"/>
                    <a:gd name="connsiteX34" fmla="*/ 1858434 w 3180821"/>
                    <a:gd name="connsiteY34" fmla="*/ 991268 h 2276195"/>
                    <a:gd name="connsiteX35" fmla="*/ 1855788 w 3180821"/>
                    <a:gd name="connsiteY35" fmla="*/ 997086 h 2276195"/>
                    <a:gd name="connsiteX36" fmla="*/ 1846263 w 3180821"/>
                    <a:gd name="connsiteY36" fmla="*/ 1025121 h 2276195"/>
                    <a:gd name="connsiteX37" fmla="*/ 1827213 w 3180821"/>
                    <a:gd name="connsiteY37" fmla="*/ 1116102 h 2276195"/>
                    <a:gd name="connsiteX38" fmla="*/ 1805517 w 3180821"/>
                    <a:gd name="connsiteY38" fmla="*/ 1261566 h 2276195"/>
                    <a:gd name="connsiteX39" fmla="*/ 1802342 w 3180821"/>
                    <a:gd name="connsiteY39" fmla="*/ 1290658 h 2276195"/>
                    <a:gd name="connsiteX40" fmla="*/ 1790700 w 3180821"/>
                    <a:gd name="connsiteY40" fmla="*/ 1303353 h 2276195"/>
                    <a:gd name="connsiteX41" fmla="*/ 1770063 w 3180821"/>
                    <a:gd name="connsiteY41" fmla="*/ 1321867 h 2276195"/>
                    <a:gd name="connsiteX42" fmla="*/ 1751013 w 3180821"/>
                    <a:gd name="connsiteY42" fmla="*/ 1331388 h 2276195"/>
                    <a:gd name="connsiteX43" fmla="*/ 1735138 w 3180821"/>
                    <a:gd name="connsiteY43" fmla="*/ 1334562 h 2276195"/>
                    <a:gd name="connsiteX44" fmla="*/ 1720850 w 3180821"/>
                    <a:gd name="connsiteY44" fmla="*/ 1330859 h 2276195"/>
                    <a:gd name="connsiteX45" fmla="*/ 1708680 w 3180821"/>
                    <a:gd name="connsiteY45" fmla="*/ 1321867 h 2276195"/>
                    <a:gd name="connsiteX46" fmla="*/ 1692275 w 3180821"/>
                    <a:gd name="connsiteY46" fmla="*/ 1300180 h 2276195"/>
                    <a:gd name="connsiteX47" fmla="*/ 1677459 w 3180821"/>
                    <a:gd name="connsiteY47" fmla="*/ 1262095 h 2276195"/>
                    <a:gd name="connsiteX48" fmla="*/ 1667405 w 3180821"/>
                    <a:gd name="connsiteY48" fmla="*/ 1221894 h 2276195"/>
                    <a:gd name="connsiteX49" fmla="*/ 1659467 w 3180821"/>
                    <a:gd name="connsiteY49" fmla="*/ 1170585 h 2276195"/>
                    <a:gd name="connsiteX50" fmla="*/ 1658938 w 3180821"/>
                    <a:gd name="connsiteY50" fmla="*/ 1162650 h 2276195"/>
                    <a:gd name="connsiteX51" fmla="*/ 1655234 w 3180821"/>
                    <a:gd name="connsiteY51" fmla="*/ 1151542 h 2276195"/>
                    <a:gd name="connsiteX52" fmla="*/ 1646767 w 3180821"/>
                    <a:gd name="connsiteY52" fmla="*/ 1135145 h 2276195"/>
                    <a:gd name="connsiteX53" fmla="*/ 1636184 w 3180821"/>
                    <a:gd name="connsiteY53" fmla="*/ 1121921 h 2276195"/>
                    <a:gd name="connsiteX54" fmla="*/ 1624542 w 3180821"/>
                    <a:gd name="connsiteY54" fmla="*/ 1113457 h 2276195"/>
                    <a:gd name="connsiteX55" fmla="*/ 1604963 w 3180821"/>
                    <a:gd name="connsiteY55" fmla="*/ 1107110 h 2276195"/>
                    <a:gd name="connsiteX56" fmla="*/ 1577446 w 3180821"/>
                    <a:gd name="connsiteY56" fmla="*/ 1107639 h 2276195"/>
                    <a:gd name="connsiteX57" fmla="*/ 1537230 w 3180821"/>
                    <a:gd name="connsiteY57" fmla="*/ 1121392 h 2276195"/>
                    <a:gd name="connsiteX58" fmla="*/ 1499130 w 3180821"/>
                    <a:gd name="connsiteY58" fmla="*/ 1144137 h 2276195"/>
                    <a:gd name="connsiteX59" fmla="*/ 1494896 w 3180821"/>
                    <a:gd name="connsiteY59" fmla="*/ 1147311 h 2276195"/>
                    <a:gd name="connsiteX60" fmla="*/ 1475317 w 3180821"/>
                    <a:gd name="connsiteY60" fmla="*/ 1150484 h 2276195"/>
                    <a:gd name="connsiteX61" fmla="*/ 1445684 w 3180821"/>
                    <a:gd name="connsiteY61" fmla="*/ 1149426 h 2276195"/>
                    <a:gd name="connsiteX62" fmla="*/ 1426634 w 3180821"/>
                    <a:gd name="connsiteY62" fmla="*/ 1143608 h 2276195"/>
                    <a:gd name="connsiteX63" fmla="*/ 1414992 w 3180821"/>
                    <a:gd name="connsiteY63" fmla="*/ 1132500 h 2276195"/>
                    <a:gd name="connsiteX64" fmla="*/ 1409700 w 3180821"/>
                    <a:gd name="connsiteY64" fmla="*/ 1114515 h 2276195"/>
                    <a:gd name="connsiteX65" fmla="*/ 1412875 w 3180821"/>
                    <a:gd name="connsiteY65" fmla="*/ 1093886 h 2276195"/>
                    <a:gd name="connsiteX66" fmla="*/ 1413405 w 3180821"/>
                    <a:gd name="connsiteY66" fmla="*/ 1091770 h 2276195"/>
                    <a:gd name="connsiteX67" fmla="*/ 1421342 w 3180821"/>
                    <a:gd name="connsiteY67" fmla="*/ 1049453 h 2276195"/>
                    <a:gd name="connsiteX68" fmla="*/ 1429809 w 3180821"/>
                    <a:gd name="connsiteY68" fmla="*/ 975928 h 2276195"/>
                    <a:gd name="connsiteX69" fmla="*/ 1431925 w 3180821"/>
                    <a:gd name="connsiteY69" fmla="*/ 912453 h 2276195"/>
                    <a:gd name="connsiteX70" fmla="*/ 1429809 w 3180821"/>
                    <a:gd name="connsiteY70" fmla="*/ 858499 h 2276195"/>
                    <a:gd name="connsiteX71" fmla="*/ 1422930 w 3180821"/>
                    <a:gd name="connsiteY71" fmla="*/ 813538 h 2276195"/>
                    <a:gd name="connsiteX72" fmla="*/ 1411817 w 3180821"/>
                    <a:gd name="connsiteY72" fmla="*/ 775982 h 2276195"/>
                    <a:gd name="connsiteX73" fmla="*/ 1399117 w 3180821"/>
                    <a:gd name="connsiteY73" fmla="*/ 746360 h 2276195"/>
                    <a:gd name="connsiteX74" fmla="*/ 1383771 w 3180821"/>
                    <a:gd name="connsiteY74" fmla="*/ 723615 h 2276195"/>
                    <a:gd name="connsiteX75" fmla="*/ 1366838 w 3180821"/>
                    <a:gd name="connsiteY75" fmla="*/ 706159 h 2276195"/>
                    <a:gd name="connsiteX76" fmla="*/ 1349375 w 3180821"/>
                    <a:gd name="connsiteY76" fmla="*/ 692935 h 2276195"/>
                    <a:gd name="connsiteX77" fmla="*/ 1323446 w 3180821"/>
                    <a:gd name="connsiteY77" fmla="*/ 681827 h 2276195"/>
                    <a:gd name="connsiteX78" fmla="*/ 1282700 w 3180821"/>
                    <a:gd name="connsiteY78" fmla="*/ 676538 h 2276195"/>
                    <a:gd name="connsiteX79" fmla="*/ 1275821 w 3180821"/>
                    <a:gd name="connsiteY79" fmla="*/ 678125 h 2276195"/>
                    <a:gd name="connsiteX80" fmla="*/ 1264180 w 3180821"/>
                    <a:gd name="connsiteY80" fmla="*/ 681827 h 2276195"/>
                    <a:gd name="connsiteX81" fmla="*/ 1245659 w 3180821"/>
                    <a:gd name="connsiteY81" fmla="*/ 690291 h 2276195"/>
                    <a:gd name="connsiteX82" fmla="*/ 1223963 w 3180821"/>
                    <a:gd name="connsiteY82" fmla="*/ 707746 h 2276195"/>
                    <a:gd name="connsiteX83" fmla="*/ 1206500 w 3180821"/>
                    <a:gd name="connsiteY83" fmla="*/ 735252 h 2276195"/>
                    <a:gd name="connsiteX84" fmla="*/ 1199621 w 3180821"/>
                    <a:gd name="connsiteY84" fmla="*/ 765403 h 2276195"/>
                    <a:gd name="connsiteX85" fmla="*/ 1200680 w 3180821"/>
                    <a:gd name="connsiteY85" fmla="*/ 810364 h 2276195"/>
                    <a:gd name="connsiteX86" fmla="*/ 1212321 w 3180821"/>
                    <a:gd name="connsiteY86" fmla="*/ 852152 h 2276195"/>
                    <a:gd name="connsiteX87" fmla="*/ 1214438 w 3180821"/>
                    <a:gd name="connsiteY87" fmla="*/ 856913 h 2276195"/>
                    <a:gd name="connsiteX88" fmla="*/ 1220788 w 3180821"/>
                    <a:gd name="connsiteY88" fmla="*/ 870665 h 2276195"/>
                    <a:gd name="connsiteX89" fmla="*/ 1231371 w 3180821"/>
                    <a:gd name="connsiteY89" fmla="*/ 905577 h 2276195"/>
                    <a:gd name="connsiteX90" fmla="*/ 1243542 w 3180821"/>
                    <a:gd name="connsiteY90" fmla="*/ 966936 h 2276195"/>
                    <a:gd name="connsiteX91" fmla="*/ 1255184 w 3180821"/>
                    <a:gd name="connsiteY91" fmla="*/ 1083836 h 2276195"/>
                    <a:gd name="connsiteX92" fmla="*/ 1255184 w 3180821"/>
                    <a:gd name="connsiteY92" fmla="*/ 1107110 h 2276195"/>
                    <a:gd name="connsiteX93" fmla="*/ 1238780 w 3180821"/>
                    <a:gd name="connsiteY93" fmla="*/ 1120334 h 2276195"/>
                    <a:gd name="connsiteX94" fmla="*/ 1209146 w 3180821"/>
                    <a:gd name="connsiteY94" fmla="*/ 1140434 h 2276195"/>
                    <a:gd name="connsiteX95" fmla="*/ 1181630 w 3180821"/>
                    <a:gd name="connsiteY95" fmla="*/ 1151542 h 2276195"/>
                    <a:gd name="connsiteX96" fmla="*/ 1157288 w 3180821"/>
                    <a:gd name="connsiteY96" fmla="*/ 1155774 h 2276195"/>
                    <a:gd name="connsiteX97" fmla="*/ 1135592 w 3180821"/>
                    <a:gd name="connsiteY97" fmla="*/ 1152600 h 2276195"/>
                    <a:gd name="connsiteX98" fmla="*/ 1115484 w 3180821"/>
                    <a:gd name="connsiteY98" fmla="*/ 1143608 h 2276195"/>
                    <a:gd name="connsiteX99" fmla="*/ 1089555 w 3180821"/>
                    <a:gd name="connsiteY99" fmla="*/ 1122979 h 2276195"/>
                    <a:gd name="connsiteX100" fmla="*/ 1062038 w 3180821"/>
                    <a:gd name="connsiteY100" fmla="*/ 1084894 h 2276195"/>
                    <a:gd name="connsiteX101" fmla="*/ 1044046 w 3180821"/>
                    <a:gd name="connsiteY101" fmla="*/ 1043635 h 2276195"/>
                    <a:gd name="connsiteX102" fmla="*/ 1027113 w 3180821"/>
                    <a:gd name="connsiteY102" fmla="*/ 992326 h 2276195"/>
                    <a:gd name="connsiteX103" fmla="*/ 1025525 w 3180821"/>
                    <a:gd name="connsiteY103" fmla="*/ 983334 h 2276195"/>
                    <a:gd name="connsiteX104" fmla="*/ 1016000 w 3180821"/>
                    <a:gd name="connsiteY104" fmla="*/ 955828 h 2276195"/>
                    <a:gd name="connsiteX105" fmla="*/ 1001184 w 3180821"/>
                    <a:gd name="connsiteY105" fmla="*/ 882831 h 2276195"/>
                    <a:gd name="connsiteX106" fmla="*/ 992188 w 3180821"/>
                    <a:gd name="connsiteY106" fmla="*/ 796082 h 2276195"/>
                    <a:gd name="connsiteX107" fmla="*/ 987425 w 3180821"/>
                    <a:gd name="connsiteY107" fmla="*/ 704573 h 2276195"/>
                    <a:gd name="connsiteX108" fmla="*/ 987425 w 3180821"/>
                    <a:gd name="connsiteY108" fmla="*/ 488758 h 2276195"/>
                    <a:gd name="connsiteX109" fmla="*/ 990071 w 3180821"/>
                    <a:gd name="connsiteY109" fmla="*/ 437978 h 2276195"/>
                    <a:gd name="connsiteX110" fmla="*/ 981605 w 3180821"/>
                    <a:gd name="connsiteY110" fmla="*/ 415232 h 2276195"/>
                    <a:gd name="connsiteX111" fmla="*/ 964671 w 3180821"/>
                    <a:gd name="connsiteY111" fmla="*/ 378734 h 2276195"/>
                    <a:gd name="connsiteX112" fmla="*/ 947209 w 3180821"/>
                    <a:gd name="connsiteY112" fmla="*/ 352815 h 2276195"/>
                    <a:gd name="connsiteX113" fmla="*/ 931334 w 3180821"/>
                    <a:gd name="connsiteY113" fmla="*/ 335360 h 2276195"/>
                    <a:gd name="connsiteX114" fmla="*/ 914400 w 3180821"/>
                    <a:gd name="connsiteY114" fmla="*/ 325839 h 2276195"/>
                    <a:gd name="connsiteX115" fmla="*/ 899055 w 3180821"/>
                    <a:gd name="connsiteY115" fmla="*/ 323723 h 2276195"/>
                    <a:gd name="connsiteX116" fmla="*/ 884767 w 3180821"/>
                    <a:gd name="connsiteY116" fmla="*/ 326896 h 2276195"/>
                    <a:gd name="connsiteX117" fmla="*/ 869950 w 3180821"/>
                    <a:gd name="connsiteY117" fmla="*/ 334302 h 2276195"/>
                    <a:gd name="connsiteX118" fmla="*/ 850900 w 3180821"/>
                    <a:gd name="connsiteY118" fmla="*/ 352815 h 2276195"/>
                    <a:gd name="connsiteX119" fmla="*/ 829734 w 3180821"/>
                    <a:gd name="connsiteY119" fmla="*/ 382966 h 2276195"/>
                    <a:gd name="connsiteX120" fmla="*/ 809096 w 3180821"/>
                    <a:gd name="connsiteY120" fmla="*/ 424754 h 2276195"/>
                    <a:gd name="connsiteX121" fmla="*/ 805921 w 3180821"/>
                    <a:gd name="connsiteY121" fmla="*/ 433217 h 2276195"/>
                    <a:gd name="connsiteX122" fmla="*/ 800100 w 3180821"/>
                    <a:gd name="connsiteY122" fmla="*/ 459136 h 2276195"/>
                    <a:gd name="connsiteX123" fmla="*/ 796925 w 3180821"/>
                    <a:gd name="connsiteY123" fmla="*/ 514148 h 2276195"/>
                    <a:gd name="connsiteX124" fmla="*/ 804863 w 3180821"/>
                    <a:gd name="connsiteY124" fmla="*/ 569688 h 2276195"/>
                    <a:gd name="connsiteX125" fmla="*/ 819680 w 3180821"/>
                    <a:gd name="connsiteY125" fmla="*/ 624700 h 2276195"/>
                    <a:gd name="connsiteX126" fmla="*/ 849842 w 3180821"/>
                    <a:gd name="connsiteY126" fmla="*/ 701399 h 2276195"/>
                    <a:gd name="connsiteX127" fmla="*/ 892175 w 3180821"/>
                    <a:gd name="connsiteY127" fmla="*/ 783916 h 2276195"/>
                    <a:gd name="connsiteX128" fmla="*/ 906992 w 3180821"/>
                    <a:gd name="connsiteY128" fmla="*/ 811422 h 2276195"/>
                    <a:gd name="connsiteX129" fmla="*/ 918105 w 3180821"/>
                    <a:gd name="connsiteY129" fmla="*/ 835754 h 2276195"/>
                    <a:gd name="connsiteX130" fmla="*/ 932921 w 3180821"/>
                    <a:gd name="connsiteY130" fmla="*/ 891824 h 2276195"/>
                    <a:gd name="connsiteX131" fmla="*/ 942446 w 3180821"/>
                    <a:gd name="connsiteY131" fmla="*/ 966936 h 2276195"/>
                    <a:gd name="connsiteX132" fmla="*/ 943505 w 3180821"/>
                    <a:gd name="connsiteY132" fmla="*/ 979631 h 2276195"/>
                    <a:gd name="connsiteX133" fmla="*/ 938742 w 3180821"/>
                    <a:gd name="connsiteY133" fmla="*/ 982805 h 2276195"/>
                    <a:gd name="connsiteX134" fmla="*/ 929746 w 3180821"/>
                    <a:gd name="connsiteY134" fmla="*/ 984391 h 2276195"/>
                    <a:gd name="connsiteX135" fmla="*/ 914400 w 3180821"/>
                    <a:gd name="connsiteY135" fmla="*/ 979631 h 2276195"/>
                    <a:gd name="connsiteX136" fmla="*/ 892175 w 3180821"/>
                    <a:gd name="connsiteY136" fmla="*/ 961117 h 2276195"/>
                    <a:gd name="connsiteX137" fmla="*/ 869950 w 3180821"/>
                    <a:gd name="connsiteY137" fmla="*/ 934140 h 2276195"/>
                    <a:gd name="connsiteX138" fmla="*/ 821267 w 3180821"/>
                    <a:gd name="connsiteY138" fmla="*/ 853739 h 2276195"/>
                    <a:gd name="connsiteX139" fmla="*/ 810155 w 3180821"/>
                    <a:gd name="connsiteY139" fmla="*/ 830994 h 2276195"/>
                    <a:gd name="connsiteX140" fmla="*/ 790046 w 3180821"/>
                    <a:gd name="connsiteY140" fmla="*/ 802959 h 2276195"/>
                    <a:gd name="connsiteX141" fmla="*/ 757238 w 3180821"/>
                    <a:gd name="connsiteY141" fmla="*/ 768576 h 2276195"/>
                    <a:gd name="connsiteX142" fmla="*/ 738188 w 3180821"/>
                    <a:gd name="connsiteY142" fmla="*/ 756939 h 2276195"/>
                    <a:gd name="connsiteX143" fmla="*/ 728663 w 3180821"/>
                    <a:gd name="connsiteY143" fmla="*/ 754824 h 2276195"/>
                    <a:gd name="connsiteX144" fmla="*/ 716492 w 3180821"/>
                    <a:gd name="connsiteY144" fmla="*/ 758526 h 2276195"/>
                    <a:gd name="connsiteX145" fmla="*/ 706438 w 3180821"/>
                    <a:gd name="connsiteY145" fmla="*/ 773866 h 2276195"/>
                    <a:gd name="connsiteX146" fmla="*/ 703263 w 3180821"/>
                    <a:gd name="connsiteY146" fmla="*/ 796611 h 2276195"/>
                    <a:gd name="connsiteX147" fmla="*/ 705379 w 3180821"/>
                    <a:gd name="connsiteY147" fmla="*/ 820943 h 2276195"/>
                    <a:gd name="connsiteX148" fmla="*/ 713317 w 3180821"/>
                    <a:gd name="connsiteY148" fmla="*/ 843160 h 2276195"/>
                    <a:gd name="connsiteX149" fmla="*/ 718609 w 3180821"/>
                    <a:gd name="connsiteY149" fmla="*/ 851623 h 2276195"/>
                    <a:gd name="connsiteX150" fmla="*/ 733954 w 3180821"/>
                    <a:gd name="connsiteY150" fmla="*/ 873839 h 2276195"/>
                    <a:gd name="connsiteX151" fmla="*/ 784225 w 3180821"/>
                    <a:gd name="connsiteY151" fmla="*/ 963762 h 2276195"/>
                    <a:gd name="connsiteX152" fmla="*/ 865717 w 3180821"/>
                    <a:gd name="connsiteY152" fmla="*/ 1119805 h 2276195"/>
                    <a:gd name="connsiteX153" fmla="*/ 882121 w 3180821"/>
                    <a:gd name="connsiteY153" fmla="*/ 1152600 h 2276195"/>
                    <a:gd name="connsiteX154" fmla="*/ 886355 w 3180821"/>
                    <a:gd name="connsiteY154" fmla="*/ 1171643 h 2276195"/>
                    <a:gd name="connsiteX155" fmla="*/ 886355 w 3180821"/>
                    <a:gd name="connsiteY155" fmla="*/ 1199149 h 2276195"/>
                    <a:gd name="connsiteX156" fmla="*/ 879475 w 3180821"/>
                    <a:gd name="connsiteY156" fmla="*/ 1217133 h 2276195"/>
                    <a:gd name="connsiteX157" fmla="*/ 867834 w 3180821"/>
                    <a:gd name="connsiteY157" fmla="*/ 1228241 h 2276195"/>
                    <a:gd name="connsiteX158" fmla="*/ 847196 w 3180821"/>
                    <a:gd name="connsiteY158" fmla="*/ 1233531 h 2276195"/>
                    <a:gd name="connsiteX159" fmla="*/ 824442 w 3180821"/>
                    <a:gd name="connsiteY159" fmla="*/ 1229299 h 2276195"/>
                    <a:gd name="connsiteX160" fmla="*/ 821267 w 3180821"/>
                    <a:gd name="connsiteY160" fmla="*/ 1228770 h 2276195"/>
                    <a:gd name="connsiteX161" fmla="*/ 637646 w 3180821"/>
                    <a:gd name="connsiteY161" fmla="*/ 807190 h 2276195"/>
                    <a:gd name="connsiteX162" fmla="*/ 515938 w 3180821"/>
                    <a:gd name="connsiteY162" fmla="*/ 524727 h 2276195"/>
                    <a:gd name="connsiteX163" fmla="*/ 488421 w 3180821"/>
                    <a:gd name="connsiteY163" fmla="*/ 459136 h 2276195"/>
                    <a:gd name="connsiteX164" fmla="*/ 436034 w 3180821"/>
                    <a:gd name="connsiteY164" fmla="*/ 345939 h 2276195"/>
                    <a:gd name="connsiteX165" fmla="*/ 385763 w 3180821"/>
                    <a:gd name="connsiteY165" fmla="*/ 251255 h 2276195"/>
                    <a:gd name="connsiteX166" fmla="*/ 337609 w 3180821"/>
                    <a:gd name="connsiteY166" fmla="*/ 175614 h 2276195"/>
                    <a:gd name="connsiteX167" fmla="*/ 291571 w 3180821"/>
                    <a:gd name="connsiteY167" fmla="*/ 115842 h 2276195"/>
                    <a:gd name="connsiteX168" fmla="*/ 248179 w 3180821"/>
                    <a:gd name="connsiteY168" fmla="*/ 70881 h 2276195"/>
                    <a:gd name="connsiteX169" fmla="*/ 207963 w 3180821"/>
                    <a:gd name="connsiteY169" fmla="*/ 38085 h 2276195"/>
                    <a:gd name="connsiteX170" fmla="*/ 171450 w 3180821"/>
                    <a:gd name="connsiteY170" fmla="*/ 16398 h 2276195"/>
                    <a:gd name="connsiteX171" fmla="*/ 137584 w 3180821"/>
                    <a:gd name="connsiteY171" fmla="*/ 4232 h 2276195"/>
                    <a:gd name="connsiteX172" fmla="*/ 107421 w 3180821"/>
                    <a:gd name="connsiteY172" fmla="*/ 0 h 2276195"/>
                    <a:gd name="connsiteX173" fmla="*/ 80434 w 3180821"/>
                    <a:gd name="connsiteY173" fmla="*/ 1587 h 2276195"/>
                    <a:gd name="connsiteX174" fmla="*/ 58738 w 3180821"/>
                    <a:gd name="connsiteY174" fmla="*/ 6877 h 2276195"/>
                    <a:gd name="connsiteX175" fmla="*/ 17463 w 3180821"/>
                    <a:gd name="connsiteY175" fmla="*/ 28035 h 2276195"/>
                    <a:gd name="connsiteX176" fmla="*/ 10584 w 3180821"/>
                    <a:gd name="connsiteY176" fmla="*/ 34911 h 2276195"/>
                    <a:gd name="connsiteX177" fmla="*/ 6879 w 3180821"/>
                    <a:gd name="connsiteY177" fmla="*/ 40201 h 2276195"/>
                    <a:gd name="connsiteX178" fmla="*/ 1588 w 3180821"/>
                    <a:gd name="connsiteY178" fmla="*/ 53425 h 2276195"/>
                    <a:gd name="connsiteX179" fmla="*/ 0 w 3180821"/>
                    <a:gd name="connsiteY179" fmla="*/ 79344 h 2276195"/>
                    <a:gd name="connsiteX180" fmla="*/ 7409 w 3180821"/>
                    <a:gd name="connsiteY180" fmla="*/ 122719 h 2276195"/>
                    <a:gd name="connsiteX181" fmla="*/ 25929 w 3180821"/>
                    <a:gd name="connsiteY181" fmla="*/ 175085 h 2276195"/>
                    <a:gd name="connsiteX182" fmla="*/ 68263 w 3180821"/>
                    <a:gd name="connsiteY182" fmla="*/ 265537 h 2276195"/>
                    <a:gd name="connsiteX183" fmla="*/ 146050 w 3180821"/>
                    <a:gd name="connsiteY183" fmla="*/ 403066 h 2276195"/>
                    <a:gd name="connsiteX184" fmla="*/ 235479 w 3180821"/>
                    <a:gd name="connsiteY184" fmla="*/ 541653 h 2276195"/>
                    <a:gd name="connsiteX185" fmla="*/ 322263 w 3180821"/>
                    <a:gd name="connsiteY185" fmla="*/ 668603 h 2276195"/>
                    <a:gd name="connsiteX186" fmla="*/ 422804 w 3180821"/>
                    <a:gd name="connsiteY186" fmla="*/ 808777 h 2276195"/>
                    <a:gd name="connsiteX187" fmla="*/ 439738 w 3180821"/>
                    <a:gd name="connsiteY187" fmla="*/ 830465 h 2276195"/>
                    <a:gd name="connsiteX188" fmla="*/ 466196 w 3180821"/>
                    <a:gd name="connsiteY188" fmla="*/ 875426 h 2276195"/>
                    <a:gd name="connsiteX189" fmla="*/ 516467 w 3180821"/>
                    <a:gd name="connsiteY189" fmla="*/ 970639 h 2276195"/>
                    <a:gd name="connsiteX190" fmla="*/ 564092 w 3180821"/>
                    <a:gd name="connsiteY190" fmla="*/ 1069554 h 2276195"/>
                    <a:gd name="connsiteX191" fmla="*/ 606425 w 3180821"/>
                    <a:gd name="connsiteY191" fmla="*/ 1172172 h 2276195"/>
                    <a:gd name="connsiteX192" fmla="*/ 664634 w 3180821"/>
                    <a:gd name="connsiteY192" fmla="*/ 1327685 h 2276195"/>
                    <a:gd name="connsiteX193" fmla="*/ 729192 w 3180821"/>
                    <a:gd name="connsiteY193" fmla="*/ 1531863 h 2276195"/>
                    <a:gd name="connsiteX194" fmla="*/ 779463 w 3180821"/>
                    <a:gd name="connsiteY194" fmla="*/ 1720172 h 2276195"/>
                    <a:gd name="connsiteX195" fmla="*/ 815975 w 3180821"/>
                    <a:gd name="connsiteY195" fmla="*/ 1879389 h 2276195"/>
                    <a:gd name="connsiteX196" fmla="*/ 848784 w 3180821"/>
                    <a:gd name="connsiteY196" fmla="*/ 2045482 h 2276195"/>
                    <a:gd name="connsiteX197" fmla="*/ 852488 w 3180821"/>
                    <a:gd name="connsiteY197" fmla="*/ 2069814 h 2276195"/>
                    <a:gd name="connsiteX198" fmla="*/ 846667 w 3180821"/>
                    <a:gd name="connsiteY198" fmla="*/ 2089385 h 2276195"/>
                    <a:gd name="connsiteX199" fmla="*/ 403631 w 3180821"/>
                    <a:gd name="connsiteY199" fmla="*/ 2276195 h 2276195"/>
                    <a:gd name="connsiteX0" fmla="*/ 403631 w 3180821"/>
                    <a:gd name="connsiteY0" fmla="*/ 2276195 h 2276195"/>
                    <a:gd name="connsiteX1" fmla="*/ 3085922 w 3180821"/>
                    <a:gd name="connsiteY1" fmla="*/ 2109788 h 2276195"/>
                    <a:gd name="connsiteX2" fmla="*/ 3083984 w 3180821"/>
                    <a:gd name="connsiteY2" fmla="*/ 2107899 h 2276195"/>
                    <a:gd name="connsiteX3" fmla="*/ 3060171 w 3180821"/>
                    <a:gd name="connsiteY3" fmla="*/ 2076161 h 2276195"/>
                    <a:gd name="connsiteX4" fmla="*/ 3042180 w 3180821"/>
                    <a:gd name="connsiteY4" fmla="*/ 2031200 h 2276195"/>
                    <a:gd name="connsiteX5" fmla="*/ 3036888 w 3180821"/>
                    <a:gd name="connsiteY5" fmla="*/ 1986767 h 2276195"/>
                    <a:gd name="connsiteX6" fmla="*/ 3040063 w 3180821"/>
                    <a:gd name="connsiteY6" fmla="*/ 1943393 h 2276195"/>
                    <a:gd name="connsiteX7" fmla="*/ 3048000 w 3180821"/>
                    <a:gd name="connsiteY7" fmla="*/ 1902134 h 2276195"/>
                    <a:gd name="connsiteX8" fmla="*/ 3064404 w 3180821"/>
                    <a:gd name="connsiteY8" fmla="*/ 1846593 h 2276195"/>
                    <a:gd name="connsiteX9" fmla="*/ 3071813 w 3180821"/>
                    <a:gd name="connsiteY9" fmla="*/ 1817501 h 2276195"/>
                    <a:gd name="connsiteX10" fmla="*/ 3076576 w 3180821"/>
                    <a:gd name="connsiteY10" fmla="*/ 1803748 h 2276195"/>
                    <a:gd name="connsiteX11" fmla="*/ 3095626 w 3180821"/>
                    <a:gd name="connsiteY11" fmla="*/ 1767250 h 2276195"/>
                    <a:gd name="connsiteX12" fmla="*/ 3142192 w 3180821"/>
                    <a:gd name="connsiteY12" fmla="*/ 1697427 h 2276195"/>
                    <a:gd name="connsiteX13" fmla="*/ 3180821 w 3180821"/>
                    <a:gd name="connsiteY13" fmla="*/ 1644531 h 2276195"/>
                    <a:gd name="connsiteX14" fmla="*/ 3045354 w 3180821"/>
                    <a:gd name="connsiteY14" fmla="*/ 1603802 h 2276195"/>
                    <a:gd name="connsiteX15" fmla="*/ 2453217 w 3180821"/>
                    <a:gd name="connsiteY15" fmla="*/ 1417079 h 2276195"/>
                    <a:gd name="connsiteX16" fmla="*/ 2216680 w 3180821"/>
                    <a:gd name="connsiteY16" fmla="*/ 1336678 h 2276195"/>
                    <a:gd name="connsiteX17" fmla="*/ 2145242 w 3180821"/>
                    <a:gd name="connsiteY17" fmla="*/ 1310230 h 2276195"/>
                    <a:gd name="connsiteX18" fmla="*/ 2119313 w 3180821"/>
                    <a:gd name="connsiteY18" fmla="*/ 1298064 h 2276195"/>
                    <a:gd name="connsiteX19" fmla="*/ 2116138 w 3180821"/>
                    <a:gd name="connsiteY19" fmla="*/ 1294361 h 2276195"/>
                    <a:gd name="connsiteX20" fmla="*/ 2103438 w 3180821"/>
                    <a:gd name="connsiteY20" fmla="*/ 1293303 h 2276195"/>
                    <a:gd name="connsiteX21" fmla="*/ 2083330 w 3180821"/>
                    <a:gd name="connsiteY21" fmla="*/ 1284311 h 2276195"/>
                    <a:gd name="connsiteX22" fmla="*/ 2064280 w 3180821"/>
                    <a:gd name="connsiteY22" fmla="*/ 1265268 h 2276195"/>
                    <a:gd name="connsiteX23" fmla="*/ 2062163 w 3180821"/>
                    <a:gd name="connsiteY23" fmla="*/ 1260508 h 2276195"/>
                    <a:gd name="connsiteX24" fmla="*/ 2001309 w 3180821"/>
                    <a:gd name="connsiteY24" fmla="*/ 1085423 h 2276195"/>
                    <a:gd name="connsiteX25" fmla="*/ 1991254 w 3180821"/>
                    <a:gd name="connsiteY25" fmla="*/ 1038874 h 2276195"/>
                    <a:gd name="connsiteX26" fmla="*/ 1974321 w 3180821"/>
                    <a:gd name="connsiteY26" fmla="*/ 990210 h 2276195"/>
                    <a:gd name="connsiteX27" fmla="*/ 1963209 w 3180821"/>
                    <a:gd name="connsiteY27" fmla="*/ 967994 h 2276195"/>
                    <a:gd name="connsiteX28" fmla="*/ 1951038 w 3180821"/>
                    <a:gd name="connsiteY28" fmla="*/ 952125 h 2276195"/>
                    <a:gd name="connsiteX29" fmla="*/ 1938867 w 3180821"/>
                    <a:gd name="connsiteY29" fmla="*/ 943133 h 2276195"/>
                    <a:gd name="connsiteX30" fmla="*/ 1927225 w 3180821"/>
                    <a:gd name="connsiteY30" fmla="*/ 939430 h 2276195"/>
                    <a:gd name="connsiteX31" fmla="*/ 1915054 w 3180821"/>
                    <a:gd name="connsiteY31" fmla="*/ 939959 h 2276195"/>
                    <a:gd name="connsiteX32" fmla="*/ 1898121 w 3180821"/>
                    <a:gd name="connsiteY32" fmla="*/ 946835 h 2276195"/>
                    <a:gd name="connsiteX33" fmla="*/ 1879071 w 3180821"/>
                    <a:gd name="connsiteY33" fmla="*/ 963762 h 2276195"/>
                    <a:gd name="connsiteX34" fmla="*/ 1858434 w 3180821"/>
                    <a:gd name="connsiteY34" fmla="*/ 991268 h 2276195"/>
                    <a:gd name="connsiteX35" fmla="*/ 1855788 w 3180821"/>
                    <a:gd name="connsiteY35" fmla="*/ 997086 h 2276195"/>
                    <a:gd name="connsiteX36" fmla="*/ 1846263 w 3180821"/>
                    <a:gd name="connsiteY36" fmla="*/ 1025121 h 2276195"/>
                    <a:gd name="connsiteX37" fmla="*/ 1827213 w 3180821"/>
                    <a:gd name="connsiteY37" fmla="*/ 1116102 h 2276195"/>
                    <a:gd name="connsiteX38" fmla="*/ 1805517 w 3180821"/>
                    <a:gd name="connsiteY38" fmla="*/ 1261566 h 2276195"/>
                    <a:gd name="connsiteX39" fmla="*/ 1802342 w 3180821"/>
                    <a:gd name="connsiteY39" fmla="*/ 1290658 h 2276195"/>
                    <a:gd name="connsiteX40" fmla="*/ 1790700 w 3180821"/>
                    <a:gd name="connsiteY40" fmla="*/ 1303353 h 2276195"/>
                    <a:gd name="connsiteX41" fmla="*/ 1770063 w 3180821"/>
                    <a:gd name="connsiteY41" fmla="*/ 1321867 h 2276195"/>
                    <a:gd name="connsiteX42" fmla="*/ 1751013 w 3180821"/>
                    <a:gd name="connsiteY42" fmla="*/ 1331388 h 2276195"/>
                    <a:gd name="connsiteX43" fmla="*/ 1735138 w 3180821"/>
                    <a:gd name="connsiteY43" fmla="*/ 1334562 h 2276195"/>
                    <a:gd name="connsiteX44" fmla="*/ 1720850 w 3180821"/>
                    <a:gd name="connsiteY44" fmla="*/ 1330859 h 2276195"/>
                    <a:gd name="connsiteX45" fmla="*/ 1708680 w 3180821"/>
                    <a:gd name="connsiteY45" fmla="*/ 1321867 h 2276195"/>
                    <a:gd name="connsiteX46" fmla="*/ 1692275 w 3180821"/>
                    <a:gd name="connsiteY46" fmla="*/ 1300180 h 2276195"/>
                    <a:gd name="connsiteX47" fmla="*/ 1677459 w 3180821"/>
                    <a:gd name="connsiteY47" fmla="*/ 1262095 h 2276195"/>
                    <a:gd name="connsiteX48" fmla="*/ 1667405 w 3180821"/>
                    <a:gd name="connsiteY48" fmla="*/ 1221894 h 2276195"/>
                    <a:gd name="connsiteX49" fmla="*/ 1659467 w 3180821"/>
                    <a:gd name="connsiteY49" fmla="*/ 1170585 h 2276195"/>
                    <a:gd name="connsiteX50" fmla="*/ 1658938 w 3180821"/>
                    <a:gd name="connsiteY50" fmla="*/ 1162650 h 2276195"/>
                    <a:gd name="connsiteX51" fmla="*/ 1655234 w 3180821"/>
                    <a:gd name="connsiteY51" fmla="*/ 1151542 h 2276195"/>
                    <a:gd name="connsiteX52" fmla="*/ 1646767 w 3180821"/>
                    <a:gd name="connsiteY52" fmla="*/ 1135145 h 2276195"/>
                    <a:gd name="connsiteX53" fmla="*/ 1636184 w 3180821"/>
                    <a:gd name="connsiteY53" fmla="*/ 1121921 h 2276195"/>
                    <a:gd name="connsiteX54" fmla="*/ 1624542 w 3180821"/>
                    <a:gd name="connsiteY54" fmla="*/ 1113457 h 2276195"/>
                    <a:gd name="connsiteX55" fmla="*/ 1604963 w 3180821"/>
                    <a:gd name="connsiteY55" fmla="*/ 1107110 h 2276195"/>
                    <a:gd name="connsiteX56" fmla="*/ 1577446 w 3180821"/>
                    <a:gd name="connsiteY56" fmla="*/ 1107639 h 2276195"/>
                    <a:gd name="connsiteX57" fmla="*/ 1537230 w 3180821"/>
                    <a:gd name="connsiteY57" fmla="*/ 1121392 h 2276195"/>
                    <a:gd name="connsiteX58" fmla="*/ 1499130 w 3180821"/>
                    <a:gd name="connsiteY58" fmla="*/ 1144137 h 2276195"/>
                    <a:gd name="connsiteX59" fmla="*/ 1494896 w 3180821"/>
                    <a:gd name="connsiteY59" fmla="*/ 1147311 h 2276195"/>
                    <a:gd name="connsiteX60" fmla="*/ 1475317 w 3180821"/>
                    <a:gd name="connsiteY60" fmla="*/ 1150484 h 2276195"/>
                    <a:gd name="connsiteX61" fmla="*/ 1445684 w 3180821"/>
                    <a:gd name="connsiteY61" fmla="*/ 1149426 h 2276195"/>
                    <a:gd name="connsiteX62" fmla="*/ 1426634 w 3180821"/>
                    <a:gd name="connsiteY62" fmla="*/ 1143608 h 2276195"/>
                    <a:gd name="connsiteX63" fmla="*/ 1414992 w 3180821"/>
                    <a:gd name="connsiteY63" fmla="*/ 1132500 h 2276195"/>
                    <a:gd name="connsiteX64" fmla="*/ 1409700 w 3180821"/>
                    <a:gd name="connsiteY64" fmla="*/ 1114515 h 2276195"/>
                    <a:gd name="connsiteX65" fmla="*/ 1412875 w 3180821"/>
                    <a:gd name="connsiteY65" fmla="*/ 1093886 h 2276195"/>
                    <a:gd name="connsiteX66" fmla="*/ 1413405 w 3180821"/>
                    <a:gd name="connsiteY66" fmla="*/ 1091770 h 2276195"/>
                    <a:gd name="connsiteX67" fmla="*/ 1421342 w 3180821"/>
                    <a:gd name="connsiteY67" fmla="*/ 1049453 h 2276195"/>
                    <a:gd name="connsiteX68" fmla="*/ 1429809 w 3180821"/>
                    <a:gd name="connsiteY68" fmla="*/ 975928 h 2276195"/>
                    <a:gd name="connsiteX69" fmla="*/ 1431925 w 3180821"/>
                    <a:gd name="connsiteY69" fmla="*/ 912453 h 2276195"/>
                    <a:gd name="connsiteX70" fmla="*/ 1429809 w 3180821"/>
                    <a:gd name="connsiteY70" fmla="*/ 858499 h 2276195"/>
                    <a:gd name="connsiteX71" fmla="*/ 1422930 w 3180821"/>
                    <a:gd name="connsiteY71" fmla="*/ 813538 h 2276195"/>
                    <a:gd name="connsiteX72" fmla="*/ 1411817 w 3180821"/>
                    <a:gd name="connsiteY72" fmla="*/ 775982 h 2276195"/>
                    <a:gd name="connsiteX73" fmla="*/ 1399117 w 3180821"/>
                    <a:gd name="connsiteY73" fmla="*/ 746360 h 2276195"/>
                    <a:gd name="connsiteX74" fmla="*/ 1383771 w 3180821"/>
                    <a:gd name="connsiteY74" fmla="*/ 723615 h 2276195"/>
                    <a:gd name="connsiteX75" fmla="*/ 1366838 w 3180821"/>
                    <a:gd name="connsiteY75" fmla="*/ 706159 h 2276195"/>
                    <a:gd name="connsiteX76" fmla="*/ 1349375 w 3180821"/>
                    <a:gd name="connsiteY76" fmla="*/ 692935 h 2276195"/>
                    <a:gd name="connsiteX77" fmla="*/ 1323446 w 3180821"/>
                    <a:gd name="connsiteY77" fmla="*/ 681827 h 2276195"/>
                    <a:gd name="connsiteX78" fmla="*/ 1282700 w 3180821"/>
                    <a:gd name="connsiteY78" fmla="*/ 676538 h 2276195"/>
                    <a:gd name="connsiteX79" fmla="*/ 1275821 w 3180821"/>
                    <a:gd name="connsiteY79" fmla="*/ 678125 h 2276195"/>
                    <a:gd name="connsiteX80" fmla="*/ 1264180 w 3180821"/>
                    <a:gd name="connsiteY80" fmla="*/ 681827 h 2276195"/>
                    <a:gd name="connsiteX81" fmla="*/ 1245659 w 3180821"/>
                    <a:gd name="connsiteY81" fmla="*/ 690291 h 2276195"/>
                    <a:gd name="connsiteX82" fmla="*/ 1223963 w 3180821"/>
                    <a:gd name="connsiteY82" fmla="*/ 707746 h 2276195"/>
                    <a:gd name="connsiteX83" fmla="*/ 1206500 w 3180821"/>
                    <a:gd name="connsiteY83" fmla="*/ 735252 h 2276195"/>
                    <a:gd name="connsiteX84" fmla="*/ 1199621 w 3180821"/>
                    <a:gd name="connsiteY84" fmla="*/ 765403 h 2276195"/>
                    <a:gd name="connsiteX85" fmla="*/ 1200680 w 3180821"/>
                    <a:gd name="connsiteY85" fmla="*/ 810364 h 2276195"/>
                    <a:gd name="connsiteX86" fmla="*/ 1212321 w 3180821"/>
                    <a:gd name="connsiteY86" fmla="*/ 852152 h 2276195"/>
                    <a:gd name="connsiteX87" fmla="*/ 1214438 w 3180821"/>
                    <a:gd name="connsiteY87" fmla="*/ 856913 h 2276195"/>
                    <a:gd name="connsiteX88" fmla="*/ 1220788 w 3180821"/>
                    <a:gd name="connsiteY88" fmla="*/ 870665 h 2276195"/>
                    <a:gd name="connsiteX89" fmla="*/ 1231371 w 3180821"/>
                    <a:gd name="connsiteY89" fmla="*/ 905577 h 2276195"/>
                    <a:gd name="connsiteX90" fmla="*/ 1243542 w 3180821"/>
                    <a:gd name="connsiteY90" fmla="*/ 966936 h 2276195"/>
                    <a:gd name="connsiteX91" fmla="*/ 1255184 w 3180821"/>
                    <a:gd name="connsiteY91" fmla="*/ 1083836 h 2276195"/>
                    <a:gd name="connsiteX92" fmla="*/ 1255184 w 3180821"/>
                    <a:gd name="connsiteY92" fmla="*/ 1107110 h 2276195"/>
                    <a:gd name="connsiteX93" fmla="*/ 1238780 w 3180821"/>
                    <a:gd name="connsiteY93" fmla="*/ 1120334 h 2276195"/>
                    <a:gd name="connsiteX94" fmla="*/ 1209146 w 3180821"/>
                    <a:gd name="connsiteY94" fmla="*/ 1140434 h 2276195"/>
                    <a:gd name="connsiteX95" fmla="*/ 1181630 w 3180821"/>
                    <a:gd name="connsiteY95" fmla="*/ 1151542 h 2276195"/>
                    <a:gd name="connsiteX96" fmla="*/ 1157288 w 3180821"/>
                    <a:gd name="connsiteY96" fmla="*/ 1155774 h 2276195"/>
                    <a:gd name="connsiteX97" fmla="*/ 1135592 w 3180821"/>
                    <a:gd name="connsiteY97" fmla="*/ 1152600 h 2276195"/>
                    <a:gd name="connsiteX98" fmla="*/ 1115484 w 3180821"/>
                    <a:gd name="connsiteY98" fmla="*/ 1143608 h 2276195"/>
                    <a:gd name="connsiteX99" fmla="*/ 1089555 w 3180821"/>
                    <a:gd name="connsiteY99" fmla="*/ 1122979 h 2276195"/>
                    <a:gd name="connsiteX100" fmla="*/ 1062038 w 3180821"/>
                    <a:gd name="connsiteY100" fmla="*/ 1084894 h 2276195"/>
                    <a:gd name="connsiteX101" fmla="*/ 1044046 w 3180821"/>
                    <a:gd name="connsiteY101" fmla="*/ 1043635 h 2276195"/>
                    <a:gd name="connsiteX102" fmla="*/ 1027113 w 3180821"/>
                    <a:gd name="connsiteY102" fmla="*/ 992326 h 2276195"/>
                    <a:gd name="connsiteX103" fmla="*/ 1025525 w 3180821"/>
                    <a:gd name="connsiteY103" fmla="*/ 983334 h 2276195"/>
                    <a:gd name="connsiteX104" fmla="*/ 1016000 w 3180821"/>
                    <a:gd name="connsiteY104" fmla="*/ 955828 h 2276195"/>
                    <a:gd name="connsiteX105" fmla="*/ 1001184 w 3180821"/>
                    <a:gd name="connsiteY105" fmla="*/ 882831 h 2276195"/>
                    <a:gd name="connsiteX106" fmla="*/ 992188 w 3180821"/>
                    <a:gd name="connsiteY106" fmla="*/ 796082 h 2276195"/>
                    <a:gd name="connsiteX107" fmla="*/ 987425 w 3180821"/>
                    <a:gd name="connsiteY107" fmla="*/ 704573 h 2276195"/>
                    <a:gd name="connsiteX108" fmla="*/ 987425 w 3180821"/>
                    <a:gd name="connsiteY108" fmla="*/ 488758 h 2276195"/>
                    <a:gd name="connsiteX109" fmla="*/ 990071 w 3180821"/>
                    <a:gd name="connsiteY109" fmla="*/ 437978 h 2276195"/>
                    <a:gd name="connsiteX110" fmla="*/ 981605 w 3180821"/>
                    <a:gd name="connsiteY110" fmla="*/ 415232 h 2276195"/>
                    <a:gd name="connsiteX111" fmla="*/ 964671 w 3180821"/>
                    <a:gd name="connsiteY111" fmla="*/ 378734 h 2276195"/>
                    <a:gd name="connsiteX112" fmla="*/ 947209 w 3180821"/>
                    <a:gd name="connsiteY112" fmla="*/ 352815 h 2276195"/>
                    <a:gd name="connsiteX113" fmla="*/ 931334 w 3180821"/>
                    <a:gd name="connsiteY113" fmla="*/ 335360 h 2276195"/>
                    <a:gd name="connsiteX114" fmla="*/ 914400 w 3180821"/>
                    <a:gd name="connsiteY114" fmla="*/ 325839 h 2276195"/>
                    <a:gd name="connsiteX115" fmla="*/ 899055 w 3180821"/>
                    <a:gd name="connsiteY115" fmla="*/ 323723 h 2276195"/>
                    <a:gd name="connsiteX116" fmla="*/ 884767 w 3180821"/>
                    <a:gd name="connsiteY116" fmla="*/ 326896 h 2276195"/>
                    <a:gd name="connsiteX117" fmla="*/ 869950 w 3180821"/>
                    <a:gd name="connsiteY117" fmla="*/ 334302 h 2276195"/>
                    <a:gd name="connsiteX118" fmla="*/ 850900 w 3180821"/>
                    <a:gd name="connsiteY118" fmla="*/ 352815 h 2276195"/>
                    <a:gd name="connsiteX119" fmla="*/ 829734 w 3180821"/>
                    <a:gd name="connsiteY119" fmla="*/ 382966 h 2276195"/>
                    <a:gd name="connsiteX120" fmla="*/ 809096 w 3180821"/>
                    <a:gd name="connsiteY120" fmla="*/ 424754 h 2276195"/>
                    <a:gd name="connsiteX121" fmla="*/ 805921 w 3180821"/>
                    <a:gd name="connsiteY121" fmla="*/ 433217 h 2276195"/>
                    <a:gd name="connsiteX122" fmla="*/ 800100 w 3180821"/>
                    <a:gd name="connsiteY122" fmla="*/ 459136 h 2276195"/>
                    <a:gd name="connsiteX123" fmla="*/ 796925 w 3180821"/>
                    <a:gd name="connsiteY123" fmla="*/ 514148 h 2276195"/>
                    <a:gd name="connsiteX124" fmla="*/ 804863 w 3180821"/>
                    <a:gd name="connsiteY124" fmla="*/ 569688 h 2276195"/>
                    <a:gd name="connsiteX125" fmla="*/ 819680 w 3180821"/>
                    <a:gd name="connsiteY125" fmla="*/ 624700 h 2276195"/>
                    <a:gd name="connsiteX126" fmla="*/ 849842 w 3180821"/>
                    <a:gd name="connsiteY126" fmla="*/ 701399 h 2276195"/>
                    <a:gd name="connsiteX127" fmla="*/ 892175 w 3180821"/>
                    <a:gd name="connsiteY127" fmla="*/ 783916 h 2276195"/>
                    <a:gd name="connsiteX128" fmla="*/ 906992 w 3180821"/>
                    <a:gd name="connsiteY128" fmla="*/ 811422 h 2276195"/>
                    <a:gd name="connsiteX129" fmla="*/ 918105 w 3180821"/>
                    <a:gd name="connsiteY129" fmla="*/ 835754 h 2276195"/>
                    <a:gd name="connsiteX130" fmla="*/ 932921 w 3180821"/>
                    <a:gd name="connsiteY130" fmla="*/ 891824 h 2276195"/>
                    <a:gd name="connsiteX131" fmla="*/ 942446 w 3180821"/>
                    <a:gd name="connsiteY131" fmla="*/ 966936 h 2276195"/>
                    <a:gd name="connsiteX132" fmla="*/ 943505 w 3180821"/>
                    <a:gd name="connsiteY132" fmla="*/ 979631 h 2276195"/>
                    <a:gd name="connsiteX133" fmla="*/ 938742 w 3180821"/>
                    <a:gd name="connsiteY133" fmla="*/ 982805 h 2276195"/>
                    <a:gd name="connsiteX134" fmla="*/ 929746 w 3180821"/>
                    <a:gd name="connsiteY134" fmla="*/ 984391 h 2276195"/>
                    <a:gd name="connsiteX135" fmla="*/ 914400 w 3180821"/>
                    <a:gd name="connsiteY135" fmla="*/ 979631 h 2276195"/>
                    <a:gd name="connsiteX136" fmla="*/ 892175 w 3180821"/>
                    <a:gd name="connsiteY136" fmla="*/ 961117 h 2276195"/>
                    <a:gd name="connsiteX137" fmla="*/ 869950 w 3180821"/>
                    <a:gd name="connsiteY137" fmla="*/ 934140 h 2276195"/>
                    <a:gd name="connsiteX138" fmla="*/ 821267 w 3180821"/>
                    <a:gd name="connsiteY138" fmla="*/ 853739 h 2276195"/>
                    <a:gd name="connsiteX139" fmla="*/ 810155 w 3180821"/>
                    <a:gd name="connsiteY139" fmla="*/ 830994 h 2276195"/>
                    <a:gd name="connsiteX140" fmla="*/ 790046 w 3180821"/>
                    <a:gd name="connsiteY140" fmla="*/ 802959 h 2276195"/>
                    <a:gd name="connsiteX141" fmla="*/ 757238 w 3180821"/>
                    <a:gd name="connsiteY141" fmla="*/ 768576 h 2276195"/>
                    <a:gd name="connsiteX142" fmla="*/ 738188 w 3180821"/>
                    <a:gd name="connsiteY142" fmla="*/ 756939 h 2276195"/>
                    <a:gd name="connsiteX143" fmla="*/ 728663 w 3180821"/>
                    <a:gd name="connsiteY143" fmla="*/ 754824 h 2276195"/>
                    <a:gd name="connsiteX144" fmla="*/ 716492 w 3180821"/>
                    <a:gd name="connsiteY144" fmla="*/ 758526 h 2276195"/>
                    <a:gd name="connsiteX145" fmla="*/ 706438 w 3180821"/>
                    <a:gd name="connsiteY145" fmla="*/ 773866 h 2276195"/>
                    <a:gd name="connsiteX146" fmla="*/ 703263 w 3180821"/>
                    <a:gd name="connsiteY146" fmla="*/ 796611 h 2276195"/>
                    <a:gd name="connsiteX147" fmla="*/ 705379 w 3180821"/>
                    <a:gd name="connsiteY147" fmla="*/ 820943 h 2276195"/>
                    <a:gd name="connsiteX148" fmla="*/ 713317 w 3180821"/>
                    <a:gd name="connsiteY148" fmla="*/ 843160 h 2276195"/>
                    <a:gd name="connsiteX149" fmla="*/ 718609 w 3180821"/>
                    <a:gd name="connsiteY149" fmla="*/ 851623 h 2276195"/>
                    <a:gd name="connsiteX150" fmla="*/ 733954 w 3180821"/>
                    <a:gd name="connsiteY150" fmla="*/ 873839 h 2276195"/>
                    <a:gd name="connsiteX151" fmla="*/ 784225 w 3180821"/>
                    <a:gd name="connsiteY151" fmla="*/ 963762 h 2276195"/>
                    <a:gd name="connsiteX152" fmla="*/ 865717 w 3180821"/>
                    <a:gd name="connsiteY152" fmla="*/ 1119805 h 2276195"/>
                    <a:gd name="connsiteX153" fmla="*/ 882121 w 3180821"/>
                    <a:gd name="connsiteY153" fmla="*/ 1152600 h 2276195"/>
                    <a:gd name="connsiteX154" fmla="*/ 886355 w 3180821"/>
                    <a:gd name="connsiteY154" fmla="*/ 1171643 h 2276195"/>
                    <a:gd name="connsiteX155" fmla="*/ 886355 w 3180821"/>
                    <a:gd name="connsiteY155" fmla="*/ 1199149 h 2276195"/>
                    <a:gd name="connsiteX156" fmla="*/ 879475 w 3180821"/>
                    <a:gd name="connsiteY156" fmla="*/ 1217133 h 2276195"/>
                    <a:gd name="connsiteX157" fmla="*/ 867834 w 3180821"/>
                    <a:gd name="connsiteY157" fmla="*/ 1228241 h 2276195"/>
                    <a:gd name="connsiteX158" fmla="*/ 847196 w 3180821"/>
                    <a:gd name="connsiteY158" fmla="*/ 1233531 h 2276195"/>
                    <a:gd name="connsiteX159" fmla="*/ 824442 w 3180821"/>
                    <a:gd name="connsiteY159" fmla="*/ 1229299 h 2276195"/>
                    <a:gd name="connsiteX160" fmla="*/ 821267 w 3180821"/>
                    <a:gd name="connsiteY160" fmla="*/ 1228770 h 2276195"/>
                    <a:gd name="connsiteX161" fmla="*/ 637646 w 3180821"/>
                    <a:gd name="connsiteY161" fmla="*/ 807190 h 2276195"/>
                    <a:gd name="connsiteX162" fmla="*/ 515938 w 3180821"/>
                    <a:gd name="connsiteY162" fmla="*/ 524727 h 2276195"/>
                    <a:gd name="connsiteX163" fmla="*/ 488421 w 3180821"/>
                    <a:gd name="connsiteY163" fmla="*/ 459136 h 2276195"/>
                    <a:gd name="connsiteX164" fmla="*/ 436034 w 3180821"/>
                    <a:gd name="connsiteY164" fmla="*/ 345939 h 2276195"/>
                    <a:gd name="connsiteX165" fmla="*/ 385763 w 3180821"/>
                    <a:gd name="connsiteY165" fmla="*/ 251255 h 2276195"/>
                    <a:gd name="connsiteX166" fmla="*/ 337609 w 3180821"/>
                    <a:gd name="connsiteY166" fmla="*/ 175614 h 2276195"/>
                    <a:gd name="connsiteX167" fmla="*/ 291571 w 3180821"/>
                    <a:gd name="connsiteY167" fmla="*/ 115842 h 2276195"/>
                    <a:gd name="connsiteX168" fmla="*/ 248179 w 3180821"/>
                    <a:gd name="connsiteY168" fmla="*/ 70881 h 2276195"/>
                    <a:gd name="connsiteX169" fmla="*/ 207963 w 3180821"/>
                    <a:gd name="connsiteY169" fmla="*/ 38085 h 2276195"/>
                    <a:gd name="connsiteX170" fmla="*/ 171450 w 3180821"/>
                    <a:gd name="connsiteY170" fmla="*/ 16398 h 2276195"/>
                    <a:gd name="connsiteX171" fmla="*/ 137584 w 3180821"/>
                    <a:gd name="connsiteY171" fmla="*/ 4232 h 2276195"/>
                    <a:gd name="connsiteX172" fmla="*/ 107421 w 3180821"/>
                    <a:gd name="connsiteY172" fmla="*/ 0 h 2276195"/>
                    <a:gd name="connsiteX173" fmla="*/ 80434 w 3180821"/>
                    <a:gd name="connsiteY173" fmla="*/ 1587 h 2276195"/>
                    <a:gd name="connsiteX174" fmla="*/ 58738 w 3180821"/>
                    <a:gd name="connsiteY174" fmla="*/ 6877 h 2276195"/>
                    <a:gd name="connsiteX175" fmla="*/ 17463 w 3180821"/>
                    <a:gd name="connsiteY175" fmla="*/ 28035 h 2276195"/>
                    <a:gd name="connsiteX176" fmla="*/ 10584 w 3180821"/>
                    <a:gd name="connsiteY176" fmla="*/ 34911 h 2276195"/>
                    <a:gd name="connsiteX177" fmla="*/ 6879 w 3180821"/>
                    <a:gd name="connsiteY177" fmla="*/ 40201 h 2276195"/>
                    <a:gd name="connsiteX178" fmla="*/ 1588 w 3180821"/>
                    <a:gd name="connsiteY178" fmla="*/ 53425 h 2276195"/>
                    <a:gd name="connsiteX179" fmla="*/ 0 w 3180821"/>
                    <a:gd name="connsiteY179" fmla="*/ 79344 h 2276195"/>
                    <a:gd name="connsiteX180" fmla="*/ 7409 w 3180821"/>
                    <a:gd name="connsiteY180" fmla="*/ 122719 h 2276195"/>
                    <a:gd name="connsiteX181" fmla="*/ 25929 w 3180821"/>
                    <a:gd name="connsiteY181" fmla="*/ 175085 h 2276195"/>
                    <a:gd name="connsiteX182" fmla="*/ 68263 w 3180821"/>
                    <a:gd name="connsiteY182" fmla="*/ 265537 h 2276195"/>
                    <a:gd name="connsiteX183" fmla="*/ 146050 w 3180821"/>
                    <a:gd name="connsiteY183" fmla="*/ 403066 h 2276195"/>
                    <a:gd name="connsiteX184" fmla="*/ 235479 w 3180821"/>
                    <a:gd name="connsiteY184" fmla="*/ 541653 h 2276195"/>
                    <a:gd name="connsiteX185" fmla="*/ 322263 w 3180821"/>
                    <a:gd name="connsiteY185" fmla="*/ 668603 h 2276195"/>
                    <a:gd name="connsiteX186" fmla="*/ 422804 w 3180821"/>
                    <a:gd name="connsiteY186" fmla="*/ 808777 h 2276195"/>
                    <a:gd name="connsiteX187" fmla="*/ 439738 w 3180821"/>
                    <a:gd name="connsiteY187" fmla="*/ 830465 h 2276195"/>
                    <a:gd name="connsiteX188" fmla="*/ 466196 w 3180821"/>
                    <a:gd name="connsiteY188" fmla="*/ 875426 h 2276195"/>
                    <a:gd name="connsiteX189" fmla="*/ 516467 w 3180821"/>
                    <a:gd name="connsiteY189" fmla="*/ 970639 h 2276195"/>
                    <a:gd name="connsiteX190" fmla="*/ 564092 w 3180821"/>
                    <a:gd name="connsiteY190" fmla="*/ 1069554 h 2276195"/>
                    <a:gd name="connsiteX191" fmla="*/ 606425 w 3180821"/>
                    <a:gd name="connsiteY191" fmla="*/ 1172172 h 2276195"/>
                    <a:gd name="connsiteX192" fmla="*/ 664634 w 3180821"/>
                    <a:gd name="connsiteY192" fmla="*/ 1327685 h 2276195"/>
                    <a:gd name="connsiteX193" fmla="*/ 729192 w 3180821"/>
                    <a:gd name="connsiteY193" fmla="*/ 1531863 h 2276195"/>
                    <a:gd name="connsiteX194" fmla="*/ 779463 w 3180821"/>
                    <a:gd name="connsiteY194" fmla="*/ 1720172 h 2276195"/>
                    <a:gd name="connsiteX195" fmla="*/ 815975 w 3180821"/>
                    <a:gd name="connsiteY195" fmla="*/ 1879389 h 2276195"/>
                    <a:gd name="connsiteX196" fmla="*/ 848784 w 3180821"/>
                    <a:gd name="connsiteY196" fmla="*/ 2045482 h 2276195"/>
                    <a:gd name="connsiteX197" fmla="*/ 852488 w 3180821"/>
                    <a:gd name="connsiteY197" fmla="*/ 2069814 h 2276195"/>
                    <a:gd name="connsiteX198" fmla="*/ 661770 w 3180821"/>
                    <a:gd name="connsiteY198" fmla="*/ 2117118 h 2276195"/>
                    <a:gd name="connsiteX199" fmla="*/ 403631 w 3180821"/>
                    <a:gd name="connsiteY199" fmla="*/ 2276195 h 2276195"/>
                    <a:gd name="connsiteX0" fmla="*/ 403631 w 3180821"/>
                    <a:gd name="connsiteY0" fmla="*/ 2276195 h 2276195"/>
                    <a:gd name="connsiteX1" fmla="*/ 3085922 w 3180821"/>
                    <a:gd name="connsiteY1" fmla="*/ 2109788 h 2276195"/>
                    <a:gd name="connsiteX2" fmla="*/ 3083984 w 3180821"/>
                    <a:gd name="connsiteY2" fmla="*/ 2107899 h 2276195"/>
                    <a:gd name="connsiteX3" fmla="*/ 3060171 w 3180821"/>
                    <a:gd name="connsiteY3" fmla="*/ 2076161 h 2276195"/>
                    <a:gd name="connsiteX4" fmla="*/ 3042180 w 3180821"/>
                    <a:gd name="connsiteY4" fmla="*/ 2031200 h 2276195"/>
                    <a:gd name="connsiteX5" fmla="*/ 3036888 w 3180821"/>
                    <a:gd name="connsiteY5" fmla="*/ 1986767 h 2276195"/>
                    <a:gd name="connsiteX6" fmla="*/ 3040063 w 3180821"/>
                    <a:gd name="connsiteY6" fmla="*/ 1943393 h 2276195"/>
                    <a:gd name="connsiteX7" fmla="*/ 3048000 w 3180821"/>
                    <a:gd name="connsiteY7" fmla="*/ 1902134 h 2276195"/>
                    <a:gd name="connsiteX8" fmla="*/ 3064404 w 3180821"/>
                    <a:gd name="connsiteY8" fmla="*/ 1846593 h 2276195"/>
                    <a:gd name="connsiteX9" fmla="*/ 3071813 w 3180821"/>
                    <a:gd name="connsiteY9" fmla="*/ 1817501 h 2276195"/>
                    <a:gd name="connsiteX10" fmla="*/ 3076576 w 3180821"/>
                    <a:gd name="connsiteY10" fmla="*/ 1803748 h 2276195"/>
                    <a:gd name="connsiteX11" fmla="*/ 3095626 w 3180821"/>
                    <a:gd name="connsiteY11" fmla="*/ 1767250 h 2276195"/>
                    <a:gd name="connsiteX12" fmla="*/ 3142192 w 3180821"/>
                    <a:gd name="connsiteY12" fmla="*/ 1697427 h 2276195"/>
                    <a:gd name="connsiteX13" fmla="*/ 3180821 w 3180821"/>
                    <a:gd name="connsiteY13" fmla="*/ 1644531 h 2276195"/>
                    <a:gd name="connsiteX14" fmla="*/ 3045354 w 3180821"/>
                    <a:gd name="connsiteY14" fmla="*/ 1603802 h 2276195"/>
                    <a:gd name="connsiteX15" fmla="*/ 2453217 w 3180821"/>
                    <a:gd name="connsiteY15" fmla="*/ 1417079 h 2276195"/>
                    <a:gd name="connsiteX16" fmla="*/ 2216680 w 3180821"/>
                    <a:gd name="connsiteY16" fmla="*/ 1336678 h 2276195"/>
                    <a:gd name="connsiteX17" fmla="*/ 2145242 w 3180821"/>
                    <a:gd name="connsiteY17" fmla="*/ 1310230 h 2276195"/>
                    <a:gd name="connsiteX18" fmla="*/ 2119313 w 3180821"/>
                    <a:gd name="connsiteY18" fmla="*/ 1298064 h 2276195"/>
                    <a:gd name="connsiteX19" fmla="*/ 2116138 w 3180821"/>
                    <a:gd name="connsiteY19" fmla="*/ 1294361 h 2276195"/>
                    <a:gd name="connsiteX20" fmla="*/ 2103438 w 3180821"/>
                    <a:gd name="connsiteY20" fmla="*/ 1293303 h 2276195"/>
                    <a:gd name="connsiteX21" fmla="*/ 2083330 w 3180821"/>
                    <a:gd name="connsiteY21" fmla="*/ 1284311 h 2276195"/>
                    <a:gd name="connsiteX22" fmla="*/ 2064280 w 3180821"/>
                    <a:gd name="connsiteY22" fmla="*/ 1265268 h 2276195"/>
                    <a:gd name="connsiteX23" fmla="*/ 2062163 w 3180821"/>
                    <a:gd name="connsiteY23" fmla="*/ 1260508 h 2276195"/>
                    <a:gd name="connsiteX24" fmla="*/ 2001309 w 3180821"/>
                    <a:gd name="connsiteY24" fmla="*/ 1085423 h 2276195"/>
                    <a:gd name="connsiteX25" fmla="*/ 1991254 w 3180821"/>
                    <a:gd name="connsiteY25" fmla="*/ 1038874 h 2276195"/>
                    <a:gd name="connsiteX26" fmla="*/ 1974321 w 3180821"/>
                    <a:gd name="connsiteY26" fmla="*/ 990210 h 2276195"/>
                    <a:gd name="connsiteX27" fmla="*/ 1963209 w 3180821"/>
                    <a:gd name="connsiteY27" fmla="*/ 967994 h 2276195"/>
                    <a:gd name="connsiteX28" fmla="*/ 1951038 w 3180821"/>
                    <a:gd name="connsiteY28" fmla="*/ 952125 h 2276195"/>
                    <a:gd name="connsiteX29" fmla="*/ 1938867 w 3180821"/>
                    <a:gd name="connsiteY29" fmla="*/ 943133 h 2276195"/>
                    <a:gd name="connsiteX30" fmla="*/ 1927225 w 3180821"/>
                    <a:gd name="connsiteY30" fmla="*/ 939430 h 2276195"/>
                    <a:gd name="connsiteX31" fmla="*/ 1915054 w 3180821"/>
                    <a:gd name="connsiteY31" fmla="*/ 939959 h 2276195"/>
                    <a:gd name="connsiteX32" fmla="*/ 1898121 w 3180821"/>
                    <a:gd name="connsiteY32" fmla="*/ 946835 h 2276195"/>
                    <a:gd name="connsiteX33" fmla="*/ 1879071 w 3180821"/>
                    <a:gd name="connsiteY33" fmla="*/ 963762 h 2276195"/>
                    <a:gd name="connsiteX34" fmla="*/ 1858434 w 3180821"/>
                    <a:gd name="connsiteY34" fmla="*/ 991268 h 2276195"/>
                    <a:gd name="connsiteX35" fmla="*/ 1855788 w 3180821"/>
                    <a:gd name="connsiteY35" fmla="*/ 997086 h 2276195"/>
                    <a:gd name="connsiteX36" fmla="*/ 1846263 w 3180821"/>
                    <a:gd name="connsiteY36" fmla="*/ 1025121 h 2276195"/>
                    <a:gd name="connsiteX37" fmla="*/ 1827213 w 3180821"/>
                    <a:gd name="connsiteY37" fmla="*/ 1116102 h 2276195"/>
                    <a:gd name="connsiteX38" fmla="*/ 1805517 w 3180821"/>
                    <a:gd name="connsiteY38" fmla="*/ 1261566 h 2276195"/>
                    <a:gd name="connsiteX39" fmla="*/ 1802342 w 3180821"/>
                    <a:gd name="connsiteY39" fmla="*/ 1290658 h 2276195"/>
                    <a:gd name="connsiteX40" fmla="*/ 1790700 w 3180821"/>
                    <a:gd name="connsiteY40" fmla="*/ 1303353 h 2276195"/>
                    <a:gd name="connsiteX41" fmla="*/ 1770063 w 3180821"/>
                    <a:gd name="connsiteY41" fmla="*/ 1321867 h 2276195"/>
                    <a:gd name="connsiteX42" fmla="*/ 1751013 w 3180821"/>
                    <a:gd name="connsiteY42" fmla="*/ 1331388 h 2276195"/>
                    <a:gd name="connsiteX43" fmla="*/ 1735138 w 3180821"/>
                    <a:gd name="connsiteY43" fmla="*/ 1334562 h 2276195"/>
                    <a:gd name="connsiteX44" fmla="*/ 1720850 w 3180821"/>
                    <a:gd name="connsiteY44" fmla="*/ 1330859 h 2276195"/>
                    <a:gd name="connsiteX45" fmla="*/ 1708680 w 3180821"/>
                    <a:gd name="connsiteY45" fmla="*/ 1321867 h 2276195"/>
                    <a:gd name="connsiteX46" fmla="*/ 1692275 w 3180821"/>
                    <a:gd name="connsiteY46" fmla="*/ 1300180 h 2276195"/>
                    <a:gd name="connsiteX47" fmla="*/ 1677459 w 3180821"/>
                    <a:gd name="connsiteY47" fmla="*/ 1262095 h 2276195"/>
                    <a:gd name="connsiteX48" fmla="*/ 1667405 w 3180821"/>
                    <a:gd name="connsiteY48" fmla="*/ 1221894 h 2276195"/>
                    <a:gd name="connsiteX49" fmla="*/ 1659467 w 3180821"/>
                    <a:gd name="connsiteY49" fmla="*/ 1170585 h 2276195"/>
                    <a:gd name="connsiteX50" fmla="*/ 1658938 w 3180821"/>
                    <a:gd name="connsiteY50" fmla="*/ 1162650 h 2276195"/>
                    <a:gd name="connsiteX51" fmla="*/ 1655234 w 3180821"/>
                    <a:gd name="connsiteY51" fmla="*/ 1151542 h 2276195"/>
                    <a:gd name="connsiteX52" fmla="*/ 1646767 w 3180821"/>
                    <a:gd name="connsiteY52" fmla="*/ 1135145 h 2276195"/>
                    <a:gd name="connsiteX53" fmla="*/ 1636184 w 3180821"/>
                    <a:gd name="connsiteY53" fmla="*/ 1121921 h 2276195"/>
                    <a:gd name="connsiteX54" fmla="*/ 1624542 w 3180821"/>
                    <a:gd name="connsiteY54" fmla="*/ 1113457 h 2276195"/>
                    <a:gd name="connsiteX55" fmla="*/ 1604963 w 3180821"/>
                    <a:gd name="connsiteY55" fmla="*/ 1107110 h 2276195"/>
                    <a:gd name="connsiteX56" fmla="*/ 1577446 w 3180821"/>
                    <a:gd name="connsiteY56" fmla="*/ 1107639 h 2276195"/>
                    <a:gd name="connsiteX57" fmla="*/ 1537230 w 3180821"/>
                    <a:gd name="connsiteY57" fmla="*/ 1121392 h 2276195"/>
                    <a:gd name="connsiteX58" fmla="*/ 1499130 w 3180821"/>
                    <a:gd name="connsiteY58" fmla="*/ 1144137 h 2276195"/>
                    <a:gd name="connsiteX59" fmla="*/ 1494896 w 3180821"/>
                    <a:gd name="connsiteY59" fmla="*/ 1147311 h 2276195"/>
                    <a:gd name="connsiteX60" fmla="*/ 1475317 w 3180821"/>
                    <a:gd name="connsiteY60" fmla="*/ 1150484 h 2276195"/>
                    <a:gd name="connsiteX61" fmla="*/ 1445684 w 3180821"/>
                    <a:gd name="connsiteY61" fmla="*/ 1149426 h 2276195"/>
                    <a:gd name="connsiteX62" fmla="*/ 1426634 w 3180821"/>
                    <a:gd name="connsiteY62" fmla="*/ 1143608 h 2276195"/>
                    <a:gd name="connsiteX63" fmla="*/ 1414992 w 3180821"/>
                    <a:gd name="connsiteY63" fmla="*/ 1132500 h 2276195"/>
                    <a:gd name="connsiteX64" fmla="*/ 1409700 w 3180821"/>
                    <a:gd name="connsiteY64" fmla="*/ 1114515 h 2276195"/>
                    <a:gd name="connsiteX65" fmla="*/ 1412875 w 3180821"/>
                    <a:gd name="connsiteY65" fmla="*/ 1093886 h 2276195"/>
                    <a:gd name="connsiteX66" fmla="*/ 1413405 w 3180821"/>
                    <a:gd name="connsiteY66" fmla="*/ 1091770 h 2276195"/>
                    <a:gd name="connsiteX67" fmla="*/ 1421342 w 3180821"/>
                    <a:gd name="connsiteY67" fmla="*/ 1049453 h 2276195"/>
                    <a:gd name="connsiteX68" fmla="*/ 1429809 w 3180821"/>
                    <a:gd name="connsiteY68" fmla="*/ 975928 h 2276195"/>
                    <a:gd name="connsiteX69" fmla="*/ 1431925 w 3180821"/>
                    <a:gd name="connsiteY69" fmla="*/ 912453 h 2276195"/>
                    <a:gd name="connsiteX70" fmla="*/ 1429809 w 3180821"/>
                    <a:gd name="connsiteY70" fmla="*/ 858499 h 2276195"/>
                    <a:gd name="connsiteX71" fmla="*/ 1422930 w 3180821"/>
                    <a:gd name="connsiteY71" fmla="*/ 813538 h 2276195"/>
                    <a:gd name="connsiteX72" fmla="*/ 1411817 w 3180821"/>
                    <a:gd name="connsiteY72" fmla="*/ 775982 h 2276195"/>
                    <a:gd name="connsiteX73" fmla="*/ 1399117 w 3180821"/>
                    <a:gd name="connsiteY73" fmla="*/ 746360 h 2276195"/>
                    <a:gd name="connsiteX74" fmla="*/ 1383771 w 3180821"/>
                    <a:gd name="connsiteY74" fmla="*/ 723615 h 2276195"/>
                    <a:gd name="connsiteX75" fmla="*/ 1366838 w 3180821"/>
                    <a:gd name="connsiteY75" fmla="*/ 706159 h 2276195"/>
                    <a:gd name="connsiteX76" fmla="*/ 1349375 w 3180821"/>
                    <a:gd name="connsiteY76" fmla="*/ 692935 h 2276195"/>
                    <a:gd name="connsiteX77" fmla="*/ 1323446 w 3180821"/>
                    <a:gd name="connsiteY77" fmla="*/ 681827 h 2276195"/>
                    <a:gd name="connsiteX78" fmla="*/ 1282700 w 3180821"/>
                    <a:gd name="connsiteY78" fmla="*/ 676538 h 2276195"/>
                    <a:gd name="connsiteX79" fmla="*/ 1275821 w 3180821"/>
                    <a:gd name="connsiteY79" fmla="*/ 678125 h 2276195"/>
                    <a:gd name="connsiteX80" fmla="*/ 1264180 w 3180821"/>
                    <a:gd name="connsiteY80" fmla="*/ 681827 h 2276195"/>
                    <a:gd name="connsiteX81" fmla="*/ 1245659 w 3180821"/>
                    <a:gd name="connsiteY81" fmla="*/ 690291 h 2276195"/>
                    <a:gd name="connsiteX82" fmla="*/ 1223963 w 3180821"/>
                    <a:gd name="connsiteY82" fmla="*/ 707746 h 2276195"/>
                    <a:gd name="connsiteX83" fmla="*/ 1206500 w 3180821"/>
                    <a:gd name="connsiteY83" fmla="*/ 735252 h 2276195"/>
                    <a:gd name="connsiteX84" fmla="*/ 1199621 w 3180821"/>
                    <a:gd name="connsiteY84" fmla="*/ 765403 h 2276195"/>
                    <a:gd name="connsiteX85" fmla="*/ 1200680 w 3180821"/>
                    <a:gd name="connsiteY85" fmla="*/ 810364 h 2276195"/>
                    <a:gd name="connsiteX86" fmla="*/ 1212321 w 3180821"/>
                    <a:gd name="connsiteY86" fmla="*/ 852152 h 2276195"/>
                    <a:gd name="connsiteX87" fmla="*/ 1214438 w 3180821"/>
                    <a:gd name="connsiteY87" fmla="*/ 856913 h 2276195"/>
                    <a:gd name="connsiteX88" fmla="*/ 1220788 w 3180821"/>
                    <a:gd name="connsiteY88" fmla="*/ 870665 h 2276195"/>
                    <a:gd name="connsiteX89" fmla="*/ 1231371 w 3180821"/>
                    <a:gd name="connsiteY89" fmla="*/ 905577 h 2276195"/>
                    <a:gd name="connsiteX90" fmla="*/ 1243542 w 3180821"/>
                    <a:gd name="connsiteY90" fmla="*/ 966936 h 2276195"/>
                    <a:gd name="connsiteX91" fmla="*/ 1255184 w 3180821"/>
                    <a:gd name="connsiteY91" fmla="*/ 1083836 h 2276195"/>
                    <a:gd name="connsiteX92" fmla="*/ 1255184 w 3180821"/>
                    <a:gd name="connsiteY92" fmla="*/ 1107110 h 2276195"/>
                    <a:gd name="connsiteX93" fmla="*/ 1238780 w 3180821"/>
                    <a:gd name="connsiteY93" fmla="*/ 1120334 h 2276195"/>
                    <a:gd name="connsiteX94" fmla="*/ 1209146 w 3180821"/>
                    <a:gd name="connsiteY94" fmla="*/ 1140434 h 2276195"/>
                    <a:gd name="connsiteX95" fmla="*/ 1181630 w 3180821"/>
                    <a:gd name="connsiteY95" fmla="*/ 1151542 h 2276195"/>
                    <a:gd name="connsiteX96" fmla="*/ 1157288 w 3180821"/>
                    <a:gd name="connsiteY96" fmla="*/ 1155774 h 2276195"/>
                    <a:gd name="connsiteX97" fmla="*/ 1135592 w 3180821"/>
                    <a:gd name="connsiteY97" fmla="*/ 1152600 h 2276195"/>
                    <a:gd name="connsiteX98" fmla="*/ 1115484 w 3180821"/>
                    <a:gd name="connsiteY98" fmla="*/ 1143608 h 2276195"/>
                    <a:gd name="connsiteX99" fmla="*/ 1089555 w 3180821"/>
                    <a:gd name="connsiteY99" fmla="*/ 1122979 h 2276195"/>
                    <a:gd name="connsiteX100" fmla="*/ 1062038 w 3180821"/>
                    <a:gd name="connsiteY100" fmla="*/ 1084894 h 2276195"/>
                    <a:gd name="connsiteX101" fmla="*/ 1044046 w 3180821"/>
                    <a:gd name="connsiteY101" fmla="*/ 1043635 h 2276195"/>
                    <a:gd name="connsiteX102" fmla="*/ 1027113 w 3180821"/>
                    <a:gd name="connsiteY102" fmla="*/ 992326 h 2276195"/>
                    <a:gd name="connsiteX103" fmla="*/ 1025525 w 3180821"/>
                    <a:gd name="connsiteY103" fmla="*/ 983334 h 2276195"/>
                    <a:gd name="connsiteX104" fmla="*/ 1016000 w 3180821"/>
                    <a:gd name="connsiteY104" fmla="*/ 955828 h 2276195"/>
                    <a:gd name="connsiteX105" fmla="*/ 1001184 w 3180821"/>
                    <a:gd name="connsiteY105" fmla="*/ 882831 h 2276195"/>
                    <a:gd name="connsiteX106" fmla="*/ 992188 w 3180821"/>
                    <a:gd name="connsiteY106" fmla="*/ 796082 h 2276195"/>
                    <a:gd name="connsiteX107" fmla="*/ 987425 w 3180821"/>
                    <a:gd name="connsiteY107" fmla="*/ 704573 h 2276195"/>
                    <a:gd name="connsiteX108" fmla="*/ 987425 w 3180821"/>
                    <a:gd name="connsiteY108" fmla="*/ 488758 h 2276195"/>
                    <a:gd name="connsiteX109" fmla="*/ 990071 w 3180821"/>
                    <a:gd name="connsiteY109" fmla="*/ 437978 h 2276195"/>
                    <a:gd name="connsiteX110" fmla="*/ 981605 w 3180821"/>
                    <a:gd name="connsiteY110" fmla="*/ 415232 h 2276195"/>
                    <a:gd name="connsiteX111" fmla="*/ 964671 w 3180821"/>
                    <a:gd name="connsiteY111" fmla="*/ 378734 h 2276195"/>
                    <a:gd name="connsiteX112" fmla="*/ 947209 w 3180821"/>
                    <a:gd name="connsiteY112" fmla="*/ 352815 h 2276195"/>
                    <a:gd name="connsiteX113" fmla="*/ 931334 w 3180821"/>
                    <a:gd name="connsiteY113" fmla="*/ 335360 h 2276195"/>
                    <a:gd name="connsiteX114" fmla="*/ 914400 w 3180821"/>
                    <a:gd name="connsiteY114" fmla="*/ 325839 h 2276195"/>
                    <a:gd name="connsiteX115" fmla="*/ 899055 w 3180821"/>
                    <a:gd name="connsiteY115" fmla="*/ 323723 h 2276195"/>
                    <a:gd name="connsiteX116" fmla="*/ 884767 w 3180821"/>
                    <a:gd name="connsiteY116" fmla="*/ 326896 h 2276195"/>
                    <a:gd name="connsiteX117" fmla="*/ 869950 w 3180821"/>
                    <a:gd name="connsiteY117" fmla="*/ 334302 h 2276195"/>
                    <a:gd name="connsiteX118" fmla="*/ 850900 w 3180821"/>
                    <a:gd name="connsiteY118" fmla="*/ 352815 h 2276195"/>
                    <a:gd name="connsiteX119" fmla="*/ 829734 w 3180821"/>
                    <a:gd name="connsiteY119" fmla="*/ 382966 h 2276195"/>
                    <a:gd name="connsiteX120" fmla="*/ 809096 w 3180821"/>
                    <a:gd name="connsiteY120" fmla="*/ 424754 h 2276195"/>
                    <a:gd name="connsiteX121" fmla="*/ 805921 w 3180821"/>
                    <a:gd name="connsiteY121" fmla="*/ 433217 h 2276195"/>
                    <a:gd name="connsiteX122" fmla="*/ 800100 w 3180821"/>
                    <a:gd name="connsiteY122" fmla="*/ 459136 h 2276195"/>
                    <a:gd name="connsiteX123" fmla="*/ 796925 w 3180821"/>
                    <a:gd name="connsiteY123" fmla="*/ 514148 h 2276195"/>
                    <a:gd name="connsiteX124" fmla="*/ 804863 w 3180821"/>
                    <a:gd name="connsiteY124" fmla="*/ 569688 h 2276195"/>
                    <a:gd name="connsiteX125" fmla="*/ 819680 w 3180821"/>
                    <a:gd name="connsiteY125" fmla="*/ 624700 h 2276195"/>
                    <a:gd name="connsiteX126" fmla="*/ 849842 w 3180821"/>
                    <a:gd name="connsiteY126" fmla="*/ 701399 h 2276195"/>
                    <a:gd name="connsiteX127" fmla="*/ 892175 w 3180821"/>
                    <a:gd name="connsiteY127" fmla="*/ 783916 h 2276195"/>
                    <a:gd name="connsiteX128" fmla="*/ 906992 w 3180821"/>
                    <a:gd name="connsiteY128" fmla="*/ 811422 h 2276195"/>
                    <a:gd name="connsiteX129" fmla="*/ 918105 w 3180821"/>
                    <a:gd name="connsiteY129" fmla="*/ 835754 h 2276195"/>
                    <a:gd name="connsiteX130" fmla="*/ 932921 w 3180821"/>
                    <a:gd name="connsiteY130" fmla="*/ 891824 h 2276195"/>
                    <a:gd name="connsiteX131" fmla="*/ 942446 w 3180821"/>
                    <a:gd name="connsiteY131" fmla="*/ 966936 h 2276195"/>
                    <a:gd name="connsiteX132" fmla="*/ 943505 w 3180821"/>
                    <a:gd name="connsiteY132" fmla="*/ 979631 h 2276195"/>
                    <a:gd name="connsiteX133" fmla="*/ 938742 w 3180821"/>
                    <a:gd name="connsiteY133" fmla="*/ 982805 h 2276195"/>
                    <a:gd name="connsiteX134" fmla="*/ 929746 w 3180821"/>
                    <a:gd name="connsiteY134" fmla="*/ 984391 h 2276195"/>
                    <a:gd name="connsiteX135" fmla="*/ 914400 w 3180821"/>
                    <a:gd name="connsiteY135" fmla="*/ 979631 h 2276195"/>
                    <a:gd name="connsiteX136" fmla="*/ 892175 w 3180821"/>
                    <a:gd name="connsiteY136" fmla="*/ 961117 h 2276195"/>
                    <a:gd name="connsiteX137" fmla="*/ 869950 w 3180821"/>
                    <a:gd name="connsiteY137" fmla="*/ 934140 h 2276195"/>
                    <a:gd name="connsiteX138" fmla="*/ 821267 w 3180821"/>
                    <a:gd name="connsiteY138" fmla="*/ 853739 h 2276195"/>
                    <a:gd name="connsiteX139" fmla="*/ 810155 w 3180821"/>
                    <a:gd name="connsiteY139" fmla="*/ 830994 h 2276195"/>
                    <a:gd name="connsiteX140" fmla="*/ 790046 w 3180821"/>
                    <a:gd name="connsiteY140" fmla="*/ 802959 h 2276195"/>
                    <a:gd name="connsiteX141" fmla="*/ 757238 w 3180821"/>
                    <a:gd name="connsiteY141" fmla="*/ 768576 h 2276195"/>
                    <a:gd name="connsiteX142" fmla="*/ 738188 w 3180821"/>
                    <a:gd name="connsiteY142" fmla="*/ 756939 h 2276195"/>
                    <a:gd name="connsiteX143" fmla="*/ 728663 w 3180821"/>
                    <a:gd name="connsiteY143" fmla="*/ 754824 h 2276195"/>
                    <a:gd name="connsiteX144" fmla="*/ 716492 w 3180821"/>
                    <a:gd name="connsiteY144" fmla="*/ 758526 h 2276195"/>
                    <a:gd name="connsiteX145" fmla="*/ 706438 w 3180821"/>
                    <a:gd name="connsiteY145" fmla="*/ 773866 h 2276195"/>
                    <a:gd name="connsiteX146" fmla="*/ 703263 w 3180821"/>
                    <a:gd name="connsiteY146" fmla="*/ 796611 h 2276195"/>
                    <a:gd name="connsiteX147" fmla="*/ 705379 w 3180821"/>
                    <a:gd name="connsiteY147" fmla="*/ 820943 h 2276195"/>
                    <a:gd name="connsiteX148" fmla="*/ 713317 w 3180821"/>
                    <a:gd name="connsiteY148" fmla="*/ 843160 h 2276195"/>
                    <a:gd name="connsiteX149" fmla="*/ 718609 w 3180821"/>
                    <a:gd name="connsiteY149" fmla="*/ 851623 h 2276195"/>
                    <a:gd name="connsiteX150" fmla="*/ 733954 w 3180821"/>
                    <a:gd name="connsiteY150" fmla="*/ 873839 h 2276195"/>
                    <a:gd name="connsiteX151" fmla="*/ 784225 w 3180821"/>
                    <a:gd name="connsiteY151" fmla="*/ 963762 h 2276195"/>
                    <a:gd name="connsiteX152" fmla="*/ 865717 w 3180821"/>
                    <a:gd name="connsiteY152" fmla="*/ 1119805 h 2276195"/>
                    <a:gd name="connsiteX153" fmla="*/ 882121 w 3180821"/>
                    <a:gd name="connsiteY153" fmla="*/ 1152600 h 2276195"/>
                    <a:gd name="connsiteX154" fmla="*/ 886355 w 3180821"/>
                    <a:gd name="connsiteY154" fmla="*/ 1171643 h 2276195"/>
                    <a:gd name="connsiteX155" fmla="*/ 886355 w 3180821"/>
                    <a:gd name="connsiteY155" fmla="*/ 1199149 h 2276195"/>
                    <a:gd name="connsiteX156" fmla="*/ 879475 w 3180821"/>
                    <a:gd name="connsiteY156" fmla="*/ 1217133 h 2276195"/>
                    <a:gd name="connsiteX157" fmla="*/ 867834 w 3180821"/>
                    <a:gd name="connsiteY157" fmla="*/ 1228241 h 2276195"/>
                    <a:gd name="connsiteX158" fmla="*/ 847196 w 3180821"/>
                    <a:gd name="connsiteY158" fmla="*/ 1233531 h 2276195"/>
                    <a:gd name="connsiteX159" fmla="*/ 824442 w 3180821"/>
                    <a:gd name="connsiteY159" fmla="*/ 1229299 h 2276195"/>
                    <a:gd name="connsiteX160" fmla="*/ 821267 w 3180821"/>
                    <a:gd name="connsiteY160" fmla="*/ 1228770 h 2276195"/>
                    <a:gd name="connsiteX161" fmla="*/ 637646 w 3180821"/>
                    <a:gd name="connsiteY161" fmla="*/ 807190 h 2276195"/>
                    <a:gd name="connsiteX162" fmla="*/ 515938 w 3180821"/>
                    <a:gd name="connsiteY162" fmla="*/ 524727 h 2276195"/>
                    <a:gd name="connsiteX163" fmla="*/ 488421 w 3180821"/>
                    <a:gd name="connsiteY163" fmla="*/ 459136 h 2276195"/>
                    <a:gd name="connsiteX164" fmla="*/ 436034 w 3180821"/>
                    <a:gd name="connsiteY164" fmla="*/ 345939 h 2276195"/>
                    <a:gd name="connsiteX165" fmla="*/ 385763 w 3180821"/>
                    <a:gd name="connsiteY165" fmla="*/ 251255 h 2276195"/>
                    <a:gd name="connsiteX166" fmla="*/ 337609 w 3180821"/>
                    <a:gd name="connsiteY166" fmla="*/ 175614 h 2276195"/>
                    <a:gd name="connsiteX167" fmla="*/ 291571 w 3180821"/>
                    <a:gd name="connsiteY167" fmla="*/ 115842 h 2276195"/>
                    <a:gd name="connsiteX168" fmla="*/ 248179 w 3180821"/>
                    <a:gd name="connsiteY168" fmla="*/ 70881 h 2276195"/>
                    <a:gd name="connsiteX169" fmla="*/ 207963 w 3180821"/>
                    <a:gd name="connsiteY169" fmla="*/ 38085 h 2276195"/>
                    <a:gd name="connsiteX170" fmla="*/ 171450 w 3180821"/>
                    <a:gd name="connsiteY170" fmla="*/ 16398 h 2276195"/>
                    <a:gd name="connsiteX171" fmla="*/ 137584 w 3180821"/>
                    <a:gd name="connsiteY171" fmla="*/ 4232 h 2276195"/>
                    <a:gd name="connsiteX172" fmla="*/ 107421 w 3180821"/>
                    <a:gd name="connsiteY172" fmla="*/ 0 h 2276195"/>
                    <a:gd name="connsiteX173" fmla="*/ 80434 w 3180821"/>
                    <a:gd name="connsiteY173" fmla="*/ 1587 h 2276195"/>
                    <a:gd name="connsiteX174" fmla="*/ 58738 w 3180821"/>
                    <a:gd name="connsiteY174" fmla="*/ 6877 h 2276195"/>
                    <a:gd name="connsiteX175" fmla="*/ 17463 w 3180821"/>
                    <a:gd name="connsiteY175" fmla="*/ 28035 h 2276195"/>
                    <a:gd name="connsiteX176" fmla="*/ 10584 w 3180821"/>
                    <a:gd name="connsiteY176" fmla="*/ 34911 h 2276195"/>
                    <a:gd name="connsiteX177" fmla="*/ 6879 w 3180821"/>
                    <a:gd name="connsiteY177" fmla="*/ 40201 h 2276195"/>
                    <a:gd name="connsiteX178" fmla="*/ 1588 w 3180821"/>
                    <a:gd name="connsiteY178" fmla="*/ 53425 h 2276195"/>
                    <a:gd name="connsiteX179" fmla="*/ 0 w 3180821"/>
                    <a:gd name="connsiteY179" fmla="*/ 79344 h 2276195"/>
                    <a:gd name="connsiteX180" fmla="*/ 7409 w 3180821"/>
                    <a:gd name="connsiteY180" fmla="*/ 122719 h 2276195"/>
                    <a:gd name="connsiteX181" fmla="*/ 25929 w 3180821"/>
                    <a:gd name="connsiteY181" fmla="*/ 175085 h 2276195"/>
                    <a:gd name="connsiteX182" fmla="*/ 68263 w 3180821"/>
                    <a:gd name="connsiteY182" fmla="*/ 265537 h 2276195"/>
                    <a:gd name="connsiteX183" fmla="*/ 146050 w 3180821"/>
                    <a:gd name="connsiteY183" fmla="*/ 403066 h 2276195"/>
                    <a:gd name="connsiteX184" fmla="*/ 235479 w 3180821"/>
                    <a:gd name="connsiteY184" fmla="*/ 541653 h 2276195"/>
                    <a:gd name="connsiteX185" fmla="*/ 322263 w 3180821"/>
                    <a:gd name="connsiteY185" fmla="*/ 668603 h 2276195"/>
                    <a:gd name="connsiteX186" fmla="*/ 422804 w 3180821"/>
                    <a:gd name="connsiteY186" fmla="*/ 808777 h 2276195"/>
                    <a:gd name="connsiteX187" fmla="*/ 439738 w 3180821"/>
                    <a:gd name="connsiteY187" fmla="*/ 830465 h 2276195"/>
                    <a:gd name="connsiteX188" fmla="*/ 466196 w 3180821"/>
                    <a:gd name="connsiteY188" fmla="*/ 875426 h 2276195"/>
                    <a:gd name="connsiteX189" fmla="*/ 516467 w 3180821"/>
                    <a:gd name="connsiteY189" fmla="*/ 970639 h 2276195"/>
                    <a:gd name="connsiteX190" fmla="*/ 564092 w 3180821"/>
                    <a:gd name="connsiteY190" fmla="*/ 1069554 h 2276195"/>
                    <a:gd name="connsiteX191" fmla="*/ 606425 w 3180821"/>
                    <a:gd name="connsiteY191" fmla="*/ 1172172 h 2276195"/>
                    <a:gd name="connsiteX192" fmla="*/ 664634 w 3180821"/>
                    <a:gd name="connsiteY192" fmla="*/ 1327685 h 2276195"/>
                    <a:gd name="connsiteX193" fmla="*/ 729192 w 3180821"/>
                    <a:gd name="connsiteY193" fmla="*/ 1531863 h 2276195"/>
                    <a:gd name="connsiteX194" fmla="*/ 779463 w 3180821"/>
                    <a:gd name="connsiteY194" fmla="*/ 1720172 h 2276195"/>
                    <a:gd name="connsiteX195" fmla="*/ 815975 w 3180821"/>
                    <a:gd name="connsiteY195" fmla="*/ 1879389 h 2276195"/>
                    <a:gd name="connsiteX196" fmla="*/ 848784 w 3180821"/>
                    <a:gd name="connsiteY196" fmla="*/ 2045482 h 2276195"/>
                    <a:gd name="connsiteX197" fmla="*/ 760040 w 3180821"/>
                    <a:gd name="connsiteY197" fmla="*/ 2097549 h 2276195"/>
                    <a:gd name="connsiteX198" fmla="*/ 661770 w 3180821"/>
                    <a:gd name="connsiteY198" fmla="*/ 2117118 h 2276195"/>
                    <a:gd name="connsiteX199" fmla="*/ 403631 w 3180821"/>
                    <a:gd name="connsiteY199" fmla="*/ 2276195 h 2276195"/>
                    <a:gd name="connsiteX0" fmla="*/ 403631 w 3180821"/>
                    <a:gd name="connsiteY0" fmla="*/ 2276195 h 2276195"/>
                    <a:gd name="connsiteX1" fmla="*/ 3085922 w 3180821"/>
                    <a:gd name="connsiteY1" fmla="*/ 2109788 h 2276195"/>
                    <a:gd name="connsiteX2" fmla="*/ 3083984 w 3180821"/>
                    <a:gd name="connsiteY2" fmla="*/ 2107899 h 2276195"/>
                    <a:gd name="connsiteX3" fmla="*/ 3060171 w 3180821"/>
                    <a:gd name="connsiteY3" fmla="*/ 2076161 h 2276195"/>
                    <a:gd name="connsiteX4" fmla="*/ 3042180 w 3180821"/>
                    <a:gd name="connsiteY4" fmla="*/ 2031200 h 2276195"/>
                    <a:gd name="connsiteX5" fmla="*/ 3036888 w 3180821"/>
                    <a:gd name="connsiteY5" fmla="*/ 1986767 h 2276195"/>
                    <a:gd name="connsiteX6" fmla="*/ 3040063 w 3180821"/>
                    <a:gd name="connsiteY6" fmla="*/ 1943393 h 2276195"/>
                    <a:gd name="connsiteX7" fmla="*/ 3048000 w 3180821"/>
                    <a:gd name="connsiteY7" fmla="*/ 1902134 h 2276195"/>
                    <a:gd name="connsiteX8" fmla="*/ 3064404 w 3180821"/>
                    <a:gd name="connsiteY8" fmla="*/ 1846593 h 2276195"/>
                    <a:gd name="connsiteX9" fmla="*/ 3071813 w 3180821"/>
                    <a:gd name="connsiteY9" fmla="*/ 1817501 h 2276195"/>
                    <a:gd name="connsiteX10" fmla="*/ 3076576 w 3180821"/>
                    <a:gd name="connsiteY10" fmla="*/ 1803748 h 2276195"/>
                    <a:gd name="connsiteX11" fmla="*/ 3095626 w 3180821"/>
                    <a:gd name="connsiteY11" fmla="*/ 1767250 h 2276195"/>
                    <a:gd name="connsiteX12" fmla="*/ 3142192 w 3180821"/>
                    <a:gd name="connsiteY12" fmla="*/ 1697427 h 2276195"/>
                    <a:gd name="connsiteX13" fmla="*/ 3180821 w 3180821"/>
                    <a:gd name="connsiteY13" fmla="*/ 1644531 h 2276195"/>
                    <a:gd name="connsiteX14" fmla="*/ 3045354 w 3180821"/>
                    <a:gd name="connsiteY14" fmla="*/ 1603802 h 2276195"/>
                    <a:gd name="connsiteX15" fmla="*/ 2453217 w 3180821"/>
                    <a:gd name="connsiteY15" fmla="*/ 1417079 h 2276195"/>
                    <a:gd name="connsiteX16" fmla="*/ 2216680 w 3180821"/>
                    <a:gd name="connsiteY16" fmla="*/ 1336678 h 2276195"/>
                    <a:gd name="connsiteX17" fmla="*/ 2145242 w 3180821"/>
                    <a:gd name="connsiteY17" fmla="*/ 1310230 h 2276195"/>
                    <a:gd name="connsiteX18" fmla="*/ 2119313 w 3180821"/>
                    <a:gd name="connsiteY18" fmla="*/ 1298064 h 2276195"/>
                    <a:gd name="connsiteX19" fmla="*/ 2116138 w 3180821"/>
                    <a:gd name="connsiteY19" fmla="*/ 1294361 h 2276195"/>
                    <a:gd name="connsiteX20" fmla="*/ 2103438 w 3180821"/>
                    <a:gd name="connsiteY20" fmla="*/ 1293303 h 2276195"/>
                    <a:gd name="connsiteX21" fmla="*/ 2083330 w 3180821"/>
                    <a:gd name="connsiteY21" fmla="*/ 1284311 h 2276195"/>
                    <a:gd name="connsiteX22" fmla="*/ 2064280 w 3180821"/>
                    <a:gd name="connsiteY22" fmla="*/ 1265268 h 2276195"/>
                    <a:gd name="connsiteX23" fmla="*/ 2062163 w 3180821"/>
                    <a:gd name="connsiteY23" fmla="*/ 1260508 h 2276195"/>
                    <a:gd name="connsiteX24" fmla="*/ 2001309 w 3180821"/>
                    <a:gd name="connsiteY24" fmla="*/ 1085423 h 2276195"/>
                    <a:gd name="connsiteX25" fmla="*/ 1991254 w 3180821"/>
                    <a:gd name="connsiteY25" fmla="*/ 1038874 h 2276195"/>
                    <a:gd name="connsiteX26" fmla="*/ 1974321 w 3180821"/>
                    <a:gd name="connsiteY26" fmla="*/ 990210 h 2276195"/>
                    <a:gd name="connsiteX27" fmla="*/ 1963209 w 3180821"/>
                    <a:gd name="connsiteY27" fmla="*/ 967994 h 2276195"/>
                    <a:gd name="connsiteX28" fmla="*/ 1951038 w 3180821"/>
                    <a:gd name="connsiteY28" fmla="*/ 952125 h 2276195"/>
                    <a:gd name="connsiteX29" fmla="*/ 1938867 w 3180821"/>
                    <a:gd name="connsiteY29" fmla="*/ 943133 h 2276195"/>
                    <a:gd name="connsiteX30" fmla="*/ 1927225 w 3180821"/>
                    <a:gd name="connsiteY30" fmla="*/ 939430 h 2276195"/>
                    <a:gd name="connsiteX31" fmla="*/ 1915054 w 3180821"/>
                    <a:gd name="connsiteY31" fmla="*/ 939959 h 2276195"/>
                    <a:gd name="connsiteX32" fmla="*/ 1898121 w 3180821"/>
                    <a:gd name="connsiteY32" fmla="*/ 946835 h 2276195"/>
                    <a:gd name="connsiteX33" fmla="*/ 1879071 w 3180821"/>
                    <a:gd name="connsiteY33" fmla="*/ 963762 h 2276195"/>
                    <a:gd name="connsiteX34" fmla="*/ 1858434 w 3180821"/>
                    <a:gd name="connsiteY34" fmla="*/ 991268 h 2276195"/>
                    <a:gd name="connsiteX35" fmla="*/ 1855788 w 3180821"/>
                    <a:gd name="connsiteY35" fmla="*/ 997086 h 2276195"/>
                    <a:gd name="connsiteX36" fmla="*/ 1846263 w 3180821"/>
                    <a:gd name="connsiteY36" fmla="*/ 1025121 h 2276195"/>
                    <a:gd name="connsiteX37" fmla="*/ 1827213 w 3180821"/>
                    <a:gd name="connsiteY37" fmla="*/ 1116102 h 2276195"/>
                    <a:gd name="connsiteX38" fmla="*/ 1805517 w 3180821"/>
                    <a:gd name="connsiteY38" fmla="*/ 1261566 h 2276195"/>
                    <a:gd name="connsiteX39" fmla="*/ 1802342 w 3180821"/>
                    <a:gd name="connsiteY39" fmla="*/ 1290658 h 2276195"/>
                    <a:gd name="connsiteX40" fmla="*/ 1790700 w 3180821"/>
                    <a:gd name="connsiteY40" fmla="*/ 1303353 h 2276195"/>
                    <a:gd name="connsiteX41" fmla="*/ 1770063 w 3180821"/>
                    <a:gd name="connsiteY41" fmla="*/ 1321867 h 2276195"/>
                    <a:gd name="connsiteX42" fmla="*/ 1751013 w 3180821"/>
                    <a:gd name="connsiteY42" fmla="*/ 1331388 h 2276195"/>
                    <a:gd name="connsiteX43" fmla="*/ 1735138 w 3180821"/>
                    <a:gd name="connsiteY43" fmla="*/ 1334562 h 2276195"/>
                    <a:gd name="connsiteX44" fmla="*/ 1720850 w 3180821"/>
                    <a:gd name="connsiteY44" fmla="*/ 1330859 h 2276195"/>
                    <a:gd name="connsiteX45" fmla="*/ 1708680 w 3180821"/>
                    <a:gd name="connsiteY45" fmla="*/ 1321867 h 2276195"/>
                    <a:gd name="connsiteX46" fmla="*/ 1692275 w 3180821"/>
                    <a:gd name="connsiteY46" fmla="*/ 1300180 h 2276195"/>
                    <a:gd name="connsiteX47" fmla="*/ 1677459 w 3180821"/>
                    <a:gd name="connsiteY47" fmla="*/ 1262095 h 2276195"/>
                    <a:gd name="connsiteX48" fmla="*/ 1667405 w 3180821"/>
                    <a:gd name="connsiteY48" fmla="*/ 1221894 h 2276195"/>
                    <a:gd name="connsiteX49" fmla="*/ 1659467 w 3180821"/>
                    <a:gd name="connsiteY49" fmla="*/ 1170585 h 2276195"/>
                    <a:gd name="connsiteX50" fmla="*/ 1658938 w 3180821"/>
                    <a:gd name="connsiteY50" fmla="*/ 1162650 h 2276195"/>
                    <a:gd name="connsiteX51" fmla="*/ 1655234 w 3180821"/>
                    <a:gd name="connsiteY51" fmla="*/ 1151542 h 2276195"/>
                    <a:gd name="connsiteX52" fmla="*/ 1646767 w 3180821"/>
                    <a:gd name="connsiteY52" fmla="*/ 1135145 h 2276195"/>
                    <a:gd name="connsiteX53" fmla="*/ 1636184 w 3180821"/>
                    <a:gd name="connsiteY53" fmla="*/ 1121921 h 2276195"/>
                    <a:gd name="connsiteX54" fmla="*/ 1624542 w 3180821"/>
                    <a:gd name="connsiteY54" fmla="*/ 1113457 h 2276195"/>
                    <a:gd name="connsiteX55" fmla="*/ 1604963 w 3180821"/>
                    <a:gd name="connsiteY55" fmla="*/ 1107110 h 2276195"/>
                    <a:gd name="connsiteX56" fmla="*/ 1577446 w 3180821"/>
                    <a:gd name="connsiteY56" fmla="*/ 1107639 h 2276195"/>
                    <a:gd name="connsiteX57" fmla="*/ 1537230 w 3180821"/>
                    <a:gd name="connsiteY57" fmla="*/ 1121392 h 2276195"/>
                    <a:gd name="connsiteX58" fmla="*/ 1499130 w 3180821"/>
                    <a:gd name="connsiteY58" fmla="*/ 1144137 h 2276195"/>
                    <a:gd name="connsiteX59" fmla="*/ 1494896 w 3180821"/>
                    <a:gd name="connsiteY59" fmla="*/ 1147311 h 2276195"/>
                    <a:gd name="connsiteX60" fmla="*/ 1475317 w 3180821"/>
                    <a:gd name="connsiteY60" fmla="*/ 1150484 h 2276195"/>
                    <a:gd name="connsiteX61" fmla="*/ 1445684 w 3180821"/>
                    <a:gd name="connsiteY61" fmla="*/ 1149426 h 2276195"/>
                    <a:gd name="connsiteX62" fmla="*/ 1426634 w 3180821"/>
                    <a:gd name="connsiteY62" fmla="*/ 1143608 h 2276195"/>
                    <a:gd name="connsiteX63" fmla="*/ 1414992 w 3180821"/>
                    <a:gd name="connsiteY63" fmla="*/ 1132500 h 2276195"/>
                    <a:gd name="connsiteX64" fmla="*/ 1409700 w 3180821"/>
                    <a:gd name="connsiteY64" fmla="*/ 1114515 h 2276195"/>
                    <a:gd name="connsiteX65" fmla="*/ 1412875 w 3180821"/>
                    <a:gd name="connsiteY65" fmla="*/ 1093886 h 2276195"/>
                    <a:gd name="connsiteX66" fmla="*/ 1413405 w 3180821"/>
                    <a:gd name="connsiteY66" fmla="*/ 1091770 h 2276195"/>
                    <a:gd name="connsiteX67" fmla="*/ 1421342 w 3180821"/>
                    <a:gd name="connsiteY67" fmla="*/ 1049453 h 2276195"/>
                    <a:gd name="connsiteX68" fmla="*/ 1429809 w 3180821"/>
                    <a:gd name="connsiteY68" fmla="*/ 975928 h 2276195"/>
                    <a:gd name="connsiteX69" fmla="*/ 1431925 w 3180821"/>
                    <a:gd name="connsiteY69" fmla="*/ 912453 h 2276195"/>
                    <a:gd name="connsiteX70" fmla="*/ 1429809 w 3180821"/>
                    <a:gd name="connsiteY70" fmla="*/ 858499 h 2276195"/>
                    <a:gd name="connsiteX71" fmla="*/ 1422930 w 3180821"/>
                    <a:gd name="connsiteY71" fmla="*/ 813538 h 2276195"/>
                    <a:gd name="connsiteX72" fmla="*/ 1411817 w 3180821"/>
                    <a:gd name="connsiteY72" fmla="*/ 775982 h 2276195"/>
                    <a:gd name="connsiteX73" fmla="*/ 1399117 w 3180821"/>
                    <a:gd name="connsiteY73" fmla="*/ 746360 h 2276195"/>
                    <a:gd name="connsiteX74" fmla="*/ 1383771 w 3180821"/>
                    <a:gd name="connsiteY74" fmla="*/ 723615 h 2276195"/>
                    <a:gd name="connsiteX75" fmla="*/ 1366838 w 3180821"/>
                    <a:gd name="connsiteY75" fmla="*/ 706159 h 2276195"/>
                    <a:gd name="connsiteX76" fmla="*/ 1349375 w 3180821"/>
                    <a:gd name="connsiteY76" fmla="*/ 692935 h 2276195"/>
                    <a:gd name="connsiteX77" fmla="*/ 1323446 w 3180821"/>
                    <a:gd name="connsiteY77" fmla="*/ 681827 h 2276195"/>
                    <a:gd name="connsiteX78" fmla="*/ 1282700 w 3180821"/>
                    <a:gd name="connsiteY78" fmla="*/ 676538 h 2276195"/>
                    <a:gd name="connsiteX79" fmla="*/ 1275821 w 3180821"/>
                    <a:gd name="connsiteY79" fmla="*/ 678125 h 2276195"/>
                    <a:gd name="connsiteX80" fmla="*/ 1264180 w 3180821"/>
                    <a:gd name="connsiteY80" fmla="*/ 681827 h 2276195"/>
                    <a:gd name="connsiteX81" fmla="*/ 1245659 w 3180821"/>
                    <a:gd name="connsiteY81" fmla="*/ 690291 h 2276195"/>
                    <a:gd name="connsiteX82" fmla="*/ 1223963 w 3180821"/>
                    <a:gd name="connsiteY82" fmla="*/ 707746 h 2276195"/>
                    <a:gd name="connsiteX83" fmla="*/ 1206500 w 3180821"/>
                    <a:gd name="connsiteY83" fmla="*/ 735252 h 2276195"/>
                    <a:gd name="connsiteX84" fmla="*/ 1199621 w 3180821"/>
                    <a:gd name="connsiteY84" fmla="*/ 765403 h 2276195"/>
                    <a:gd name="connsiteX85" fmla="*/ 1200680 w 3180821"/>
                    <a:gd name="connsiteY85" fmla="*/ 810364 h 2276195"/>
                    <a:gd name="connsiteX86" fmla="*/ 1212321 w 3180821"/>
                    <a:gd name="connsiteY86" fmla="*/ 852152 h 2276195"/>
                    <a:gd name="connsiteX87" fmla="*/ 1214438 w 3180821"/>
                    <a:gd name="connsiteY87" fmla="*/ 856913 h 2276195"/>
                    <a:gd name="connsiteX88" fmla="*/ 1220788 w 3180821"/>
                    <a:gd name="connsiteY88" fmla="*/ 870665 h 2276195"/>
                    <a:gd name="connsiteX89" fmla="*/ 1231371 w 3180821"/>
                    <a:gd name="connsiteY89" fmla="*/ 905577 h 2276195"/>
                    <a:gd name="connsiteX90" fmla="*/ 1243542 w 3180821"/>
                    <a:gd name="connsiteY90" fmla="*/ 966936 h 2276195"/>
                    <a:gd name="connsiteX91" fmla="*/ 1255184 w 3180821"/>
                    <a:gd name="connsiteY91" fmla="*/ 1083836 h 2276195"/>
                    <a:gd name="connsiteX92" fmla="*/ 1255184 w 3180821"/>
                    <a:gd name="connsiteY92" fmla="*/ 1107110 h 2276195"/>
                    <a:gd name="connsiteX93" fmla="*/ 1238780 w 3180821"/>
                    <a:gd name="connsiteY93" fmla="*/ 1120334 h 2276195"/>
                    <a:gd name="connsiteX94" fmla="*/ 1209146 w 3180821"/>
                    <a:gd name="connsiteY94" fmla="*/ 1140434 h 2276195"/>
                    <a:gd name="connsiteX95" fmla="*/ 1181630 w 3180821"/>
                    <a:gd name="connsiteY95" fmla="*/ 1151542 h 2276195"/>
                    <a:gd name="connsiteX96" fmla="*/ 1157288 w 3180821"/>
                    <a:gd name="connsiteY96" fmla="*/ 1155774 h 2276195"/>
                    <a:gd name="connsiteX97" fmla="*/ 1135592 w 3180821"/>
                    <a:gd name="connsiteY97" fmla="*/ 1152600 h 2276195"/>
                    <a:gd name="connsiteX98" fmla="*/ 1115484 w 3180821"/>
                    <a:gd name="connsiteY98" fmla="*/ 1143608 h 2276195"/>
                    <a:gd name="connsiteX99" fmla="*/ 1089555 w 3180821"/>
                    <a:gd name="connsiteY99" fmla="*/ 1122979 h 2276195"/>
                    <a:gd name="connsiteX100" fmla="*/ 1062038 w 3180821"/>
                    <a:gd name="connsiteY100" fmla="*/ 1084894 h 2276195"/>
                    <a:gd name="connsiteX101" fmla="*/ 1044046 w 3180821"/>
                    <a:gd name="connsiteY101" fmla="*/ 1043635 h 2276195"/>
                    <a:gd name="connsiteX102" fmla="*/ 1027113 w 3180821"/>
                    <a:gd name="connsiteY102" fmla="*/ 992326 h 2276195"/>
                    <a:gd name="connsiteX103" fmla="*/ 1025525 w 3180821"/>
                    <a:gd name="connsiteY103" fmla="*/ 983334 h 2276195"/>
                    <a:gd name="connsiteX104" fmla="*/ 1016000 w 3180821"/>
                    <a:gd name="connsiteY104" fmla="*/ 955828 h 2276195"/>
                    <a:gd name="connsiteX105" fmla="*/ 1001184 w 3180821"/>
                    <a:gd name="connsiteY105" fmla="*/ 882831 h 2276195"/>
                    <a:gd name="connsiteX106" fmla="*/ 992188 w 3180821"/>
                    <a:gd name="connsiteY106" fmla="*/ 796082 h 2276195"/>
                    <a:gd name="connsiteX107" fmla="*/ 987425 w 3180821"/>
                    <a:gd name="connsiteY107" fmla="*/ 704573 h 2276195"/>
                    <a:gd name="connsiteX108" fmla="*/ 987425 w 3180821"/>
                    <a:gd name="connsiteY108" fmla="*/ 488758 h 2276195"/>
                    <a:gd name="connsiteX109" fmla="*/ 990071 w 3180821"/>
                    <a:gd name="connsiteY109" fmla="*/ 437978 h 2276195"/>
                    <a:gd name="connsiteX110" fmla="*/ 981605 w 3180821"/>
                    <a:gd name="connsiteY110" fmla="*/ 415232 h 2276195"/>
                    <a:gd name="connsiteX111" fmla="*/ 964671 w 3180821"/>
                    <a:gd name="connsiteY111" fmla="*/ 378734 h 2276195"/>
                    <a:gd name="connsiteX112" fmla="*/ 947209 w 3180821"/>
                    <a:gd name="connsiteY112" fmla="*/ 352815 h 2276195"/>
                    <a:gd name="connsiteX113" fmla="*/ 931334 w 3180821"/>
                    <a:gd name="connsiteY113" fmla="*/ 335360 h 2276195"/>
                    <a:gd name="connsiteX114" fmla="*/ 914400 w 3180821"/>
                    <a:gd name="connsiteY114" fmla="*/ 325839 h 2276195"/>
                    <a:gd name="connsiteX115" fmla="*/ 899055 w 3180821"/>
                    <a:gd name="connsiteY115" fmla="*/ 323723 h 2276195"/>
                    <a:gd name="connsiteX116" fmla="*/ 884767 w 3180821"/>
                    <a:gd name="connsiteY116" fmla="*/ 326896 h 2276195"/>
                    <a:gd name="connsiteX117" fmla="*/ 869950 w 3180821"/>
                    <a:gd name="connsiteY117" fmla="*/ 334302 h 2276195"/>
                    <a:gd name="connsiteX118" fmla="*/ 850900 w 3180821"/>
                    <a:gd name="connsiteY118" fmla="*/ 352815 h 2276195"/>
                    <a:gd name="connsiteX119" fmla="*/ 829734 w 3180821"/>
                    <a:gd name="connsiteY119" fmla="*/ 382966 h 2276195"/>
                    <a:gd name="connsiteX120" fmla="*/ 809096 w 3180821"/>
                    <a:gd name="connsiteY120" fmla="*/ 424754 h 2276195"/>
                    <a:gd name="connsiteX121" fmla="*/ 805921 w 3180821"/>
                    <a:gd name="connsiteY121" fmla="*/ 433217 h 2276195"/>
                    <a:gd name="connsiteX122" fmla="*/ 800100 w 3180821"/>
                    <a:gd name="connsiteY122" fmla="*/ 459136 h 2276195"/>
                    <a:gd name="connsiteX123" fmla="*/ 796925 w 3180821"/>
                    <a:gd name="connsiteY123" fmla="*/ 514148 h 2276195"/>
                    <a:gd name="connsiteX124" fmla="*/ 804863 w 3180821"/>
                    <a:gd name="connsiteY124" fmla="*/ 569688 h 2276195"/>
                    <a:gd name="connsiteX125" fmla="*/ 819680 w 3180821"/>
                    <a:gd name="connsiteY125" fmla="*/ 624700 h 2276195"/>
                    <a:gd name="connsiteX126" fmla="*/ 849842 w 3180821"/>
                    <a:gd name="connsiteY126" fmla="*/ 701399 h 2276195"/>
                    <a:gd name="connsiteX127" fmla="*/ 892175 w 3180821"/>
                    <a:gd name="connsiteY127" fmla="*/ 783916 h 2276195"/>
                    <a:gd name="connsiteX128" fmla="*/ 906992 w 3180821"/>
                    <a:gd name="connsiteY128" fmla="*/ 811422 h 2276195"/>
                    <a:gd name="connsiteX129" fmla="*/ 918105 w 3180821"/>
                    <a:gd name="connsiteY129" fmla="*/ 835754 h 2276195"/>
                    <a:gd name="connsiteX130" fmla="*/ 932921 w 3180821"/>
                    <a:gd name="connsiteY130" fmla="*/ 891824 h 2276195"/>
                    <a:gd name="connsiteX131" fmla="*/ 942446 w 3180821"/>
                    <a:gd name="connsiteY131" fmla="*/ 966936 h 2276195"/>
                    <a:gd name="connsiteX132" fmla="*/ 943505 w 3180821"/>
                    <a:gd name="connsiteY132" fmla="*/ 979631 h 2276195"/>
                    <a:gd name="connsiteX133" fmla="*/ 938742 w 3180821"/>
                    <a:gd name="connsiteY133" fmla="*/ 982805 h 2276195"/>
                    <a:gd name="connsiteX134" fmla="*/ 929746 w 3180821"/>
                    <a:gd name="connsiteY134" fmla="*/ 984391 h 2276195"/>
                    <a:gd name="connsiteX135" fmla="*/ 914400 w 3180821"/>
                    <a:gd name="connsiteY135" fmla="*/ 979631 h 2276195"/>
                    <a:gd name="connsiteX136" fmla="*/ 892175 w 3180821"/>
                    <a:gd name="connsiteY136" fmla="*/ 961117 h 2276195"/>
                    <a:gd name="connsiteX137" fmla="*/ 869950 w 3180821"/>
                    <a:gd name="connsiteY137" fmla="*/ 934140 h 2276195"/>
                    <a:gd name="connsiteX138" fmla="*/ 821267 w 3180821"/>
                    <a:gd name="connsiteY138" fmla="*/ 853739 h 2276195"/>
                    <a:gd name="connsiteX139" fmla="*/ 810155 w 3180821"/>
                    <a:gd name="connsiteY139" fmla="*/ 830994 h 2276195"/>
                    <a:gd name="connsiteX140" fmla="*/ 790046 w 3180821"/>
                    <a:gd name="connsiteY140" fmla="*/ 802959 h 2276195"/>
                    <a:gd name="connsiteX141" fmla="*/ 757238 w 3180821"/>
                    <a:gd name="connsiteY141" fmla="*/ 768576 h 2276195"/>
                    <a:gd name="connsiteX142" fmla="*/ 738188 w 3180821"/>
                    <a:gd name="connsiteY142" fmla="*/ 756939 h 2276195"/>
                    <a:gd name="connsiteX143" fmla="*/ 728663 w 3180821"/>
                    <a:gd name="connsiteY143" fmla="*/ 754824 h 2276195"/>
                    <a:gd name="connsiteX144" fmla="*/ 716492 w 3180821"/>
                    <a:gd name="connsiteY144" fmla="*/ 758526 h 2276195"/>
                    <a:gd name="connsiteX145" fmla="*/ 706438 w 3180821"/>
                    <a:gd name="connsiteY145" fmla="*/ 773866 h 2276195"/>
                    <a:gd name="connsiteX146" fmla="*/ 703263 w 3180821"/>
                    <a:gd name="connsiteY146" fmla="*/ 796611 h 2276195"/>
                    <a:gd name="connsiteX147" fmla="*/ 705379 w 3180821"/>
                    <a:gd name="connsiteY147" fmla="*/ 820943 h 2276195"/>
                    <a:gd name="connsiteX148" fmla="*/ 713317 w 3180821"/>
                    <a:gd name="connsiteY148" fmla="*/ 843160 h 2276195"/>
                    <a:gd name="connsiteX149" fmla="*/ 718609 w 3180821"/>
                    <a:gd name="connsiteY149" fmla="*/ 851623 h 2276195"/>
                    <a:gd name="connsiteX150" fmla="*/ 733954 w 3180821"/>
                    <a:gd name="connsiteY150" fmla="*/ 873839 h 2276195"/>
                    <a:gd name="connsiteX151" fmla="*/ 784225 w 3180821"/>
                    <a:gd name="connsiteY151" fmla="*/ 963762 h 2276195"/>
                    <a:gd name="connsiteX152" fmla="*/ 865717 w 3180821"/>
                    <a:gd name="connsiteY152" fmla="*/ 1119805 h 2276195"/>
                    <a:gd name="connsiteX153" fmla="*/ 882121 w 3180821"/>
                    <a:gd name="connsiteY153" fmla="*/ 1152600 h 2276195"/>
                    <a:gd name="connsiteX154" fmla="*/ 886355 w 3180821"/>
                    <a:gd name="connsiteY154" fmla="*/ 1171643 h 2276195"/>
                    <a:gd name="connsiteX155" fmla="*/ 886355 w 3180821"/>
                    <a:gd name="connsiteY155" fmla="*/ 1199149 h 2276195"/>
                    <a:gd name="connsiteX156" fmla="*/ 879475 w 3180821"/>
                    <a:gd name="connsiteY156" fmla="*/ 1217133 h 2276195"/>
                    <a:gd name="connsiteX157" fmla="*/ 867834 w 3180821"/>
                    <a:gd name="connsiteY157" fmla="*/ 1228241 h 2276195"/>
                    <a:gd name="connsiteX158" fmla="*/ 847196 w 3180821"/>
                    <a:gd name="connsiteY158" fmla="*/ 1233531 h 2276195"/>
                    <a:gd name="connsiteX159" fmla="*/ 824442 w 3180821"/>
                    <a:gd name="connsiteY159" fmla="*/ 1229299 h 2276195"/>
                    <a:gd name="connsiteX160" fmla="*/ 821267 w 3180821"/>
                    <a:gd name="connsiteY160" fmla="*/ 1228770 h 2276195"/>
                    <a:gd name="connsiteX161" fmla="*/ 637646 w 3180821"/>
                    <a:gd name="connsiteY161" fmla="*/ 807190 h 2276195"/>
                    <a:gd name="connsiteX162" fmla="*/ 515938 w 3180821"/>
                    <a:gd name="connsiteY162" fmla="*/ 524727 h 2276195"/>
                    <a:gd name="connsiteX163" fmla="*/ 488421 w 3180821"/>
                    <a:gd name="connsiteY163" fmla="*/ 459136 h 2276195"/>
                    <a:gd name="connsiteX164" fmla="*/ 436034 w 3180821"/>
                    <a:gd name="connsiteY164" fmla="*/ 345939 h 2276195"/>
                    <a:gd name="connsiteX165" fmla="*/ 385763 w 3180821"/>
                    <a:gd name="connsiteY165" fmla="*/ 251255 h 2276195"/>
                    <a:gd name="connsiteX166" fmla="*/ 337609 w 3180821"/>
                    <a:gd name="connsiteY166" fmla="*/ 175614 h 2276195"/>
                    <a:gd name="connsiteX167" fmla="*/ 291571 w 3180821"/>
                    <a:gd name="connsiteY167" fmla="*/ 115842 h 2276195"/>
                    <a:gd name="connsiteX168" fmla="*/ 248179 w 3180821"/>
                    <a:gd name="connsiteY168" fmla="*/ 70881 h 2276195"/>
                    <a:gd name="connsiteX169" fmla="*/ 207963 w 3180821"/>
                    <a:gd name="connsiteY169" fmla="*/ 38085 h 2276195"/>
                    <a:gd name="connsiteX170" fmla="*/ 171450 w 3180821"/>
                    <a:gd name="connsiteY170" fmla="*/ 16398 h 2276195"/>
                    <a:gd name="connsiteX171" fmla="*/ 137584 w 3180821"/>
                    <a:gd name="connsiteY171" fmla="*/ 4232 h 2276195"/>
                    <a:gd name="connsiteX172" fmla="*/ 107421 w 3180821"/>
                    <a:gd name="connsiteY172" fmla="*/ 0 h 2276195"/>
                    <a:gd name="connsiteX173" fmla="*/ 80434 w 3180821"/>
                    <a:gd name="connsiteY173" fmla="*/ 1587 h 2276195"/>
                    <a:gd name="connsiteX174" fmla="*/ 58738 w 3180821"/>
                    <a:gd name="connsiteY174" fmla="*/ 6877 h 2276195"/>
                    <a:gd name="connsiteX175" fmla="*/ 17463 w 3180821"/>
                    <a:gd name="connsiteY175" fmla="*/ 28035 h 2276195"/>
                    <a:gd name="connsiteX176" fmla="*/ 10584 w 3180821"/>
                    <a:gd name="connsiteY176" fmla="*/ 34911 h 2276195"/>
                    <a:gd name="connsiteX177" fmla="*/ 6879 w 3180821"/>
                    <a:gd name="connsiteY177" fmla="*/ 40201 h 2276195"/>
                    <a:gd name="connsiteX178" fmla="*/ 1588 w 3180821"/>
                    <a:gd name="connsiteY178" fmla="*/ 53425 h 2276195"/>
                    <a:gd name="connsiteX179" fmla="*/ 0 w 3180821"/>
                    <a:gd name="connsiteY179" fmla="*/ 79344 h 2276195"/>
                    <a:gd name="connsiteX180" fmla="*/ 7409 w 3180821"/>
                    <a:gd name="connsiteY180" fmla="*/ 122719 h 2276195"/>
                    <a:gd name="connsiteX181" fmla="*/ 25929 w 3180821"/>
                    <a:gd name="connsiteY181" fmla="*/ 175085 h 2276195"/>
                    <a:gd name="connsiteX182" fmla="*/ 68263 w 3180821"/>
                    <a:gd name="connsiteY182" fmla="*/ 265537 h 2276195"/>
                    <a:gd name="connsiteX183" fmla="*/ 146050 w 3180821"/>
                    <a:gd name="connsiteY183" fmla="*/ 403066 h 2276195"/>
                    <a:gd name="connsiteX184" fmla="*/ 235479 w 3180821"/>
                    <a:gd name="connsiteY184" fmla="*/ 541653 h 2276195"/>
                    <a:gd name="connsiteX185" fmla="*/ 322263 w 3180821"/>
                    <a:gd name="connsiteY185" fmla="*/ 668603 h 2276195"/>
                    <a:gd name="connsiteX186" fmla="*/ 422804 w 3180821"/>
                    <a:gd name="connsiteY186" fmla="*/ 808777 h 2276195"/>
                    <a:gd name="connsiteX187" fmla="*/ 439738 w 3180821"/>
                    <a:gd name="connsiteY187" fmla="*/ 830465 h 2276195"/>
                    <a:gd name="connsiteX188" fmla="*/ 466196 w 3180821"/>
                    <a:gd name="connsiteY188" fmla="*/ 875426 h 2276195"/>
                    <a:gd name="connsiteX189" fmla="*/ 516467 w 3180821"/>
                    <a:gd name="connsiteY189" fmla="*/ 970639 h 2276195"/>
                    <a:gd name="connsiteX190" fmla="*/ 564092 w 3180821"/>
                    <a:gd name="connsiteY190" fmla="*/ 1069554 h 2276195"/>
                    <a:gd name="connsiteX191" fmla="*/ 606425 w 3180821"/>
                    <a:gd name="connsiteY191" fmla="*/ 1172172 h 2276195"/>
                    <a:gd name="connsiteX192" fmla="*/ 664634 w 3180821"/>
                    <a:gd name="connsiteY192" fmla="*/ 1327685 h 2276195"/>
                    <a:gd name="connsiteX193" fmla="*/ 729192 w 3180821"/>
                    <a:gd name="connsiteY193" fmla="*/ 1531863 h 2276195"/>
                    <a:gd name="connsiteX194" fmla="*/ 779463 w 3180821"/>
                    <a:gd name="connsiteY194" fmla="*/ 1720172 h 2276195"/>
                    <a:gd name="connsiteX195" fmla="*/ 815975 w 3180821"/>
                    <a:gd name="connsiteY195" fmla="*/ 1879389 h 2276195"/>
                    <a:gd name="connsiteX196" fmla="*/ 839538 w 3180821"/>
                    <a:gd name="connsiteY196" fmla="*/ 2017748 h 2276195"/>
                    <a:gd name="connsiteX197" fmla="*/ 760040 w 3180821"/>
                    <a:gd name="connsiteY197" fmla="*/ 2097549 h 2276195"/>
                    <a:gd name="connsiteX198" fmla="*/ 661770 w 3180821"/>
                    <a:gd name="connsiteY198" fmla="*/ 2117118 h 2276195"/>
                    <a:gd name="connsiteX199" fmla="*/ 403631 w 3180821"/>
                    <a:gd name="connsiteY199" fmla="*/ 2276195 h 22761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  <a:cxn ang="0">
                      <a:pos x="connsiteX191" y="connsiteY191"/>
                    </a:cxn>
                    <a:cxn ang="0">
                      <a:pos x="connsiteX192" y="connsiteY192"/>
                    </a:cxn>
                    <a:cxn ang="0">
                      <a:pos x="connsiteX193" y="connsiteY193"/>
                    </a:cxn>
                    <a:cxn ang="0">
                      <a:pos x="connsiteX194" y="connsiteY194"/>
                    </a:cxn>
                    <a:cxn ang="0">
                      <a:pos x="connsiteX195" y="connsiteY195"/>
                    </a:cxn>
                    <a:cxn ang="0">
                      <a:pos x="connsiteX196" y="connsiteY196"/>
                    </a:cxn>
                    <a:cxn ang="0">
                      <a:pos x="connsiteX197" y="connsiteY197"/>
                    </a:cxn>
                    <a:cxn ang="0">
                      <a:pos x="connsiteX198" y="connsiteY198"/>
                    </a:cxn>
                    <a:cxn ang="0">
                      <a:pos x="connsiteX199" y="connsiteY199"/>
                    </a:cxn>
                  </a:cxnLst>
                  <a:rect l="l" t="t" r="r" b="b"/>
                  <a:pathLst>
                    <a:path w="3180821" h="2276195">
                      <a:moveTo>
                        <a:pt x="403631" y="2276195"/>
                      </a:moveTo>
                      <a:lnTo>
                        <a:pt x="3085922" y="2109788"/>
                      </a:lnTo>
                      <a:lnTo>
                        <a:pt x="3083984" y="2107899"/>
                      </a:lnTo>
                      <a:lnTo>
                        <a:pt x="3060171" y="2076161"/>
                      </a:lnTo>
                      <a:lnTo>
                        <a:pt x="3042180" y="2031200"/>
                      </a:lnTo>
                      <a:lnTo>
                        <a:pt x="3036888" y="1986767"/>
                      </a:lnTo>
                      <a:lnTo>
                        <a:pt x="3040063" y="1943393"/>
                      </a:lnTo>
                      <a:lnTo>
                        <a:pt x="3048000" y="1902134"/>
                      </a:lnTo>
                      <a:lnTo>
                        <a:pt x="3064404" y="1846593"/>
                      </a:lnTo>
                      <a:lnTo>
                        <a:pt x="3071813" y="1817501"/>
                      </a:lnTo>
                      <a:lnTo>
                        <a:pt x="3076576" y="1803748"/>
                      </a:lnTo>
                      <a:lnTo>
                        <a:pt x="3095626" y="1767250"/>
                      </a:lnTo>
                      <a:lnTo>
                        <a:pt x="3142192" y="1697427"/>
                      </a:lnTo>
                      <a:lnTo>
                        <a:pt x="3180821" y="1644531"/>
                      </a:lnTo>
                      <a:lnTo>
                        <a:pt x="3045354" y="1603802"/>
                      </a:lnTo>
                      <a:lnTo>
                        <a:pt x="2453217" y="1417079"/>
                      </a:lnTo>
                      <a:lnTo>
                        <a:pt x="2216680" y="1336678"/>
                      </a:lnTo>
                      <a:lnTo>
                        <a:pt x="2145242" y="1310230"/>
                      </a:lnTo>
                      <a:lnTo>
                        <a:pt x="2119313" y="1298064"/>
                      </a:lnTo>
                      <a:lnTo>
                        <a:pt x="2116138" y="1294361"/>
                      </a:lnTo>
                      <a:lnTo>
                        <a:pt x="2103438" y="1293303"/>
                      </a:lnTo>
                      <a:lnTo>
                        <a:pt x="2083330" y="1284311"/>
                      </a:lnTo>
                      <a:lnTo>
                        <a:pt x="2064280" y="1265268"/>
                      </a:lnTo>
                      <a:lnTo>
                        <a:pt x="2062163" y="1260508"/>
                      </a:lnTo>
                      <a:lnTo>
                        <a:pt x="2001309" y="1085423"/>
                      </a:lnTo>
                      <a:lnTo>
                        <a:pt x="1991254" y="1038874"/>
                      </a:lnTo>
                      <a:lnTo>
                        <a:pt x="1974321" y="990210"/>
                      </a:lnTo>
                      <a:lnTo>
                        <a:pt x="1963209" y="967994"/>
                      </a:lnTo>
                      <a:lnTo>
                        <a:pt x="1951038" y="952125"/>
                      </a:lnTo>
                      <a:lnTo>
                        <a:pt x="1938867" y="943133"/>
                      </a:lnTo>
                      <a:lnTo>
                        <a:pt x="1927225" y="939430"/>
                      </a:lnTo>
                      <a:lnTo>
                        <a:pt x="1915054" y="939959"/>
                      </a:lnTo>
                      <a:lnTo>
                        <a:pt x="1898121" y="946835"/>
                      </a:lnTo>
                      <a:lnTo>
                        <a:pt x="1879071" y="963762"/>
                      </a:lnTo>
                      <a:lnTo>
                        <a:pt x="1858434" y="991268"/>
                      </a:lnTo>
                      <a:lnTo>
                        <a:pt x="1855788" y="997086"/>
                      </a:lnTo>
                      <a:lnTo>
                        <a:pt x="1846263" y="1025121"/>
                      </a:lnTo>
                      <a:lnTo>
                        <a:pt x="1827213" y="1116102"/>
                      </a:lnTo>
                      <a:lnTo>
                        <a:pt x="1805517" y="1261566"/>
                      </a:lnTo>
                      <a:lnTo>
                        <a:pt x="1802342" y="1290658"/>
                      </a:lnTo>
                      <a:lnTo>
                        <a:pt x="1790700" y="1303353"/>
                      </a:lnTo>
                      <a:lnTo>
                        <a:pt x="1770063" y="1321867"/>
                      </a:lnTo>
                      <a:lnTo>
                        <a:pt x="1751013" y="1331388"/>
                      </a:lnTo>
                      <a:lnTo>
                        <a:pt x="1735138" y="1334562"/>
                      </a:lnTo>
                      <a:lnTo>
                        <a:pt x="1720850" y="1330859"/>
                      </a:lnTo>
                      <a:lnTo>
                        <a:pt x="1708680" y="1321867"/>
                      </a:lnTo>
                      <a:lnTo>
                        <a:pt x="1692275" y="1300180"/>
                      </a:lnTo>
                      <a:lnTo>
                        <a:pt x="1677459" y="1262095"/>
                      </a:lnTo>
                      <a:lnTo>
                        <a:pt x="1667405" y="1221894"/>
                      </a:lnTo>
                      <a:lnTo>
                        <a:pt x="1659467" y="1170585"/>
                      </a:lnTo>
                      <a:cubicBezTo>
                        <a:pt x="1659291" y="1167940"/>
                        <a:pt x="1659114" y="1165295"/>
                        <a:pt x="1658938" y="1162650"/>
                      </a:cubicBezTo>
                      <a:lnTo>
                        <a:pt x="1655234" y="1151542"/>
                      </a:lnTo>
                      <a:lnTo>
                        <a:pt x="1646767" y="1135145"/>
                      </a:lnTo>
                      <a:lnTo>
                        <a:pt x="1636184" y="1121921"/>
                      </a:lnTo>
                      <a:lnTo>
                        <a:pt x="1624542" y="1113457"/>
                      </a:lnTo>
                      <a:lnTo>
                        <a:pt x="1604963" y="1107110"/>
                      </a:lnTo>
                      <a:lnTo>
                        <a:pt x="1577446" y="1107639"/>
                      </a:lnTo>
                      <a:lnTo>
                        <a:pt x="1537230" y="1121392"/>
                      </a:lnTo>
                      <a:lnTo>
                        <a:pt x="1499130" y="1144137"/>
                      </a:lnTo>
                      <a:lnTo>
                        <a:pt x="1494896" y="1147311"/>
                      </a:lnTo>
                      <a:lnTo>
                        <a:pt x="1475317" y="1150484"/>
                      </a:lnTo>
                      <a:lnTo>
                        <a:pt x="1445684" y="1149426"/>
                      </a:lnTo>
                      <a:lnTo>
                        <a:pt x="1426634" y="1143608"/>
                      </a:lnTo>
                      <a:lnTo>
                        <a:pt x="1414992" y="1132500"/>
                      </a:lnTo>
                      <a:lnTo>
                        <a:pt x="1409700" y="1114515"/>
                      </a:lnTo>
                      <a:lnTo>
                        <a:pt x="1412875" y="1093886"/>
                      </a:lnTo>
                      <a:lnTo>
                        <a:pt x="1413405" y="1091770"/>
                      </a:lnTo>
                      <a:lnTo>
                        <a:pt x="1421342" y="1049453"/>
                      </a:lnTo>
                      <a:lnTo>
                        <a:pt x="1429809" y="975928"/>
                      </a:lnTo>
                      <a:cubicBezTo>
                        <a:pt x="1430514" y="954770"/>
                        <a:pt x="1431220" y="933611"/>
                        <a:pt x="1431925" y="912453"/>
                      </a:cubicBezTo>
                      <a:cubicBezTo>
                        <a:pt x="1431220" y="894468"/>
                        <a:pt x="1430514" y="876484"/>
                        <a:pt x="1429809" y="858499"/>
                      </a:cubicBezTo>
                      <a:lnTo>
                        <a:pt x="1422930" y="813538"/>
                      </a:lnTo>
                      <a:lnTo>
                        <a:pt x="1411817" y="775982"/>
                      </a:lnTo>
                      <a:lnTo>
                        <a:pt x="1399117" y="746360"/>
                      </a:lnTo>
                      <a:lnTo>
                        <a:pt x="1383771" y="723615"/>
                      </a:lnTo>
                      <a:lnTo>
                        <a:pt x="1366838" y="706159"/>
                      </a:lnTo>
                      <a:lnTo>
                        <a:pt x="1349375" y="692935"/>
                      </a:lnTo>
                      <a:lnTo>
                        <a:pt x="1323446" y="681827"/>
                      </a:lnTo>
                      <a:lnTo>
                        <a:pt x="1282700" y="676538"/>
                      </a:lnTo>
                      <a:lnTo>
                        <a:pt x="1275821" y="678125"/>
                      </a:lnTo>
                      <a:lnTo>
                        <a:pt x="1264180" y="681827"/>
                      </a:lnTo>
                      <a:lnTo>
                        <a:pt x="1245659" y="690291"/>
                      </a:lnTo>
                      <a:lnTo>
                        <a:pt x="1223963" y="707746"/>
                      </a:lnTo>
                      <a:lnTo>
                        <a:pt x="1206500" y="735252"/>
                      </a:lnTo>
                      <a:lnTo>
                        <a:pt x="1199621" y="765403"/>
                      </a:lnTo>
                      <a:lnTo>
                        <a:pt x="1200680" y="810364"/>
                      </a:lnTo>
                      <a:lnTo>
                        <a:pt x="1212321" y="852152"/>
                      </a:lnTo>
                      <a:lnTo>
                        <a:pt x="1214438" y="856913"/>
                      </a:lnTo>
                      <a:lnTo>
                        <a:pt x="1220788" y="870665"/>
                      </a:lnTo>
                      <a:lnTo>
                        <a:pt x="1231371" y="905577"/>
                      </a:lnTo>
                      <a:lnTo>
                        <a:pt x="1243542" y="966936"/>
                      </a:lnTo>
                      <a:lnTo>
                        <a:pt x="1255184" y="1083836"/>
                      </a:lnTo>
                      <a:lnTo>
                        <a:pt x="1255184" y="1107110"/>
                      </a:lnTo>
                      <a:lnTo>
                        <a:pt x="1238780" y="1120334"/>
                      </a:lnTo>
                      <a:lnTo>
                        <a:pt x="1209146" y="1140434"/>
                      </a:lnTo>
                      <a:lnTo>
                        <a:pt x="1181630" y="1151542"/>
                      </a:lnTo>
                      <a:lnTo>
                        <a:pt x="1157288" y="1155774"/>
                      </a:lnTo>
                      <a:lnTo>
                        <a:pt x="1135592" y="1152600"/>
                      </a:lnTo>
                      <a:lnTo>
                        <a:pt x="1115484" y="1143608"/>
                      </a:lnTo>
                      <a:lnTo>
                        <a:pt x="1089555" y="1122979"/>
                      </a:lnTo>
                      <a:lnTo>
                        <a:pt x="1062038" y="1084894"/>
                      </a:lnTo>
                      <a:lnTo>
                        <a:pt x="1044046" y="1043635"/>
                      </a:lnTo>
                      <a:lnTo>
                        <a:pt x="1027113" y="992326"/>
                      </a:lnTo>
                      <a:lnTo>
                        <a:pt x="1025525" y="983334"/>
                      </a:lnTo>
                      <a:lnTo>
                        <a:pt x="1016000" y="955828"/>
                      </a:lnTo>
                      <a:lnTo>
                        <a:pt x="1001184" y="882831"/>
                      </a:lnTo>
                      <a:lnTo>
                        <a:pt x="992188" y="796082"/>
                      </a:lnTo>
                      <a:lnTo>
                        <a:pt x="987425" y="704573"/>
                      </a:lnTo>
                      <a:lnTo>
                        <a:pt x="987425" y="488758"/>
                      </a:lnTo>
                      <a:lnTo>
                        <a:pt x="990071" y="437978"/>
                      </a:lnTo>
                      <a:lnTo>
                        <a:pt x="981605" y="415232"/>
                      </a:lnTo>
                      <a:lnTo>
                        <a:pt x="964671" y="378734"/>
                      </a:lnTo>
                      <a:lnTo>
                        <a:pt x="947209" y="352815"/>
                      </a:lnTo>
                      <a:lnTo>
                        <a:pt x="931334" y="335360"/>
                      </a:lnTo>
                      <a:lnTo>
                        <a:pt x="914400" y="325839"/>
                      </a:lnTo>
                      <a:lnTo>
                        <a:pt x="899055" y="323723"/>
                      </a:lnTo>
                      <a:lnTo>
                        <a:pt x="884767" y="326896"/>
                      </a:lnTo>
                      <a:lnTo>
                        <a:pt x="869950" y="334302"/>
                      </a:lnTo>
                      <a:lnTo>
                        <a:pt x="850900" y="352815"/>
                      </a:lnTo>
                      <a:lnTo>
                        <a:pt x="829734" y="382966"/>
                      </a:lnTo>
                      <a:lnTo>
                        <a:pt x="809096" y="424754"/>
                      </a:lnTo>
                      <a:lnTo>
                        <a:pt x="805921" y="433217"/>
                      </a:lnTo>
                      <a:lnTo>
                        <a:pt x="800100" y="459136"/>
                      </a:lnTo>
                      <a:lnTo>
                        <a:pt x="796925" y="514148"/>
                      </a:lnTo>
                      <a:lnTo>
                        <a:pt x="804863" y="569688"/>
                      </a:lnTo>
                      <a:lnTo>
                        <a:pt x="819680" y="624700"/>
                      </a:lnTo>
                      <a:lnTo>
                        <a:pt x="849842" y="701399"/>
                      </a:lnTo>
                      <a:lnTo>
                        <a:pt x="892175" y="783916"/>
                      </a:lnTo>
                      <a:lnTo>
                        <a:pt x="906992" y="811422"/>
                      </a:lnTo>
                      <a:lnTo>
                        <a:pt x="918105" y="835754"/>
                      </a:lnTo>
                      <a:lnTo>
                        <a:pt x="932921" y="891824"/>
                      </a:lnTo>
                      <a:lnTo>
                        <a:pt x="942446" y="966936"/>
                      </a:lnTo>
                      <a:lnTo>
                        <a:pt x="943505" y="979631"/>
                      </a:lnTo>
                      <a:lnTo>
                        <a:pt x="938742" y="982805"/>
                      </a:lnTo>
                      <a:lnTo>
                        <a:pt x="929746" y="984391"/>
                      </a:lnTo>
                      <a:lnTo>
                        <a:pt x="914400" y="979631"/>
                      </a:lnTo>
                      <a:lnTo>
                        <a:pt x="892175" y="961117"/>
                      </a:lnTo>
                      <a:lnTo>
                        <a:pt x="869950" y="934140"/>
                      </a:lnTo>
                      <a:lnTo>
                        <a:pt x="821267" y="853739"/>
                      </a:lnTo>
                      <a:lnTo>
                        <a:pt x="810155" y="830994"/>
                      </a:lnTo>
                      <a:lnTo>
                        <a:pt x="790046" y="802959"/>
                      </a:lnTo>
                      <a:lnTo>
                        <a:pt x="757238" y="768576"/>
                      </a:lnTo>
                      <a:lnTo>
                        <a:pt x="738188" y="756939"/>
                      </a:lnTo>
                      <a:lnTo>
                        <a:pt x="728663" y="754824"/>
                      </a:lnTo>
                      <a:lnTo>
                        <a:pt x="716492" y="758526"/>
                      </a:lnTo>
                      <a:lnTo>
                        <a:pt x="706438" y="773866"/>
                      </a:lnTo>
                      <a:lnTo>
                        <a:pt x="703263" y="796611"/>
                      </a:lnTo>
                      <a:lnTo>
                        <a:pt x="705379" y="820943"/>
                      </a:lnTo>
                      <a:lnTo>
                        <a:pt x="713317" y="843160"/>
                      </a:lnTo>
                      <a:lnTo>
                        <a:pt x="718609" y="851623"/>
                      </a:lnTo>
                      <a:lnTo>
                        <a:pt x="733954" y="873839"/>
                      </a:lnTo>
                      <a:lnTo>
                        <a:pt x="784225" y="963762"/>
                      </a:lnTo>
                      <a:lnTo>
                        <a:pt x="865717" y="1119805"/>
                      </a:lnTo>
                      <a:lnTo>
                        <a:pt x="882121" y="1152600"/>
                      </a:lnTo>
                      <a:lnTo>
                        <a:pt x="886355" y="1171643"/>
                      </a:lnTo>
                      <a:lnTo>
                        <a:pt x="886355" y="1199149"/>
                      </a:lnTo>
                      <a:lnTo>
                        <a:pt x="879475" y="1217133"/>
                      </a:lnTo>
                      <a:lnTo>
                        <a:pt x="867834" y="1228241"/>
                      </a:lnTo>
                      <a:lnTo>
                        <a:pt x="847196" y="1233531"/>
                      </a:lnTo>
                      <a:lnTo>
                        <a:pt x="824442" y="1229299"/>
                      </a:lnTo>
                      <a:lnTo>
                        <a:pt x="821267" y="1228770"/>
                      </a:lnTo>
                      <a:lnTo>
                        <a:pt x="637646" y="807190"/>
                      </a:lnTo>
                      <a:lnTo>
                        <a:pt x="515938" y="524727"/>
                      </a:lnTo>
                      <a:lnTo>
                        <a:pt x="488421" y="459136"/>
                      </a:lnTo>
                      <a:lnTo>
                        <a:pt x="436034" y="345939"/>
                      </a:lnTo>
                      <a:lnTo>
                        <a:pt x="385763" y="251255"/>
                      </a:lnTo>
                      <a:lnTo>
                        <a:pt x="337609" y="175614"/>
                      </a:lnTo>
                      <a:lnTo>
                        <a:pt x="291571" y="115842"/>
                      </a:lnTo>
                      <a:lnTo>
                        <a:pt x="248179" y="70881"/>
                      </a:lnTo>
                      <a:lnTo>
                        <a:pt x="207963" y="38085"/>
                      </a:lnTo>
                      <a:lnTo>
                        <a:pt x="171450" y="16398"/>
                      </a:lnTo>
                      <a:lnTo>
                        <a:pt x="137584" y="4232"/>
                      </a:lnTo>
                      <a:lnTo>
                        <a:pt x="107421" y="0"/>
                      </a:lnTo>
                      <a:lnTo>
                        <a:pt x="80434" y="1587"/>
                      </a:lnTo>
                      <a:lnTo>
                        <a:pt x="58738" y="6877"/>
                      </a:lnTo>
                      <a:lnTo>
                        <a:pt x="17463" y="28035"/>
                      </a:lnTo>
                      <a:lnTo>
                        <a:pt x="10584" y="34911"/>
                      </a:lnTo>
                      <a:lnTo>
                        <a:pt x="6879" y="40201"/>
                      </a:lnTo>
                      <a:lnTo>
                        <a:pt x="1588" y="53425"/>
                      </a:lnTo>
                      <a:cubicBezTo>
                        <a:pt x="1059" y="62065"/>
                        <a:pt x="529" y="70704"/>
                        <a:pt x="0" y="79344"/>
                      </a:cubicBezTo>
                      <a:lnTo>
                        <a:pt x="7409" y="122719"/>
                      </a:lnTo>
                      <a:lnTo>
                        <a:pt x="25929" y="175085"/>
                      </a:lnTo>
                      <a:lnTo>
                        <a:pt x="68263" y="265537"/>
                      </a:lnTo>
                      <a:lnTo>
                        <a:pt x="146050" y="403066"/>
                      </a:lnTo>
                      <a:lnTo>
                        <a:pt x="235479" y="541653"/>
                      </a:lnTo>
                      <a:lnTo>
                        <a:pt x="322263" y="668603"/>
                      </a:lnTo>
                      <a:lnTo>
                        <a:pt x="422804" y="808777"/>
                      </a:lnTo>
                      <a:lnTo>
                        <a:pt x="439738" y="830465"/>
                      </a:lnTo>
                      <a:lnTo>
                        <a:pt x="466196" y="875426"/>
                      </a:lnTo>
                      <a:lnTo>
                        <a:pt x="516467" y="970639"/>
                      </a:lnTo>
                      <a:lnTo>
                        <a:pt x="564092" y="1069554"/>
                      </a:lnTo>
                      <a:lnTo>
                        <a:pt x="606425" y="1172172"/>
                      </a:lnTo>
                      <a:lnTo>
                        <a:pt x="664634" y="1327685"/>
                      </a:lnTo>
                      <a:lnTo>
                        <a:pt x="729192" y="1531863"/>
                      </a:lnTo>
                      <a:lnTo>
                        <a:pt x="779463" y="1720172"/>
                      </a:lnTo>
                      <a:lnTo>
                        <a:pt x="815975" y="1879389"/>
                      </a:lnTo>
                      <a:lnTo>
                        <a:pt x="839538" y="2017748"/>
                      </a:lnTo>
                      <a:lnTo>
                        <a:pt x="760040" y="2097549"/>
                      </a:lnTo>
                      <a:lnTo>
                        <a:pt x="661770" y="2117118"/>
                      </a:lnTo>
                      <a:cubicBezTo>
                        <a:pt x="658927" y="2123919"/>
                        <a:pt x="406474" y="2269394"/>
                        <a:pt x="403631" y="227619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1" name="Freeform 10">
                  <a:extLst>
                    <a:ext uri="{FF2B5EF4-FFF2-40B4-BE49-F238E27FC236}">
                      <a16:creationId xmlns:a16="http://schemas.microsoft.com/office/drawing/2014/main" id="{F9D94CBF-0F96-4092-9A39-116A0ED30EC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10800000" flipH="1">
                  <a:off x="10366148" y="1029154"/>
                  <a:ext cx="1492250" cy="1439863"/>
                </a:xfrm>
                <a:custGeom>
                  <a:avLst/>
                  <a:gdLst>
                    <a:gd name="T0" fmla="*/ 2679 w 2820"/>
                    <a:gd name="T1" fmla="*/ 1395 h 2721"/>
                    <a:gd name="T2" fmla="*/ 2562 w 2820"/>
                    <a:gd name="T3" fmla="*/ 1460 h 2721"/>
                    <a:gd name="T4" fmla="*/ 2327 w 2820"/>
                    <a:gd name="T5" fmla="*/ 1784 h 2721"/>
                    <a:gd name="T6" fmla="*/ 2241 w 2820"/>
                    <a:gd name="T7" fmla="*/ 1877 h 2721"/>
                    <a:gd name="T8" fmla="*/ 2035 w 2820"/>
                    <a:gd name="T9" fmla="*/ 1913 h 2721"/>
                    <a:gd name="T10" fmla="*/ 1924 w 2820"/>
                    <a:gd name="T11" fmla="*/ 1864 h 2721"/>
                    <a:gd name="T12" fmla="*/ 1844 w 2820"/>
                    <a:gd name="T13" fmla="*/ 1681 h 2721"/>
                    <a:gd name="T14" fmla="*/ 1900 w 2820"/>
                    <a:gd name="T15" fmla="*/ 1498 h 2721"/>
                    <a:gd name="T16" fmla="*/ 2012 w 2820"/>
                    <a:gd name="T17" fmla="*/ 1362 h 2721"/>
                    <a:gd name="T18" fmla="*/ 2359 w 2820"/>
                    <a:gd name="T19" fmla="*/ 802 h 2721"/>
                    <a:gd name="T20" fmla="*/ 2590 w 2820"/>
                    <a:gd name="T21" fmla="*/ 294 h 2721"/>
                    <a:gd name="T22" fmla="*/ 2587 w 2820"/>
                    <a:gd name="T23" fmla="*/ 147 h 2721"/>
                    <a:gd name="T24" fmla="*/ 2522 w 2820"/>
                    <a:gd name="T25" fmla="*/ 43 h 2721"/>
                    <a:gd name="T26" fmla="*/ 2320 w 2820"/>
                    <a:gd name="T27" fmla="*/ 4 h 2721"/>
                    <a:gd name="T28" fmla="*/ 2175 w 2820"/>
                    <a:gd name="T29" fmla="*/ 73 h 2721"/>
                    <a:gd name="T30" fmla="*/ 2122 w 2820"/>
                    <a:gd name="T31" fmla="*/ 305 h 2721"/>
                    <a:gd name="T32" fmla="*/ 2104 w 2820"/>
                    <a:gd name="T33" fmla="*/ 753 h 2721"/>
                    <a:gd name="T34" fmla="*/ 2042 w 2820"/>
                    <a:gd name="T35" fmla="*/ 880 h 2721"/>
                    <a:gd name="T36" fmla="*/ 1641 w 2820"/>
                    <a:gd name="T37" fmla="*/ 1400 h 2721"/>
                    <a:gd name="T38" fmla="*/ 1538 w 2820"/>
                    <a:gd name="T39" fmla="*/ 1473 h 2721"/>
                    <a:gd name="T40" fmla="*/ 1419 w 2820"/>
                    <a:gd name="T41" fmla="*/ 1466 h 2721"/>
                    <a:gd name="T42" fmla="*/ 1394 w 2820"/>
                    <a:gd name="T43" fmla="*/ 1416 h 2721"/>
                    <a:gd name="T44" fmla="*/ 1389 w 2820"/>
                    <a:gd name="T45" fmla="*/ 1202 h 2721"/>
                    <a:gd name="T46" fmla="*/ 1337 w 2820"/>
                    <a:gd name="T47" fmla="*/ 1154 h 2721"/>
                    <a:gd name="T48" fmla="*/ 1256 w 2820"/>
                    <a:gd name="T49" fmla="*/ 1207 h 2721"/>
                    <a:gd name="T50" fmla="*/ 1183 w 2820"/>
                    <a:gd name="T51" fmla="*/ 1370 h 2721"/>
                    <a:gd name="T52" fmla="*/ 1037 w 2820"/>
                    <a:gd name="T53" fmla="*/ 1472 h 2721"/>
                    <a:gd name="T54" fmla="*/ 903 w 2820"/>
                    <a:gd name="T55" fmla="*/ 1480 h 2721"/>
                    <a:gd name="T56" fmla="*/ 697 w 2820"/>
                    <a:gd name="T57" fmla="*/ 1478 h 2721"/>
                    <a:gd name="T58" fmla="*/ 408 w 2820"/>
                    <a:gd name="T59" fmla="*/ 1590 h 2721"/>
                    <a:gd name="T60" fmla="*/ 177 w 2820"/>
                    <a:gd name="T61" fmla="*/ 1815 h 2721"/>
                    <a:gd name="T62" fmla="*/ 98 w 2820"/>
                    <a:gd name="T63" fmla="*/ 1920 h 2721"/>
                    <a:gd name="T64" fmla="*/ 0 w 2820"/>
                    <a:gd name="T65" fmla="*/ 1969 h 2721"/>
                    <a:gd name="T66" fmla="*/ 121 w 2820"/>
                    <a:gd name="T67" fmla="*/ 2118 h 2721"/>
                    <a:gd name="T68" fmla="*/ 663 w 2820"/>
                    <a:gd name="T69" fmla="*/ 2493 h 2721"/>
                    <a:gd name="T70" fmla="*/ 1066 w 2820"/>
                    <a:gd name="T71" fmla="*/ 2651 h 2721"/>
                    <a:gd name="T72" fmla="*/ 1452 w 2820"/>
                    <a:gd name="T73" fmla="*/ 2718 h 2721"/>
                    <a:gd name="T74" fmla="*/ 1674 w 2820"/>
                    <a:gd name="T75" fmla="*/ 2715 h 2721"/>
                    <a:gd name="T76" fmla="*/ 2015 w 2820"/>
                    <a:gd name="T77" fmla="*/ 2628 h 2721"/>
                    <a:gd name="T78" fmla="*/ 2368 w 2820"/>
                    <a:gd name="T79" fmla="*/ 2159 h 2721"/>
                    <a:gd name="T80" fmla="*/ 2551 w 2820"/>
                    <a:gd name="T81" fmla="*/ 1787 h 2721"/>
                    <a:gd name="T82" fmla="*/ 2761 w 2820"/>
                    <a:gd name="T83" fmla="*/ 1663 h 2721"/>
                    <a:gd name="T84" fmla="*/ 2817 w 2820"/>
                    <a:gd name="T85" fmla="*/ 1503 h 2721"/>
                    <a:gd name="T86" fmla="*/ 2725 w 2820"/>
                    <a:gd name="T87" fmla="*/ 1404 h 27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2820" h="2721">
                      <a:moveTo>
                        <a:pt x="2725" y="1404"/>
                      </a:moveTo>
                      <a:lnTo>
                        <a:pt x="2711" y="1397"/>
                      </a:lnTo>
                      <a:lnTo>
                        <a:pt x="2679" y="1395"/>
                      </a:lnTo>
                      <a:lnTo>
                        <a:pt x="2647" y="1403"/>
                      </a:lnTo>
                      <a:lnTo>
                        <a:pt x="2614" y="1420"/>
                      </a:lnTo>
                      <a:lnTo>
                        <a:pt x="2562" y="1460"/>
                      </a:lnTo>
                      <a:lnTo>
                        <a:pt x="2496" y="1531"/>
                      </a:lnTo>
                      <a:lnTo>
                        <a:pt x="2405" y="1655"/>
                      </a:lnTo>
                      <a:lnTo>
                        <a:pt x="2327" y="1784"/>
                      </a:lnTo>
                      <a:lnTo>
                        <a:pt x="2320" y="1799"/>
                      </a:lnTo>
                      <a:lnTo>
                        <a:pt x="2296" y="1830"/>
                      </a:lnTo>
                      <a:lnTo>
                        <a:pt x="2241" y="1877"/>
                      </a:lnTo>
                      <a:lnTo>
                        <a:pt x="2181" y="1902"/>
                      </a:lnTo>
                      <a:lnTo>
                        <a:pt x="2120" y="1914"/>
                      </a:lnTo>
                      <a:lnTo>
                        <a:pt x="2035" y="1913"/>
                      </a:lnTo>
                      <a:lnTo>
                        <a:pt x="1956" y="1892"/>
                      </a:lnTo>
                      <a:lnTo>
                        <a:pt x="1944" y="1885"/>
                      </a:lnTo>
                      <a:lnTo>
                        <a:pt x="1924" y="1864"/>
                      </a:lnTo>
                      <a:lnTo>
                        <a:pt x="1893" y="1822"/>
                      </a:lnTo>
                      <a:lnTo>
                        <a:pt x="1859" y="1758"/>
                      </a:lnTo>
                      <a:lnTo>
                        <a:pt x="1844" y="1681"/>
                      </a:lnTo>
                      <a:lnTo>
                        <a:pt x="1851" y="1609"/>
                      </a:lnTo>
                      <a:lnTo>
                        <a:pt x="1872" y="1548"/>
                      </a:lnTo>
                      <a:lnTo>
                        <a:pt x="1900" y="1498"/>
                      </a:lnTo>
                      <a:lnTo>
                        <a:pt x="1937" y="1449"/>
                      </a:lnTo>
                      <a:lnTo>
                        <a:pt x="1944" y="1442"/>
                      </a:lnTo>
                      <a:lnTo>
                        <a:pt x="2012" y="1362"/>
                      </a:lnTo>
                      <a:lnTo>
                        <a:pt x="2140" y="1182"/>
                      </a:lnTo>
                      <a:lnTo>
                        <a:pt x="2257" y="992"/>
                      </a:lnTo>
                      <a:lnTo>
                        <a:pt x="2359" y="802"/>
                      </a:lnTo>
                      <a:lnTo>
                        <a:pt x="2484" y="543"/>
                      </a:lnTo>
                      <a:lnTo>
                        <a:pt x="2581" y="317"/>
                      </a:lnTo>
                      <a:lnTo>
                        <a:pt x="2590" y="294"/>
                      </a:lnTo>
                      <a:lnTo>
                        <a:pt x="2594" y="259"/>
                      </a:lnTo>
                      <a:lnTo>
                        <a:pt x="2594" y="199"/>
                      </a:lnTo>
                      <a:lnTo>
                        <a:pt x="2587" y="147"/>
                      </a:lnTo>
                      <a:lnTo>
                        <a:pt x="2571" y="105"/>
                      </a:lnTo>
                      <a:lnTo>
                        <a:pt x="2549" y="70"/>
                      </a:lnTo>
                      <a:lnTo>
                        <a:pt x="2522" y="43"/>
                      </a:lnTo>
                      <a:lnTo>
                        <a:pt x="2473" y="14"/>
                      </a:lnTo>
                      <a:lnTo>
                        <a:pt x="2398" y="0"/>
                      </a:lnTo>
                      <a:lnTo>
                        <a:pt x="2320" y="4"/>
                      </a:lnTo>
                      <a:lnTo>
                        <a:pt x="2248" y="24"/>
                      </a:lnTo>
                      <a:lnTo>
                        <a:pt x="2194" y="55"/>
                      </a:lnTo>
                      <a:lnTo>
                        <a:pt x="2175" y="73"/>
                      </a:lnTo>
                      <a:lnTo>
                        <a:pt x="2159" y="93"/>
                      </a:lnTo>
                      <a:lnTo>
                        <a:pt x="2137" y="163"/>
                      </a:lnTo>
                      <a:lnTo>
                        <a:pt x="2122" y="305"/>
                      </a:lnTo>
                      <a:lnTo>
                        <a:pt x="2116" y="530"/>
                      </a:lnTo>
                      <a:lnTo>
                        <a:pt x="2111" y="678"/>
                      </a:lnTo>
                      <a:lnTo>
                        <a:pt x="2104" y="753"/>
                      </a:lnTo>
                      <a:lnTo>
                        <a:pt x="2097" y="778"/>
                      </a:lnTo>
                      <a:lnTo>
                        <a:pt x="2087" y="802"/>
                      </a:lnTo>
                      <a:lnTo>
                        <a:pt x="2042" y="880"/>
                      </a:lnTo>
                      <a:lnTo>
                        <a:pt x="1934" y="1035"/>
                      </a:lnTo>
                      <a:lnTo>
                        <a:pt x="1757" y="1266"/>
                      </a:lnTo>
                      <a:lnTo>
                        <a:pt x="1641" y="1400"/>
                      </a:lnTo>
                      <a:lnTo>
                        <a:pt x="1584" y="1453"/>
                      </a:lnTo>
                      <a:lnTo>
                        <a:pt x="1567" y="1463"/>
                      </a:lnTo>
                      <a:lnTo>
                        <a:pt x="1538" y="1473"/>
                      </a:lnTo>
                      <a:lnTo>
                        <a:pt x="1479" y="1482"/>
                      </a:lnTo>
                      <a:lnTo>
                        <a:pt x="1440" y="1476"/>
                      </a:lnTo>
                      <a:lnTo>
                        <a:pt x="1419" y="1466"/>
                      </a:lnTo>
                      <a:lnTo>
                        <a:pt x="1404" y="1450"/>
                      </a:lnTo>
                      <a:lnTo>
                        <a:pt x="1396" y="1429"/>
                      </a:lnTo>
                      <a:lnTo>
                        <a:pt x="1394" y="1416"/>
                      </a:lnTo>
                      <a:lnTo>
                        <a:pt x="1399" y="1345"/>
                      </a:lnTo>
                      <a:lnTo>
                        <a:pt x="1397" y="1238"/>
                      </a:lnTo>
                      <a:lnTo>
                        <a:pt x="1389" y="1202"/>
                      </a:lnTo>
                      <a:lnTo>
                        <a:pt x="1376" y="1175"/>
                      </a:lnTo>
                      <a:lnTo>
                        <a:pt x="1352" y="1156"/>
                      </a:lnTo>
                      <a:lnTo>
                        <a:pt x="1337" y="1154"/>
                      </a:lnTo>
                      <a:lnTo>
                        <a:pt x="1321" y="1154"/>
                      </a:lnTo>
                      <a:lnTo>
                        <a:pt x="1292" y="1166"/>
                      </a:lnTo>
                      <a:lnTo>
                        <a:pt x="1256" y="1207"/>
                      </a:lnTo>
                      <a:lnTo>
                        <a:pt x="1208" y="1312"/>
                      </a:lnTo>
                      <a:lnTo>
                        <a:pt x="1203" y="1336"/>
                      </a:lnTo>
                      <a:lnTo>
                        <a:pt x="1183" y="1370"/>
                      </a:lnTo>
                      <a:lnTo>
                        <a:pt x="1136" y="1419"/>
                      </a:lnTo>
                      <a:lnTo>
                        <a:pt x="1086" y="1452"/>
                      </a:lnTo>
                      <a:lnTo>
                        <a:pt x="1037" y="1472"/>
                      </a:lnTo>
                      <a:lnTo>
                        <a:pt x="969" y="1483"/>
                      </a:lnTo>
                      <a:lnTo>
                        <a:pt x="909" y="1482"/>
                      </a:lnTo>
                      <a:lnTo>
                        <a:pt x="903" y="1480"/>
                      </a:lnTo>
                      <a:lnTo>
                        <a:pt x="860" y="1475"/>
                      </a:lnTo>
                      <a:lnTo>
                        <a:pt x="776" y="1470"/>
                      </a:lnTo>
                      <a:lnTo>
                        <a:pt x="697" y="1478"/>
                      </a:lnTo>
                      <a:lnTo>
                        <a:pt x="624" y="1492"/>
                      </a:lnTo>
                      <a:lnTo>
                        <a:pt x="523" y="1527"/>
                      </a:lnTo>
                      <a:lnTo>
                        <a:pt x="408" y="1590"/>
                      </a:lnTo>
                      <a:lnTo>
                        <a:pt x="314" y="1662"/>
                      </a:lnTo>
                      <a:lnTo>
                        <a:pt x="244" y="1732"/>
                      </a:lnTo>
                      <a:lnTo>
                        <a:pt x="177" y="1815"/>
                      </a:lnTo>
                      <a:lnTo>
                        <a:pt x="170" y="1828"/>
                      </a:lnTo>
                      <a:lnTo>
                        <a:pt x="144" y="1865"/>
                      </a:lnTo>
                      <a:lnTo>
                        <a:pt x="98" y="1920"/>
                      </a:lnTo>
                      <a:lnTo>
                        <a:pt x="56" y="1951"/>
                      </a:lnTo>
                      <a:lnTo>
                        <a:pt x="19" y="1967"/>
                      </a:lnTo>
                      <a:lnTo>
                        <a:pt x="0" y="1969"/>
                      </a:lnTo>
                      <a:lnTo>
                        <a:pt x="23" y="2010"/>
                      </a:lnTo>
                      <a:lnTo>
                        <a:pt x="84" y="2087"/>
                      </a:lnTo>
                      <a:lnTo>
                        <a:pt x="121" y="2118"/>
                      </a:lnTo>
                      <a:lnTo>
                        <a:pt x="270" y="2235"/>
                      </a:lnTo>
                      <a:lnTo>
                        <a:pt x="500" y="2398"/>
                      </a:lnTo>
                      <a:lnTo>
                        <a:pt x="663" y="2493"/>
                      </a:lnTo>
                      <a:lnTo>
                        <a:pt x="748" y="2533"/>
                      </a:lnTo>
                      <a:lnTo>
                        <a:pt x="853" y="2578"/>
                      </a:lnTo>
                      <a:lnTo>
                        <a:pt x="1066" y="2651"/>
                      </a:lnTo>
                      <a:lnTo>
                        <a:pt x="1229" y="2689"/>
                      </a:lnTo>
                      <a:lnTo>
                        <a:pt x="1340" y="2706"/>
                      </a:lnTo>
                      <a:lnTo>
                        <a:pt x="1452" y="2718"/>
                      </a:lnTo>
                      <a:lnTo>
                        <a:pt x="1566" y="2721"/>
                      </a:lnTo>
                      <a:lnTo>
                        <a:pt x="1623" y="2719"/>
                      </a:lnTo>
                      <a:lnTo>
                        <a:pt x="1674" y="2715"/>
                      </a:lnTo>
                      <a:lnTo>
                        <a:pt x="1798" y="2687"/>
                      </a:lnTo>
                      <a:lnTo>
                        <a:pt x="1972" y="2637"/>
                      </a:lnTo>
                      <a:lnTo>
                        <a:pt x="2015" y="2628"/>
                      </a:lnTo>
                      <a:lnTo>
                        <a:pt x="2110" y="2510"/>
                      </a:lnTo>
                      <a:lnTo>
                        <a:pt x="2268" y="2314"/>
                      </a:lnTo>
                      <a:lnTo>
                        <a:pt x="2368" y="2159"/>
                      </a:lnTo>
                      <a:lnTo>
                        <a:pt x="2414" y="2068"/>
                      </a:lnTo>
                      <a:lnTo>
                        <a:pt x="2520" y="1848"/>
                      </a:lnTo>
                      <a:lnTo>
                        <a:pt x="2551" y="1787"/>
                      </a:lnTo>
                      <a:lnTo>
                        <a:pt x="2607" y="1766"/>
                      </a:lnTo>
                      <a:lnTo>
                        <a:pt x="2696" y="1717"/>
                      </a:lnTo>
                      <a:lnTo>
                        <a:pt x="2761" y="1663"/>
                      </a:lnTo>
                      <a:lnTo>
                        <a:pt x="2801" y="1609"/>
                      </a:lnTo>
                      <a:lnTo>
                        <a:pt x="2820" y="1555"/>
                      </a:lnTo>
                      <a:lnTo>
                        <a:pt x="2817" y="1503"/>
                      </a:lnTo>
                      <a:lnTo>
                        <a:pt x="2794" y="1459"/>
                      </a:lnTo>
                      <a:lnTo>
                        <a:pt x="2754" y="1420"/>
                      </a:lnTo>
                      <a:lnTo>
                        <a:pt x="2725" y="140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2" name="Freeform 11">
                  <a:extLst>
                    <a:ext uri="{FF2B5EF4-FFF2-40B4-BE49-F238E27FC236}">
                      <a16:creationId xmlns:a16="http://schemas.microsoft.com/office/drawing/2014/main" id="{5ED39DF3-089C-4B0C-880F-23A32D14A15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10800000" flipH="1">
                  <a:off x="9099323" y="2440441"/>
                  <a:ext cx="241300" cy="466725"/>
                </a:xfrm>
                <a:custGeom>
                  <a:avLst/>
                  <a:gdLst>
                    <a:gd name="T0" fmla="*/ 295 w 454"/>
                    <a:gd name="T1" fmla="*/ 881 h 883"/>
                    <a:gd name="T2" fmla="*/ 280 w 454"/>
                    <a:gd name="T3" fmla="*/ 864 h 883"/>
                    <a:gd name="T4" fmla="*/ 186 w 454"/>
                    <a:gd name="T5" fmla="*/ 744 h 883"/>
                    <a:gd name="T6" fmla="*/ 112 w 454"/>
                    <a:gd name="T7" fmla="*/ 629 h 883"/>
                    <a:gd name="T8" fmla="*/ 46 w 454"/>
                    <a:gd name="T9" fmla="*/ 495 h 883"/>
                    <a:gd name="T10" fmla="*/ 13 w 454"/>
                    <a:gd name="T11" fmla="*/ 389 h 883"/>
                    <a:gd name="T12" fmla="*/ 0 w 454"/>
                    <a:gd name="T13" fmla="*/ 315 h 883"/>
                    <a:gd name="T14" fmla="*/ 0 w 454"/>
                    <a:gd name="T15" fmla="*/ 245 h 883"/>
                    <a:gd name="T16" fmla="*/ 12 w 454"/>
                    <a:gd name="T17" fmla="*/ 174 h 883"/>
                    <a:gd name="T18" fmla="*/ 39 w 454"/>
                    <a:gd name="T19" fmla="*/ 106 h 883"/>
                    <a:gd name="T20" fmla="*/ 84 w 454"/>
                    <a:gd name="T21" fmla="*/ 43 h 883"/>
                    <a:gd name="T22" fmla="*/ 114 w 454"/>
                    <a:gd name="T23" fmla="*/ 14 h 883"/>
                    <a:gd name="T24" fmla="*/ 128 w 454"/>
                    <a:gd name="T25" fmla="*/ 10 h 883"/>
                    <a:gd name="T26" fmla="*/ 216 w 454"/>
                    <a:gd name="T27" fmla="*/ 0 h 883"/>
                    <a:gd name="T28" fmla="*/ 288 w 454"/>
                    <a:gd name="T29" fmla="*/ 3 h 883"/>
                    <a:gd name="T30" fmla="*/ 343 w 454"/>
                    <a:gd name="T31" fmla="*/ 17 h 883"/>
                    <a:gd name="T32" fmla="*/ 377 w 454"/>
                    <a:gd name="T33" fmla="*/ 33 h 883"/>
                    <a:gd name="T34" fmla="*/ 406 w 454"/>
                    <a:gd name="T35" fmla="*/ 54 h 883"/>
                    <a:gd name="T36" fmla="*/ 431 w 454"/>
                    <a:gd name="T37" fmla="*/ 85 h 883"/>
                    <a:gd name="T38" fmla="*/ 447 w 454"/>
                    <a:gd name="T39" fmla="*/ 124 h 883"/>
                    <a:gd name="T40" fmla="*/ 454 w 454"/>
                    <a:gd name="T41" fmla="*/ 172 h 883"/>
                    <a:gd name="T42" fmla="*/ 451 w 454"/>
                    <a:gd name="T43" fmla="*/ 232 h 883"/>
                    <a:gd name="T44" fmla="*/ 436 w 454"/>
                    <a:gd name="T45" fmla="*/ 302 h 883"/>
                    <a:gd name="T46" fmla="*/ 422 w 454"/>
                    <a:gd name="T47" fmla="*/ 342 h 883"/>
                    <a:gd name="T48" fmla="*/ 415 w 454"/>
                    <a:gd name="T49" fmla="*/ 361 h 883"/>
                    <a:gd name="T50" fmla="*/ 390 w 454"/>
                    <a:gd name="T51" fmla="*/ 380 h 883"/>
                    <a:gd name="T52" fmla="*/ 362 w 454"/>
                    <a:gd name="T53" fmla="*/ 400 h 883"/>
                    <a:gd name="T54" fmla="*/ 331 w 454"/>
                    <a:gd name="T55" fmla="*/ 445 h 883"/>
                    <a:gd name="T56" fmla="*/ 317 w 454"/>
                    <a:gd name="T57" fmla="*/ 486 h 883"/>
                    <a:gd name="T58" fmla="*/ 328 w 454"/>
                    <a:gd name="T59" fmla="*/ 538 h 883"/>
                    <a:gd name="T60" fmla="*/ 356 w 454"/>
                    <a:gd name="T61" fmla="*/ 728 h 883"/>
                    <a:gd name="T62" fmla="*/ 356 w 454"/>
                    <a:gd name="T63" fmla="*/ 799 h 883"/>
                    <a:gd name="T64" fmla="*/ 344 w 454"/>
                    <a:gd name="T65" fmla="*/ 854 h 883"/>
                    <a:gd name="T66" fmla="*/ 326 w 454"/>
                    <a:gd name="T67" fmla="*/ 877 h 883"/>
                    <a:gd name="T68" fmla="*/ 307 w 454"/>
                    <a:gd name="T69" fmla="*/ 883 h 883"/>
                    <a:gd name="T70" fmla="*/ 295 w 454"/>
                    <a:gd name="T71" fmla="*/ 881 h 8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454" h="883">
                      <a:moveTo>
                        <a:pt x="295" y="881"/>
                      </a:moveTo>
                      <a:lnTo>
                        <a:pt x="280" y="864"/>
                      </a:lnTo>
                      <a:lnTo>
                        <a:pt x="186" y="744"/>
                      </a:lnTo>
                      <a:lnTo>
                        <a:pt x="112" y="629"/>
                      </a:lnTo>
                      <a:lnTo>
                        <a:pt x="46" y="495"/>
                      </a:lnTo>
                      <a:lnTo>
                        <a:pt x="13" y="389"/>
                      </a:lnTo>
                      <a:lnTo>
                        <a:pt x="0" y="315"/>
                      </a:lnTo>
                      <a:lnTo>
                        <a:pt x="0" y="245"/>
                      </a:lnTo>
                      <a:lnTo>
                        <a:pt x="12" y="174"/>
                      </a:lnTo>
                      <a:lnTo>
                        <a:pt x="39" y="106"/>
                      </a:lnTo>
                      <a:lnTo>
                        <a:pt x="84" y="43"/>
                      </a:lnTo>
                      <a:lnTo>
                        <a:pt x="114" y="14"/>
                      </a:lnTo>
                      <a:lnTo>
                        <a:pt x="128" y="10"/>
                      </a:lnTo>
                      <a:lnTo>
                        <a:pt x="216" y="0"/>
                      </a:lnTo>
                      <a:lnTo>
                        <a:pt x="288" y="3"/>
                      </a:lnTo>
                      <a:lnTo>
                        <a:pt x="343" y="17"/>
                      </a:lnTo>
                      <a:lnTo>
                        <a:pt x="377" y="33"/>
                      </a:lnTo>
                      <a:lnTo>
                        <a:pt x="406" y="54"/>
                      </a:lnTo>
                      <a:lnTo>
                        <a:pt x="431" y="85"/>
                      </a:lnTo>
                      <a:lnTo>
                        <a:pt x="447" y="124"/>
                      </a:lnTo>
                      <a:lnTo>
                        <a:pt x="454" y="172"/>
                      </a:lnTo>
                      <a:lnTo>
                        <a:pt x="451" y="232"/>
                      </a:lnTo>
                      <a:lnTo>
                        <a:pt x="436" y="302"/>
                      </a:lnTo>
                      <a:lnTo>
                        <a:pt x="422" y="342"/>
                      </a:lnTo>
                      <a:lnTo>
                        <a:pt x="415" y="361"/>
                      </a:lnTo>
                      <a:lnTo>
                        <a:pt x="390" y="380"/>
                      </a:lnTo>
                      <a:lnTo>
                        <a:pt x="362" y="400"/>
                      </a:lnTo>
                      <a:lnTo>
                        <a:pt x="331" y="445"/>
                      </a:lnTo>
                      <a:lnTo>
                        <a:pt x="317" y="486"/>
                      </a:lnTo>
                      <a:lnTo>
                        <a:pt x="328" y="538"/>
                      </a:lnTo>
                      <a:lnTo>
                        <a:pt x="356" y="728"/>
                      </a:lnTo>
                      <a:lnTo>
                        <a:pt x="356" y="799"/>
                      </a:lnTo>
                      <a:lnTo>
                        <a:pt x="344" y="854"/>
                      </a:lnTo>
                      <a:lnTo>
                        <a:pt x="326" y="877"/>
                      </a:lnTo>
                      <a:lnTo>
                        <a:pt x="307" y="883"/>
                      </a:lnTo>
                      <a:lnTo>
                        <a:pt x="295" y="88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25" name="달 24">
                <a:extLst>
                  <a:ext uri="{FF2B5EF4-FFF2-40B4-BE49-F238E27FC236}">
                    <a16:creationId xmlns:a16="http://schemas.microsoft.com/office/drawing/2014/main" id="{12ED7C39-9298-4920-A67F-A6171D51B884}"/>
                  </a:ext>
                </a:extLst>
              </p:cNvPr>
              <p:cNvSpPr/>
              <p:nvPr/>
            </p:nvSpPr>
            <p:spPr>
              <a:xfrm rot="8973792">
                <a:off x="9629279" y="254591"/>
                <a:ext cx="774700" cy="722679"/>
              </a:xfrm>
              <a:prstGeom prst="moon">
                <a:avLst>
                  <a:gd name="adj" fmla="val 60264"/>
                </a:avLst>
              </a:prstGeom>
              <a:solidFill>
                <a:srgbClr val="F275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5" name="달 44">
                <a:extLst>
                  <a:ext uri="{FF2B5EF4-FFF2-40B4-BE49-F238E27FC236}">
                    <a16:creationId xmlns:a16="http://schemas.microsoft.com/office/drawing/2014/main" id="{D024C46D-74E6-440E-B55D-EBDC3594D700}"/>
                  </a:ext>
                </a:extLst>
              </p:cNvPr>
              <p:cNvSpPr/>
              <p:nvPr/>
            </p:nvSpPr>
            <p:spPr>
              <a:xfrm rot="2079608">
                <a:off x="10625379" y="335362"/>
                <a:ext cx="774700" cy="421688"/>
              </a:xfrm>
              <a:prstGeom prst="moon">
                <a:avLst>
                  <a:gd name="adj" fmla="val 64619"/>
                </a:avLst>
              </a:prstGeom>
              <a:solidFill>
                <a:srgbClr val="F275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46" name="그룹 45">
                <a:extLst>
                  <a:ext uri="{FF2B5EF4-FFF2-40B4-BE49-F238E27FC236}">
                    <a16:creationId xmlns:a16="http://schemas.microsoft.com/office/drawing/2014/main" id="{A5F77335-A53D-450F-8156-5D6F763D3A68}"/>
                  </a:ext>
                </a:extLst>
              </p:cNvPr>
              <p:cNvGrpSpPr/>
              <p:nvPr/>
            </p:nvGrpSpPr>
            <p:grpSpPr>
              <a:xfrm>
                <a:off x="10484758" y="1292723"/>
                <a:ext cx="235349" cy="235349"/>
                <a:chOff x="10484758" y="1292723"/>
                <a:chExt cx="235349" cy="235349"/>
              </a:xfrm>
            </p:grpSpPr>
            <p:sp>
              <p:nvSpPr>
                <p:cNvPr id="47" name="눈물 방울 46">
                  <a:extLst>
                    <a:ext uri="{FF2B5EF4-FFF2-40B4-BE49-F238E27FC236}">
                      <a16:creationId xmlns:a16="http://schemas.microsoft.com/office/drawing/2014/main" id="{D0E914A2-C151-483E-B05D-BB57738D51A4}"/>
                    </a:ext>
                  </a:extLst>
                </p:cNvPr>
                <p:cNvSpPr/>
                <p:nvPr/>
              </p:nvSpPr>
              <p:spPr>
                <a:xfrm rot="18900000">
                  <a:off x="10484758" y="1292723"/>
                  <a:ext cx="235349" cy="235349"/>
                </a:xfrm>
                <a:prstGeom prst="teardrop">
                  <a:avLst>
                    <a:gd name="adj" fmla="val 180130"/>
                  </a:avLst>
                </a:prstGeom>
                <a:solidFill>
                  <a:srgbClr val="F275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8" name="모서리가 둥근 직사각형 21">
                  <a:extLst>
                    <a:ext uri="{FF2B5EF4-FFF2-40B4-BE49-F238E27FC236}">
                      <a16:creationId xmlns:a16="http://schemas.microsoft.com/office/drawing/2014/main" id="{1C4480A7-F769-43BD-B9E6-5CB359D6963D}"/>
                    </a:ext>
                  </a:extLst>
                </p:cNvPr>
                <p:cNvSpPr/>
                <p:nvPr/>
              </p:nvSpPr>
              <p:spPr>
                <a:xfrm>
                  <a:off x="10521788" y="1405053"/>
                  <a:ext cx="45719" cy="5377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9" name="모서리가 둥근 직사각형 22">
                  <a:extLst>
                    <a:ext uri="{FF2B5EF4-FFF2-40B4-BE49-F238E27FC236}">
                      <a16:creationId xmlns:a16="http://schemas.microsoft.com/office/drawing/2014/main" id="{2B7B4A11-1BEF-4EA9-BB1E-4DF0E20E4FE4}"/>
                    </a:ext>
                  </a:extLst>
                </p:cNvPr>
                <p:cNvSpPr/>
                <p:nvPr/>
              </p:nvSpPr>
              <p:spPr>
                <a:xfrm>
                  <a:off x="10579572" y="1441890"/>
                  <a:ext cx="45719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B3ABE976-AC70-481F-A933-362F4600D109}"/>
              </a:ext>
            </a:extLst>
          </p:cNvPr>
          <p:cNvGrpSpPr/>
          <p:nvPr/>
        </p:nvGrpSpPr>
        <p:grpSpPr>
          <a:xfrm>
            <a:off x="0" y="0"/>
            <a:ext cx="12192000" cy="828132"/>
            <a:chOff x="0" y="0"/>
            <a:chExt cx="12192000" cy="828132"/>
          </a:xfrm>
          <a:solidFill>
            <a:srgbClr val="3ED7C4"/>
          </a:solidFill>
        </p:grpSpPr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BDEF9E89-2042-455F-A12C-7FE9430E5A52}"/>
                </a:ext>
              </a:extLst>
            </p:cNvPr>
            <p:cNvSpPr/>
            <p:nvPr/>
          </p:nvSpPr>
          <p:spPr>
            <a:xfrm>
              <a:off x="0" y="0"/>
              <a:ext cx="12192000" cy="8281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C199C8C8-2465-4DE4-99A2-90DE626CF5DB}"/>
                </a:ext>
              </a:extLst>
            </p:cNvPr>
            <p:cNvSpPr txBox="1"/>
            <p:nvPr/>
          </p:nvSpPr>
          <p:spPr>
            <a:xfrm>
              <a:off x="207474" y="138485"/>
              <a:ext cx="1566250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ko-KR" altLang="en-US" sz="3600" b="1" dirty="0">
                  <a:solidFill>
                    <a:schemeClr val="bg1"/>
                  </a:solidFill>
                </a:rPr>
                <a:t>특징</a:t>
              </a:r>
            </a:p>
          </p:txBody>
        </p:sp>
      </p:grp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9276D72E-FDAB-4B41-8267-ACE08F772B1D}"/>
              </a:ext>
            </a:extLst>
          </p:cNvPr>
          <p:cNvSpPr/>
          <p:nvPr/>
        </p:nvSpPr>
        <p:spPr>
          <a:xfrm>
            <a:off x="11338163" y="-9129"/>
            <a:ext cx="859412" cy="828132"/>
          </a:xfrm>
          <a:prstGeom prst="rect">
            <a:avLst/>
          </a:prstGeom>
          <a:solidFill>
            <a:srgbClr val="F275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8314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820BD1AF-D37F-4C68-BD33-F9ECA900404E}"/>
              </a:ext>
            </a:extLst>
          </p:cNvPr>
          <p:cNvGrpSpPr/>
          <p:nvPr/>
        </p:nvGrpSpPr>
        <p:grpSpPr>
          <a:xfrm>
            <a:off x="0" y="0"/>
            <a:ext cx="12192000" cy="828132"/>
            <a:chOff x="0" y="0"/>
            <a:chExt cx="12192000" cy="828132"/>
          </a:xfrm>
          <a:solidFill>
            <a:srgbClr val="F27579"/>
          </a:solidFill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CCF7529A-E27C-434E-A313-5CF72F369B78}"/>
                </a:ext>
              </a:extLst>
            </p:cNvPr>
            <p:cNvSpPr/>
            <p:nvPr/>
          </p:nvSpPr>
          <p:spPr>
            <a:xfrm>
              <a:off x="0" y="0"/>
              <a:ext cx="12192000" cy="8281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349510F-2A8E-4CE8-9DC9-89F3A80385FB}"/>
                </a:ext>
              </a:extLst>
            </p:cNvPr>
            <p:cNvSpPr txBox="1"/>
            <p:nvPr/>
          </p:nvSpPr>
          <p:spPr>
            <a:xfrm>
              <a:off x="207473" y="138485"/>
              <a:ext cx="4509381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ko-KR" altLang="en-US" sz="3600" b="1" dirty="0">
                  <a:solidFill>
                    <a:schemeClr val="bg1"/>
                  </a:solidFill>
                </a:rPr>
                <a:t>구현 </a:t>
              </a:r>
              <a:r>
                <a:rPr lang="en-US" altLang="ko-KR" sz="3600" b="1" dirty="0">
                  <a:solidFill>
                    <a:schemeClr val="bg1"/>
                  </a:solidFill>
                </a:rPr>
                <a:t>- </a:t>
              </a:r>
              <a:r>
                <a:rPr lang="ko-KR" altLang="en-US" sz="3600" b="1" dirty="0">
                  <a:solidFill>
                    <a:schemeClr val="bg1"/>
                  </a:solidFill>
                </a:rPr>
                <a:t>화면</a:t>
              </a: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0CB239EC-6A2A-4916-99A8-C3499368E1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5148" y="663843"/>
            <a:ext cx="8194325" cy="460930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isometricOffAxis2Left"/>
            <a:lightRig rig="threePt" dir="t"/>
          </a:scene3d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B5AAB3CB-8AC6-48C7-B619-4B2206BE88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916" y="1689225"/>
            <a:ext cx="8194325" cy="460930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isometricOffAxis2Left"/>
            <a:lightRig rig="threePt" dir="t"/>
          </a:scene3d>
        </p:spPr>
      </p:pic>
      <p:grpSp>
        <p:nvGrpSpPr>
          <p:cNvPr id="20" name="그룹 19">
            <a:extLst>
              <a:ext uri="{FF2B5EF4-FFF2-40B4-BE49-F238E27FC236}">
                <a16:creationId xmlns:a16="http://schemas.microsoft.com/office/drawing/2014/main" id="{05DFE3DD-83D8-4034-86DB-BF02E9D1723E}"/>
              </a:ext>
            </a:extLst>
          </p:cNvPr>
          <p:cNvGrpSpPr/>
          <p:nvPr/>
        </p:nvGrpSpPr>
        <p:grpSpPr>
          <a:xfrm>
            <a:off x="0" y="6133217"/>
            <a:ext cx="12192000" cy="728854"/>
            <a:chOff x="0" y="6133217"/>
            <a:chExt cx="12192000" cy="728854"/>
          </a:xfrm>
        </p:grpSpPr>
        <p:sp>
          <p:nvSpPr>
            <p:cNvPr id="21" name="자유형 14">
              <a:extLst>
                <a:ext uri="{FF2B5EF4-FFF2-40B4-BE49-F238E27FC236}">
                  <a16:creationId xmlns:a16="http://schemas.microsoft.com/office/drawing/2014/main" id="{119B0FF3-8385-408E-B58C-8382BFE5B13B}"/>
                </a:ext>
              </a:extLst>
            </p:cNvPr>
            <p:cNvSpPr/>
            <p:nvPr/>
          </p:nvSpPr>
          <p:spPr>
            <a:xfrm flipV="1">
              <a:off x="0" y="6413809"/>
              <a:ext cx="12192000" cy="448262"/>
            </a:xfrm>
            <a:custGeom>
              <a:avLst/>
              <a:gdLst>
                <a:gd name="connsiteX0" fmla="*/ 0 w 12192000"/>
                <a:gd name="connsiteY0" fmla="*/ 0 h 1133913"/>
                <a:gd name="connsiteX1" fmla="*/ 12192000 w 12192000"/>
                <a:gd name="connsiteY1" fmla="*/ 0 h 1133913"/>
                <a:gd name="connsiteX2" fmla="*/ 12192000 w 12192000"/>
                <a:gd name="connsiteY2" fmla="*/ 1133913 h 1133913"/>
                <a:gd name="connsiteX3" fmla="*/ 12149251 w 12192000"/>
                <a:gd name="connsiteY3" fmla="*/ 1100931 h 1133913"/>
                <a:gd name="connsiteX4" fmla="*/ 11945257 w 12192000"/>
                <a:gd name="connsiteY4" fmla="*/ 957943 h 1133913"/>
                <a:gd name="connsiteX5" fmla="*/ 11625943 w 12192000"/>
                <a:gd name="connsiteY5" fmla="*/ 769257 h 1133913"/>
                <a:gd name="connsiteX6" fmla="*/ 11074400 w 12192000"/>
                <a:gd name="connsiteY6" fmla="*/ 638629 h 1133913"/>
                <a:gd name="connsiteX7" fmla="*/ 10784114 w 12192000"/>
                <a:gd name="connsiteY7" fmla="*/ 638629 h 1133913"/>
                <a:gd name="connsiteX8" fmla="*/ 10014857 w 12192000"/>
                <a:gd name="connsiteY8" fmla="*/ 638629 h 1133913"/>
                <a:gd name="connsiteX9" fmla="*/ 8098971 w 12192000"/>
                <a:gd name="connsiteY9" fmla="*/ 638629 h 1133913"/>
                <a:gd name="connsiteX10" fmla="*/ 3236686 w 12192000"/>
                <a:gd name="connsiteY10" fmla="*/ 1088571 h 1133913"/>
                <a:gd name="connsiteX11" fmla="*/ 214540 w 12192000"/>
                <a:gd name="connsiteY11" fmla="*/ 687841 h 1133913"/>
                <a:gd name="connsiteX12" fmla="*/ 0 w 12192000"/>
                <a:gd name="connsiteY12" fmla="*/ 644314 h 1133913"/>
                <a:gd name="connsiteX0" fmla="*/ 0 w 12192000"/>
                <a:gd name="connsiteY0" fmla="*/ 0 h 1133913"/>
                <a:gd name="connsiteX1" fmla="*/ 12192000 w 12192000"/>
                <a:gd name="connsiteY1" fmla="*/ 0 h 1133913"/>
                <a:gd name="connsiteX2" fmla="*/ 12192000 w 12192000"/>
                <a:gd name="connsiteY2" fmla="*/ 1133913 h 1133913"/>
                <a:gd name="connsiteX3" fmla="*/ 12149251 w 12192000"/>
                <a:gd name="connsiteY3" fmla="*/ 1100931 h 1133913"/>
                <a:gd name="connsiteX4" fmla="*/ 11945257 w 12192000"/>
                <a:gd name="connsiteY4" fmla="*/ 957943 h 1133913"/>
                <a:gd name="connsiteX5" fmla="*/ 11625943 w 12192000"/>
                <a:gd name="connsiteY5" fmla="*/ 769257 h 1133913"/>
                <a:gd name="connsiteX6" fmla="*/ 11074400 w 12192000"/>
                <a:gd name="connsiteY6" fmla="*/ 638629 h 1133913"/>
                <a:gd name="connsiteX7" fmla="*/ 10784114 w 12192000"/>
                <a:gd name="connsiteY7" fmla="*/ 638629 h 1133913"/>
                <a:gd name="connsiteX8" fmla="*/ 10014857 w 12192000"/>
                <a:gd name="connsiteY8" fmla="*/ 638629 h 1133913"/>
                <a:gd name="connsiteX9" fmla="*/ 8098971 w 12192000"/>
                <a:gd name="connsiteY9" fmla="*/ 638629 h 1133913"/>
                <a:gd name="connsiteX10" fmla="*/ 3236686 w 12192000"/>
                <a:gd name="connsiteY10" fmla="*/ 1088571 h 1133913"/>
                <a:gd name="connsiteX11" fmla="*/ 214540 w 12192000"/>
                <a:gd name="connsiteY11" fmla="*/ 687841 h 1133913"/>
                <a:gd name="connsiteX12" fmla="*/ 0 w 12192000"/>
                <a:gd name="connsiteY12" fmla="*/ 992191 h 1133913"/>
                <a:gd name="connsiteX13" fmla="*/ 0 w 12192000"/>
                <a:gd name="connsiteY13" fmla="*/ 0 h 1133913"/>
                <a:gd name="connsiteX0" fmla="*/ 0 w 12192000"/>
                <a:gd name="connsiteY0" fmla="*/ 0 h 1133913"/>
                <a:gd name="connsiteX1" fmla="*/ 12192000 w 12192000"/>
                <a:gd name="connsiteY1" fmla="*/ 0 h 1133913"/>
                <a:gd name="connsiteX2" fmla="*/ 12192000 w 12192000"/>
                <a:gd name="connsiteY2" fmla="*/ 1133913 h 1133913"/>
                <a:gd name="connsiteX3" fmla="*/ 12149251 w 12192000"/>
                <a:gd name="connsiteY3" fmla="*/ 1100931 h 1133913"/>
                <a:gd name="connsiteX4" fmla="*/ 11945257 w 12192000"/>
                <a:gd name="connsiteY4" fmla="*/ 957943 h 1133913"/>
                <a:gd name="connsiteX5" fmla="*/ 11625943 w 12192000"/>
                <a:gd name="connsiteY5" fmla="*/ 769257 h 1133913"/>
                <a:gd name="connsiteX6" fmla="*/ 11074400 w 12192000"/>
                <a:gd name="connsiteY6" fmla="*/ 638629 h 1133913"/>
                <a:gd name="connsiteX7" fmla="*/ 10784114 w 12192000"/>
                <a:gd name="connsiteY7" fmla="*/ 638629 h 1133913"/>
                <a:gd name="connsiteX8" fmla="*/ 10014857 w 12192000"/>
                <a:gd name="connsiteY8" fmla="*/ 638629 h 1133913"/>
                <a:gd name="connsiteX9" fmla="*/ 8098971 w 12192000"/>
                <a:gd name="connsiteY9" fmla="*/ 638629 h 1133913"/>
                <a:gd name="connsiteX10" fmla="*/ 3236686 w 12192000"/>
                <a:gd name="connsiteY10" fmla="*/ 1088571 h 1133913"/>
                <a:gd name="connsiteX11" fmla="*/ 725286 w 12192000"/>
                <a:gd name="connsiteY11" fmla="*/ 1035719 h 1133913"/>
                <a:gd name="connsiteX12" fmla="*/ 0 w 12192000"/>
                <a:gd name="connsiteY12" fmla="*/ 992191 h 1133913"/>
                <a:gd name="connsiteX13" fmla="*/ 0 w 12192000"/>
                <a:gd name="connsiteY13" fmla="*/ 0 h 1133913"/>
                <a:gd name="connsiteX0" fmla="*/ 0 w 12192000"/>
                <a:gd name="connsiteY0" fmla="*/ 0 h 1133913"/>
                <a:gd name="connsiteX1" fmla="*/ 12192000 w 12192000"/>
                <a:gd name="connsiteY1" fmla="*/ 0 h 1133913"/>
                <a:gd name="connsiteX2" fmla="*/ 12192000 w 12192000"/>
                <a:gd name="connsiteY2" fmla="*/ 1133913 h 1133913"/>
                <a:gd name="connsiteX3" fmla="*/ 12149251 w 12192000"/>
                <a:gd name="connsiteY3" fmla="*/ 1100931 h 1133913"/>
                <a:gd name="connsiteX4" fmla="*/ 11945257 w 12192000"/>
                <a:gd name="connsiteY4" fmla="*/ 957943 h 1133913"/>
                <a:gd name="connsiteX5" fmla="*/ 11625943 w 12192000"/>
                <a:gd name="connsiteY5" fmla="*/ 769257 h 1133913"/>
                <a:gd name="connsiteX6" fmla="*/ 11074400 w 12192000"/>
                <a:gd name="connsiteY6" fmla="*/ 638629 h 1133913"/>
                <a:gd name="connsiteX7" fmla="*/ 10784114 w 12192000"/>
                <a:gd name="connsiteY7" fmla="*/ 638629 h 1133913"/>
                <a:gd name="connsiteX8" fmla="*/ 10014857 w 12192000"/>
                <a:gd name="connsiteY8" fmla="*/ 638629 h 1133913"/>
                <a:gd name="connsiteX9" fmla="*/ 8098971 w 12192000"/>
                <a:gd name="connsiteY9" fmla="*/ 638629 h 1133913"/>
                <a:gd name="connsiteX10" fmla="*/ 3236686 w 12192000"/>
                <a:gd name="connsiteY10" fmla="*/ 1088571 h 1133913"/>
                <a:gd name="connsiteX11" fmla="*/ 725286 w 12192000"/>
                <a:gd name="connsiteY11" fmla="*/ 1035719 h 1133913"/>
                <a:gd name="connsiteX12" fmla="*/ 0 w 12192000"/>
                <a:gd name="connsiteY12" fmla="*/ 992191 h 1133913"/>
                <a:gd name="connsiteX13" fmla="*/ 0 w 12192000"/>
                <a:gd name="connsiteY13" fmla="*/ 0 h 1133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192000" h="1133913">
                  <a:moveTo>
                    <a:pt x="0" y="0"/>
                  </a:moveTo>
                  <a:lnTo>
                    <a:pt x="12192000" y="0"/>
                  </a:lnTo>
                  <a:lnTo>
                    <a:pt x="12192000" y="1133913"/>
                  </a:lnTo>
                  <a:lnTo>
                    <a:pt x="12149251" y="1100931"/>
                  </a:lnTo>
                  <a:cubicBezTo>
                    <a:pt x="12067419" y="1037620"/>
                    <a:pt x="11995452" y="983343"/>
                    <a:pt x="11945257" y="957943"/>
                  </a:cubicBezTo>
                  <a:cubicBezTo>
                    <a:pt x="11744476" y="856343"/>
                    <a:pt x="11771086" y="822476"/>
                    <a:pt x="11625943" y="769257"/>
                  </a:cubicBezTo>
                  <a:cubicBezTo>
                    <a:pt x="11480800" y="716038"/>
                    <a:pt x="11214705" y="660400"/>
                    <a:pt x="11074400" y="638629"/>
                  </a:cubicBezTo>
                  <a:cubicBezTo>
                    <a:pt x="10934095" y="616858"/>
                    <a:pt x="10960704" y="638629"/>
                    <a:pt x="10784114" y="638629"/>
                  </a:cubicBezTo>
                  <a:lnTo>
                    <a:pt x="10014857" y="638629"/>
                  </a:lnTo>
                  <a:cubicBezTo>
                    <a:pt x="10014857" y="638629"/>
                    <a:pt x="9228666" y="563639"/>
                    <a:pt x="8098971" y="638629"/>
                  </a:cubicBezTo>
                  <a:cubicBezTo>
                    <a:pt x="6969276" y="713619"/>
                    <a:pt x="4654249" y="1100666"/>
                    <a:pt x="3236686" y="1088571"/>
                  </a:cubicBezTo>
                  <a:cubicBezTo>
                    <a:pt x="2173515" y="1079500"/>
                    <a:pt x="1608439" y="1094396"/>
                    <a:pt x="725286" y="1035719"/>
                  </a:cubicBezTo>
                  <a:lnTo>
                    <a:pt x="0" y="9921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75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7CD17701-DE47-4C4D-A1C9-C72BEF2A1D99}"/>
                </a:ext>
              </a:extLst>
            </p:cNvPr>
            <p:cNvGrpSpPr/>
            <p:nvPr/>
          </p:nvGrpSpPr>
          <p:grpSpPr>
            <a:xfrm flipV="1">
              <a:off x="9629279" y="6133217"/>
              <a:ext cx="1770800" cy="607421"/>
              <a:chOff x="9629279" y="254591"/>
              <a:chExt cx="1770800" cy="1273481"/>
            </a:xfrm>
          </p:grpSpPr>
          <p:grpSp>
            <p:nvGrpSpPr>
              <p:cNvPr id="23" name="그룹 22">
                <a:extLst>
                  <a:ext uri="{FF2B5EF4-FFF2-40B4-BE49-F238E27FC236}">
                    <a16:creationId xmlns:a16="http://schemas.microsoft.com/office/drawing/2014/main" id="{C3F69714-6776-4F6B-AF1E-444886FB3573}"/>
                  </a:ext>
                </a:extLst>
              </p:cNvPr>
              <p:cNvGrpSpPr/>
              <p:nvPr/>
            </p:nvGrpSpPr>
            <p:grpSpPr>
              <a:xfrm>
                <a:off x="9733643" y="453116"/>
                <a:ext cx="1467758" cy="1001218"/>
                <a:chOff x="8251598" y="446819"/>
                <a:chExt cx="3606800" cy="2460347"/>
              </a:xfrm>
              <a:solidFill>
                <a:srgbClr val="F27579"/>
              </a:solidFill>
            </p:grpSpPr>
            <p:sp>
              <p:nvSpPr>
                <p:cNvPr id="43" name="자유형 23">
                  <a:extLst>
                    <a:ext uri="{FF2B5EF4-FFF2-40B4-BE49-F238E27FC236}">
                      <a16:creationId xmlns:a16="http://schemas.microsoft.com/office/drawing/2014/main" id="{2F207FFD-BD96-4DA4-8A41-FD8182959C0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10800000" flipH="1">
                  <a:off x="8251598" y="446819"/>
                  <a:ext cx="3180822" cy="2276194"/>
                </a:xfrm>
                <a:custGeom>
                  <a:avLst/>
                  <a:gdLst>
                    <a:gd name="connsiteX0" fmla="*/ 838137 w 3180821"/>
                    <a:gd name="connsiteY0" fmla="*/ 2109788 h 2109788"/>
                    <a:gd name="connsiteX1" fmla="*/ 3085922 w 3180821"/>
                    <a:gd name="connsiteY1" fmla="*/ 2109788 h 2109788"/>
                    <a:gd name="connsiteX2" fmla="*/ 3083984 w 3180821"/>
                    <a:gd name="connsiteY2" fmla="*/ 2107899 h 2109788"/>
                    <a:gd name="connsiteX3" fmla="*/ 3060171 w 3180821"/>
                    <a:gd name="connsiteY3" fmla="*/ 2076161 h 2109788"/>
                    <a:gd name="connsiteX4" fmla="*/ 3042180 w 3180821"/>
                    <a:gd name="connsiteY4" fmla="*/ 2031200 h 2109788"/>
                    <a:gd name="connsiteX5" fmla="*/ 3036888 w 3180821"/>
                    <a:gd name="connsiteY5" fmla="*/ 1986767 h 2109788"/>
                    <a:gd name="connsiteX6" fmla="*/ 3040063 w 3180821"/>
                    <a:gd name="connsiteY6" fmla="*/ 1943393 h 2109788"/>
                    <a:gd name="connsiteX7" fmla="*/ 3048000 w 3180821"/>
                    <a:gd name="connsiteY7" fmla="*/ 1902134 h 2109788"/>
                    <a:gd name="connsiteX8" fmla="*/ 3064404 w 3180821"/>
                    <a:gd name="connsiteY8" fmla="*/ 1846593 h 2109788"/>
                    <a:gd name="connsiteX9" fmla="*/ 3071813 w 3180821"/>
                    <a:gd name="connsiteY9" fmla="*/ 1817501 h 2109788"/>
                    <a:gd name="connsiteX10" fmla="*/ 3076576 w 3180821"/>
                    <a:gd name="connsiteY10" fmla="*/ 1803748 h 2109788"/>
                    <a:gd name="connsiteX11" fmla="*/ 3095626 w 3180821"/>
                    <a:gd name="connsiteY11" fmla="*/ 1767250 h 2109788"/>
                    <a:gd name="connsiteX12" fmla="*/ 3142192 w 3180821"/>
                    <a:gd name="connsiteY12" fmla="*/ 1697427 h 2109788"/>
                    <a:gd name="connsiteX13" fmla="*/ 3180821 w 3180821"/>
                    <a:gd name="connsiteY13" fmla="*/ 1644531 h 2109788"/>
                    <a:gd name="connsiteX14" fmla="*/ 3045354 w 3180821"/>
                    <a:gd name="connsiteY14" fmla="*/ 1603802 h 2109788"/>
                    <a:gd name="connsiteX15" fmla="*/ 2453217 w 3180821"/>
                    <a:gd name="connsiteY15" fmla="*/ 1417079 h 2109788"/>
                    <a:gd name="connsiteX16" fmla="*/ 2216680 w 3180821"/>
                    <a:gd name="connsiteY16" fmla="*/ 1336678 h 2109788"/>
                    <a:gd name="connsiteX17" fmla="*/ 2145242 w 3180821"/>
                    <a:gd name="connsiteY17" fmla="*/ 1310230 h 2109788"/>
                    <a:gd name="connsiteX18" fmla="*/ 2119313 w 3180821"/>
                    <a:gd name="connsiteY18" fmla="*/ 1298064 h 2109788"/>
                    <a:gd name="connsiteX19" fmla="*/ 2116138 w 3180821"/>
                    <a:gd name="connsiteY19" fmla="*/ 1294361 h 2109788"/>
                    <a:gd name="connsiteX20" fmla="*/ 2103438 w 3180821"/>
                    <a:gd name="connsiteY20" fmla="*/ 1293303 h 2109788"/>
                    <a:gd name="connsiteX21" fmla="*/ 2083330 w 3180821"/>
                    <a:gd name="connsiteY21" fmla="*/ 1284311 h 2109788"/>
                    <a:gd name="connsiteX22" fmla="*/ 2064280 w 3180821"/>
                    <a:gd name="connsiteY22" fmla="*/ 1265268 h 2109788"/>
                    <a:gd name="connsiteX23" fmla="*/ 2062163 w 3180821"/>
                    <a:gd name="connsiteY23" fmla="*/ 1260508 h 2109788"/>
                    <a:gd name="connsiteX24" fmla="*/ 2001309 w 3180821"/>
                    <a:gd name="connsiteY24" fmla="*/ 1085423 h 2109788"/>
                    <a:gd name="connsiteX25" fmla="*/ 1991254 w 3180821"/>
                    <a:gd name="connsiteY25" fmla="*/ 1038874 h 2109788"/>
                    <a:gd name="connsiteX26" fmla="*/ 1974321 w 3180821"/>
                    <a:gd name="connsiteY26" fmla="*/ 990210 h 2109788"/>
                    <a:gd name="connsiteX27" fmla="*/ 1963209 w 3180821"/>
                    <a:gd name="connsiteY27" fmla="*/ 967994 h 2109788"/>
                    <a:gd name="connsiteX28" fmla="*/ 1951038 w 3180821"/>
                    <a:gd name="connsiteY28" fmla="*/ 952125 h 2109788"/>
                    <a:gd name="connsiteX29" fmla="*/ 1938867 w 3180821"/>
                    <a:gd name="connsiteY29" fmla="*/ 943133 h 2109788"/>
                    <a:gd name="connsiteX30" fmla="*/ 1927225 w 3180821"/>
                    <a:gd name="connsiteY30" fmla="*/ 939430 h 2109788"/>
                    <a:gd name="connsiteX31" fmla="*/ 1915054 w 3180821"/>
                    <a:gd name="connsiteY31" fmla="*/ 939959 h 2109788"/>
                    <a:gd name="connsiteX32" fmla="*/ 1898121 w 3180821"/>
                    <a:gd name="connsiteY32" fmla="*/ 946835 h 2109788"/>
                    <a:gd name="connsiteX33" fmla="*/ 1879071 w 3180821"/>
                    <a:gd name="connsiteY33" fmla="*/ 963762 h 2109788"/>
                    <a:gd name="connsiteX34" fmla="*/ 1858434 w 3180821"/>
                    <a:gd name="connsiteY34" fmla="*/ 991268 h 2109788"/>
                    <a:gd name="connsiteX35" fmla="*/ 1855788 w 3180821"/>
                    <a:gd name="connsiteY35" fmla="*/ 997086 h 2109788"/>
                    <a:gd name="connsiteX36" fmla="*/ 1846263 w 3180821"/>
                    <a:gd name="connsiteY36" fmla="*/ 1025121 h 2109788"/>
                    <a:gd name="connsiteX37" fmla="*/ 1827213 w 3180821"/>
                    <a:gd name="connsiteY37" fmla="*/ 1116102 h 2109788"/>
                    <a:gd name="connsiteX38" fmla="*/ 1805517 w 3180821"/>
                    <a:gd name="connsiteY38" fmla="*/ 1261566 h 2109788"/>
                    <a:gd name="connsiteX39" fmla="*/ 1802342 w 3180821"/>
                    <a:gd name="connsiteY39" fmla="*/ 1290658 h 2109788"/>
                    <a:gd name="connsiteX40" fmla="*/ 1790700 w 3180821"/>
                    <a:gd name="connsiteY40" fmla="*/ 1303353 h 2109788"/>
                    <a:gd name="connsiteX41" fmla="*/ 1770063 w 3180821"/>
                    <a:gd name="connsiteY41" fmla="*/ 1321867 h 2109788"/>
                    <a:gd name="connsiteX42" fmla="*/ 1751013 w 3180821"/>
                    <a:gd name="connsiteY42" fmla="*/ 1331388 h 2109788"/>
                    <a:gd name="connsiteX43" fmla="*/ 1735138 w 3180821"/>
                    <a:gd name="connsiteY43" fmla="*/ 1334562 h 2109788"/>
                    <a:gd name="connsiteX44" fmla="*/ 1720850 w 3180821"/>
                    <a:gd name="connsiteY44" fmla="*/ 1330859 h 2109788"/>
                    <a:gd name="connsiteX45" fmla="*/ 1708680 w 3180821"/>
                    <a:gd name="connsiteY45" fmla="*/ 1321867 h 2109788"/>
                    <a:gd name="connsiteX46" fmla="*/ 1692275 w 3180821"/>
                    <a:gd name="connsiteY46" fmla="*/ 1300180 h 2109788"/>
                    <a:gd name="connsiteX47" fmla="*/ 1677459 w 3180821"/>
                    <a:gd name="connsiteY47" fmla="*/ 1262095 h 2109788"/>
                    <a:gd name="connsiteX48" fmla="*/ 1667405 w 3180821"/>
                    <a:gd name="connsiteY48" fmla="*/ 1221894 h 2109788"/>
                    <a:gd name="connsiteX49" fmla="*/ 1659467 w 3180821"/>
                    <a:gd name="connsiteY49" fmla="*/ 1170585 h 2109788"/>
                    <a:gd name="connsiteX50" fmla="*/ 1658938 w 3180821"/>
                    <a:gd name="connsiteY50" fmla="*/ 1162650 h 2109788"/>
                    <a:gd name="connsiteX51" fmla="*/ 1655234 w 3180821"/>
                    <a:gd name="connsiteY51" fmla="*/ 1151542 h 2109788"/>
                    <a:gd name="connsiteX52" fmla="*/ 1646767 w 3180821"/>
                    <a:gd name="connsiteY52" fmla="*/ 1135145 h 2109788"/>
                    <a:gd name="connsiteX53" fmla="*/ 1636184 w 3180821"/>
                    <a:gd name="connsiteY53" fmla="*/ 1121921 h 2109788"/>
                    <a:gd name="connsiteX54" fmla="*/ 1624542 w 3180821"/>
                    <a:gd name="connsiteY54" fmla="*/ 1113457 h 2109788"/>
                    <a:gd name="connsiteX55" fmla="*/ 1604963 w 3180821"/>
                    <a:gd name="connsiteY55" fmla="*/ 1107110 h 2109788"/>
                    <a:gd name="connsiteX56" fmla="*/ 1577446 w 3180821"/>
                    <a:gd name="connsiteY56" fmla="*/ 1107639 h 2109788"/>
                    <a:gd name="connsiteX57" fmla="*/ 1537230 w 3180821"/>
                    <a:gd name="connsiteY57" fmla="*/ 1121392 h 2109788"/>
                    <a:gd name="connsiteX58" fmla="*/ 1499130 w 3180821"/>
                    <a:gd name="connsiteY58" fmla="*/ 1144137 h 2109788"/>
                    <a:gd name="connsiteX59" fmla="*/ 1494896 w 3180821"/>
                    <a:gd name="connsiteY59" fmla="*/ 1147311 h 2109788"/>
                    <a:gd name="connsiteX60" fmla="*/ 1475317 w 3180821"/>
                    <a:gd name="connsiteY60" fmla="*/ 1150484 h 2109788"/>
                    <a:gd name="connsiteX61" fmla="*/ 1445684 w 3180821"/>
                    <a:gd name="connsiteY61" fmla="*/ 1149426 h 2109788"/>
                    <a:gd name="connsiteX62" fmla="*/ 1426634 w 3180821"/>
                    <a:gd name="connsiteY62" fmla="*/ 1143608 h 2109788"/>
                    <a:gd name="connsiteX63" fmla="*/ 1414992 w 3180821"/>
                    <a:gd name="connsiteY63" fmla="*/ 1132500 h 2109788"/>
                    <a:gd name="connsiteX64" fmla="*/ 1409700 w 3180821"/>
                    <a:gd name="connsiteY64" fmla="*/ 1114515 h 2109788"/>
                    <a:gd name="connsiteX65" fmla="*/ 1412875 w 3180821"/>
                    <a:gd name="connsiteY65" fmla="*/ 1093886 h 2109788"/>
                    <a:gd name="connsiteX66" fmla="*/ 1413405 w 3180821"/>
                    <a:gd name="connsiteY66" fmla="*/ 1091770 h 2109788"/>
                    <a:gd name="connsiteX67" fmla="*/ 1421342 w 3180821"/>
                    <a:gd name="connsiteY67" fmla="*/ 1049453 h 2109788"/>
                    <a:gd name="connsiteX68" fmla="*/ 1429809 w 3180821"/>
                    <a:gd name="connsiteY68" fmla="*/ 975928 h 2109788"/>
                    <a:gd name="connsiteX69" fmla="*/ 1431925 w 3180821"/>
                    <a:gd name="connsiteY69" fmla="*/ 912453 h 2109788"/>
                    <a:gd name="connsiteX70" fmla="*/ 1429809 w 3180821"/>
                    <a:gd name="connsiteY70" fmla="*/ 858499 h 2109788"/>
                    <a:gd name="connsiteX71" fmla="*/ 1422930 w 3180821"/>
                    <a:gd name="connsiteY71" fmla="*/ 813538 h 2109788"/>
                    <a:gd name="connsiteX72" fmla="*/ 1411817 w 3180821"/>
                    <a:gd name="connsiteY72" fmla="*/ 775982 h 2109788"/>
                    <a:gd name="connsiteX73" fmla="*/ 1399117 w 3180821"/>
                    <a:gd name="connsiteY73" fmla="*/ 746360 h 2109788"/>
                    <a:gd name="connsiteX74" fmla="*/ 1383771 w 3180821"/>
                    <a:gd name="connsiteY74" fmla="*/ 723615 h 2109788"/>
                    <a:gd name="connsiteX75" fmla="*/ 1366838 w 3180821"/>
                    <a:gd name="connsiteY75" fmla="*/ 706159 h 2109788"/>
                    <a:gd name="connsiteX76" fmla="*/ 1349375 w 3180821"/>
                    <a:gd name="connsiteY76" fmla="*/ 692935 h 2109788"/>
                    <a:gd name="connsiteX77" fmla="*/ 1323446 w 3180821"/>
                    <a:gd name="connsiteY77" fmla="*/ 681827 h 2109788"/>
                    <a:gd name="connsiteX78" fmla="*/ 1282700 w 3180821"/>
                    <a:gd name="connsiteY78" fmla="*/ 676538 h 2109788"/>
                    <a:gd name="connsiteX79" fmla="*/ 1275821 w 3180821"/>
                    <a:gd name="connsiteY79" fmla="*/ 678125 h 2109788"/>
                    <a:gd name="connsiteX80" fmla="*/ 1264180 w 3180821"/>
                    <a:gd name="connsiteY80" fmla="*/ 681827 h 2109788"/>
                    <a:gd name="connsiteX81" fmla="*/ 1245659 w 3180821"/>
                    <a:gd name="connsiteY81" fmla="*/ 690291 h 2109788"/>
                    <a:gd name="connsiteX82" fmla="*/ 1223963 w 3180821"/>
                    <a:gd name="connsiteY82" fmla="*/ 707746 h 2109788"/>
                    <a:gd name="connsiteX83" fmla="*/ 1206500 w 3180821"/>
                    <a:gd name="connsiteY83" fmla="*/ 735252 h 2109788"/>
                    <a:gd name="connsiteX84" fmla="*/ 1199621 w 3180821"/>
                    <a:gd name="connsiteY84" fmla="*/ 765403 h 2109788"/>
                    <a:gd name="connsiteX85" fmla="*/ 1200680 w 3180821"/>
                    <a:gd name="connsiteY85" fmla="*/ 810364 h 2109788"/>
                    <a:gd name="connsiteX86" fmla="*/ 1212321 w 3180821"/>
                    <a:gd name="connsiteY86" fmla="*/ 852152 h 2109788"/>
                    <a:gd name="connsiteX87" fmla="*/ 1214438 w 3180821"/>
                    <a:gd name="connsiteY87" fmla="*/ 856913 h 2109788"/>
                    <a:gd name="connsiteX88" fmla="*/ 1220788 w 3180821"/>
                    <a:gd name="connsiteY88" fmla="*/ 870665 h 2109788"/>
                    <a:gd name="connsiteX89" fmla="*/ 1231371 w 3180821"/>
                    <a:gd name="connsiteY89" fmla="*/ 905577 h 2109788"/>
                    <a:gd name="connsiteX90" fmla="*/ 1243542 w 3180821"/>
                    <a:gd name="connsiteY90" fmla="*/ 966936 h 2109788"/>
                    <a:gd name="connsiteX91" fmla="*/ 1255184 w 3180821"/>
                    <a:gd name="connsiteY91" fmla="*/ 1083836 h 2109788"/>
                    <a:gd name="connsiteX92" fmla="*/ 1255184 w 3180821"/>
                    <a:gd name="connsiteY92" fmla="*/ 1107110 h 2109788"/>
                    <a:gd name="connsiteX93" fmla="*/ 1238780 w 3180821"/>
                    <a:gd name="connsiteY93" fmla="*/ 1120334 h 2109788"/>
                    <a:gd name="connsiteX94" fmla="*/ 1209146 w 3180821"/>
                    <a:gd name="connsiteY94" fmla="*/ 1140434 h 2109788"/>
                    <a:gd name="connsiteX95" fmla="*/ 1181630 w 3180821"/>
                    <a:gd name="connsiteY95" fmla="*/ 1151542 h 2109788"/>
                    <a:gd name="connsiteX96" fmla="*/ 1157288 w 3180821"/>
                    <a:gd name="connsiteY96" fmla="*/ 1155774 h 2109788"/>
                    <a:gd name="connsiteX97" fmla="*/ 1135592 w 3180821"/>
                    <a:gd name="connsiteY97" fmla="*/ 1152600 h 2109788"/>
                    <a:gd name="connsiteX98" fmla="*/ 1115484 w 3180821"/>
                    <a:gd name="connsiteY98" fmla="*/ 1143608 h 2109788"/>
                    <a:gd name="connsiteX99" fmla="*/ 1089555 w 3180821"/>
                    <a:gd name="connsiteY99" fmla="*/ 1122979 h 2109788"/>
                    <a:gd name="connsiteX100" fmla="*/ 1062038 w 3180821"/>
                    <a:gd name="connsiteY100" fmla="*/ 1084894 h 2109788"/>
                    <a:gd name="connsiteX101" fmla="*/ 1044046 w 3180821"/>
                    <a:gd name="connsiteY101" fmla="*/ 1043635 h 2109788"/>
                    <a:gd name="connsiteX102" fmla="*/ 1027113 w 3180821"/>
                    <a:gd name="connsiteY102" fmla="*/ 992326 h 2109788"/>
                    <a:gd name="connsiteX103" fmla="*/ 1025525 w 3180821"/>
                    <a:gd name="connsiteY103" fmla="*/ 983334 h 2109788"/>
                    <a:gd name="connsiteX104" fmla="*/ 1016000 w 3180821"/>
                    <a:gd name="connsiteY104" fmla="*/ 955828 h 2109788"/>
                    <a:gd name="connsiteX105" fmla="*/ 1001184 w 3180821"/>
                    <a:gd name="connsiteY105" fmla="*/ 882831 h 2109788"/>
                    <a:gd name="connsiteX106" fmla="*/ 992188 w 3180821"/>
                    <a:gd name="connsiteY106" fmla="*/ 796082 h 2109788"/>
                    <a:gd name="connsiteX107" fmla="*/ 987425 w 3180821"/>
                    <a:gd name="connsiteY107" fmla="*/ 704573 h 2109788"/>
                    <a:gd name="connsiteX108" fmla="*/ 987425 w 3180821"/>
                    <a:gd name="connsiteY108" fmla="*/ 488758 h 2109788"/>
                    <a:gd name="connsiteX109" fmla="*/ 990071 w 3180821"/>
                    <a:gd name="connsiteY109" fmla="*/ 437978 h 2109788"/>
                    <a:gd name="connsiteX110" fmla="*/ 981605 w 3180821"/>
                    <a:gd name="connsiteY110" fmla="*/ 415232 h 2109788"/>
                    <a:gd name="connsiteX111" fmla="*/ 964671 w 3180821"/>
                    <a:gd name="connsiteY111" fmla="*/ 378734 h 2109788"/>
                    <a:gd name="connsiteX112" fmla="*/ 947209 w 3180821"/>
                    <a:gd name="connsiteY112" fmla="*/ 352815 h 2109788"/>
                    <a:gd name="connsiteX113" fmla="*/ 931334 w 3180821"/>
                    <a:gd name="connsiteY113" fmla="*/ 335360 h 2109788"/>
                    <a:gd name="connsiteX114" fmla="*/ 914400 w 3180821"/>
                    <a:gd name="connsiteY114" fmla="*/ 325839 h 2109788"/>
                    <a:gd name="connsiteX115" fmla="*/ 899055 w 3180821"/>
                    <a:gd name="connsiteY115" fmla="*/ 323723 h 2109788"/>
                    <a:gd name="connsiteX116" fmla="*/ 884767 w 3180821"/>
                    <a:gd name="connsiteY116" fmla="*/ 326896 h 2109788"/>
                    <a:gd name="connsiteX117" fmla="*/ 869950 w 3180821"/>
                    <a:gd name="connsiteY117" fmla="*/ 334302 h 2109788"/>
                    <a:gd name="connsiteX118" fmla="*/ 850900 w 3180821"/>
                    <a:gd name="connsiteY118" fmla="*/ 352815 h 2109788"/>
                    <a:gd name="connsiteX119" fmla="*/ 829734 w 3180821"/>
                    <a:gd name="connsiteY119" fmla="*/ 382966 h 2109788"/>
                    <a:gd name="connsiteX120" fmla="*/ 809096 w 3180821"/>
                    <a:gd name="connsiteY120" fmla="*/ 424754 h 2109788"/>
                    <a:gd name="connsiteX121" fmla="*/ 805921 w 3180821"/>
                    <a:gd name="connsiteY121" fmla="*/ 433217 h 2109788"/>
                    <a:gd name="connsiteX122" fmla="*/ 800100 w 3180821"/>
                    <a:gd name="connsiteY122" fmla="*/ 459136 h 2109788"/>
                    <a:gd name="connsiteX123" fmla="*/ 796925 w 3180821"/>
                    <a:gd name="connsiteY123" fmla="*/ 514148 h 2109788"/>
                    <a:gd name="connsiteX124" fmla="*/ 804863 w 3180821"/>
                    <a:gd name="connsiteY124" fmla="*/ 569688 h 2109788"/>
                    <a:gd name="connsiteX125" fmla="*/ 819680 w 3180821"/>
                    <a:gd name="connsiteY125" fmla="*/ 624700 h 2109788"/>
                    <a:gd name="connsiteX126" fmla="*/ 849842 w 3180821"/>
                    <a:gd name="connsiteY126" fmla="*/ 701399 h 2109788"/>
                    <a:gd name="connsiteX127" fmla="*/ 892175 w 3180821"/>
                    <a:gd name="connsiteY127" fmla="*/ 783916 h 2109788"/>
                    <a:gd name="connsiteX128" fmla="*/ 906992 w 3180821"/>
                    <a:gd name="connsiteY128" fmla="*/ 811422 h 2109788"/>
                    <a:gd name="connsiteX129" fmla="*/ 918105 w 3180821"/>
                    <a:gd name="connsiteY129" fmla="*/ 835754 h 2109788"/>
                    <a:gd name="connsiteX130" fmla="*/ 932921 w 3180821"/>
                    <a:gd name="connsiteY130" fmla="*/ 891824 h 2109788"/>
                    <a:gd name="connsiteX131" fmla="*/ 942446 w 3180821"/>
                    <a:gd name="connsiteY131" fmla="*/ 966936 h 2109788"/>
                    <a:gd name="connsiteX132" fmla="*/ 943505 w 3180821"/>
                    <a:gd name="connsiteY132" fmla="*/ 979631 h 2109788"/>
                    <a:gd name="connsiteX133" fmla="*/ 938742 w 3180821"/>
                    <a:gd name="connsiteY133" fmla="*/ 982805 h 2109788"/>
                    <a:gd name="connsiteX134" fmla="*/ 929746 w 3180821"/>
                    <a:gd name="connsiteY134" fmla="*/ 984391 h 2109788"/>
                    <a:gd name="connsiteX135" fmla="*/ 914400 w 3180821"/>
                    <a:gd name="connsiteY135" fmla="*/ 979631 h 2109788"/>
                    <a:gd name="connsiteX136" fmla="*/ 892175 w 3180821"/>
                    <a:gd name="connsiteY136" fmla="*/ 961117 h 2109788"/>
                    <a:gd name="connsiteX137" fmla="*/ 869950 w 3180821"/>
                    <a:gd name="connsiteY137" fmla="*/ 934140 h 2109788"/>
                    <a:gd name="connsiteX138" fmla="*/ 821267 w 3180821"/>
                    <a:gd name="connsiteY138" fmla="*/ 853739 h 2109788"/>
                    <a:gd name="connsiteX139" fmla="*/ 810155 w 3180821"/>
                    <a:gd name="connsiteY139" fmla="*/ 830994 h 2109788"/>
                    <a:gd name="connsiteX140" fmla="*/ 790046 w 3180821"/>
                    <a:gd name="connsiteY140" fmla="*/ 802959 h 2109788"/>
                    <a:gd name="connsiteX141" fmla="*/ 757238 w 3180821"/>
                    <a:gd name="connsiteY141" fmla="*/ 768576 h 2109788"/>
                    <a:gd name="connsiteX142" fmla="*/ 738188 w 3180821"/>
                    <a:gd name="connsiteY142" fmla="*/ 756939 h 2109788"/>
                    <a:gd name="connsiteX143" fmla="*/ 728663 w 3180821"/>
                    <a:gd name="connsiteY143" fmla="*/ 754824 h 2109788"/>
                    <a:gd name="connsiteX144" fmla="*/ 716492 w 3180821"/>
                    <a:gd name="connsiteY144" fmla="*/ 758526 h 2109788"/>
                    <a:gd name="connsiteX145" fmla="*/ 706438 w 3180821"/>
                    <a:gd name="connsiteY145" fmla="*/ 773866 h 2109788"/>
                    <a:gd name="connsiteX146" fmla="*/ 703263 w 3180821"/>
                    <a:gd name="connsiteY146" fmla="*/ 796611 h 2109788"/>
                    <a:gd name="connsiteX147" fmla="*/ 705379 w 3180821"/>
                    <a:gd name="connsiteY147" fmla="*/ 820943 h 2109788"/>
                    <a:gd name="connsiteX148" fmla="*/ 713317 w 3180821"/>
                    <a:gd name="connsiteY148" fmla="*/ 843160 h 2109788"/>
                    <a:gd name="connsiteX149" fmla="*/ 718609 w 3180821"/>
                    <a:gd name="connsiteY149" fmla="*/ 851623 h 2109788"/>
                    <a:gd name="connsiteX150" fmla="*/ 733954 w 3180821"/>
                    <a:gd name="connsiteY150" fmla="*/ 873839 h 2109788"/>
                    <a:gd name="connsiteX151" fmla="*/ 784225 w 3180821"/>
                    <a:gd name="connsiteY151" fmla="*/ 963762 h 2109788"/>
                    <a:gd name="connsiteX152" fmla="*/ 865717 w 3180821"/>
                    <a:gd name="connsiteY152" fmla="*/ 1119805 h 2109788"/>
                    <a:gd name="connsiteX153" fmla="*/ 882121 w 3180821"/>
                    <a:gd name="connsiteY153" fmla="*/ 1152600 h 2109788"/>
                    <a:gd name="connsiteX154" fmla="*/ 886355 w 3180821"/>
                    <a:gd name="connsiteY154" fmla="*/ 1171643 h 2109788"/>
                    <a:gd name="connsiteX155" fmla="*/ 886355 w 3180821"/>
                    <a:gd name="connsiteY155" fmla="*/ 1199149 h 2109788"/>
                    <a:gd name="connsiteX156" fmla="*/ 879475 w 3180821"/>
                    <a:gd name="connsiteY156" fmla="*/ 1217133 h 2109788"/>
                    <a:gd name="connsiteX157" fmla="*/ 867834 w 3180821"/>
                    <a:gd name="connsiteY157" fmla="*/ 1228241 h 2109788"/>
                    <a:gd name="connsiteX158" fmla="*/ 847196 w 3180821"/>
                    <a:gd name="connsiteY158" fmla="*/ 1233531 h 2109788"/>
                    <a:gd name="connsiteX159" fmla="*/ 824442 w 3180821"/>
                    <a:gd name="connsiteY159" fmla="*/ 1229299 h 2109788"/>
                    <a:gd name="connsiteX160" fmla="*/ 821267 w 3180821"/>
                    <a:gd name="connsiteY160" fmla="*/ 1228770 h 2109788"/>
                    <a:gd name="connsiteX161" fmla="*/ 637646 w 3180821"/>
                    <a:gd name="connsiteY161" fmla="*/ 807190 h 2109788"/>
                    <a:gd name="connsiteX162" fmla="*/ 515938 w 3180821"/>
                    <a:gd name="connsiteY162" fmla="*/ 524727 h 2109788"/>
                    <a:gd name="connsiteX163" fmla="*/ 488421 w 3180821"/>
                    <a:gd name="connsiteY163" fmla="*/ 459136 h 2109788"/>
                    <a:gd name="connsiteX164" fmla="*/ 436034 w 3180821"/>
                    <a:gd name="connsiteY164" fmla="*/ 345939 h 2109788"/>
                    <a:gd name="connsiteX165" fmla="*/ 385763 w 3180821"/>
                    <a:gd name="connsiteY165" fmla="*/ 251255 h 2109788"/>
                    <a:gd name="connsiteX166" fmla="*/ 337609 w 3180821"/>
                    <a:gd name="connsiteY166" fmla="*/ 175614 h 2109788"/>
                    <a:gd name="connsiteX167" fmla="*/ 291571 w 3180821"/>
                    <a:gd name="connsiteY167" fmla="*/ 115842 h 2109788"/>
                    <a:gd name="connsiteX168" fmla="*/ 248179 w 3180821"/>
                    <a:gd name="connsiteY168" fmla="*/ 70881 h 2109788"/>
                    <a:gd name="connsiteX169" fmla="*/ 207963 w 3180821"/>
                    <a:gd name="connsiteY169" fmla="*/ 38085 h 2109788"/>
                    <a:gd name="connsiteX170" fmla="*/ 171450 w 3180821"/>
                    <a:gd name="connsiteY170" fmla="*/ 16398 h 2109788"/>
                    <a:gd name="connsiteX171" fmla="*/ 137584 w 3180821"/>
                    <a:gd name="connsiteY171" fmla="*/ 4232 h 2109788"/>
                    <a:gd name="connsiteX172" fmla="*/ 107421 w 3180821"/>
                    <a:gd name="connsiteY172" fmla="*/ 0 h 2109788"/>
                    <a:gd name="connsiteX173" fmla="*/ 80434 w 3180821"/>
                    <a:gd name="connsiteY173" fmla="*/ 1587 h 2109788"/>
                    <a:gd name="connsiteX174" fmla="*/ 58738 w 3180821"/>
                    <a:gd name="connsiteY174" fmla="*/ 6877 h 2109788"/>
                    <a:gd name="connsiteX175" fmla="*/ 17463 w 3180821"/>
                    <a:gd name="connsiteY175" fmla="*/ 28035 h 2109788"/>
                    <a:gd name="connsiteX176" fmla="*/ 10584 w 3180821"/>
                    <a:gd name="connsiteY176" fmla="*/ 34911 h 2109788"/>
                    <a:gd name="connsiteX177" fmla="*/ 6879 w 3180821"/>
                    <a:gd name="connsiteY177" fmla="*/ 40201 h 2109788"/>
                    <a:gd name="connsiteX178" fmla="*/ 1588 w 3180821"/>
                    <a:gd name="connsiteY178" fmla="*/ 53425 h 2109788"/>
                    <a:gd name="connsiteX179" fmla="*/ 0 w 3180821"/>
                    <a:gd name="connsiteY179" fmla="*/ 79344 h 2109788"/>
                    <a:gd name="connsiteX180" fmla="*/ 7409 w 3180821"/>
                    <a:gd name="connsiteY180" fmla="*/ 122719 h 2109788"/>
                    <a:gd name="connsiteX181" fmla="*/ 25929 w 3180821"/>
                    <a:gd name="connsiteY181" fmla="*/ 175085 h 2109788"/>
                    <a:gd name="connsiteX182" fmla="*/ 68263 w 3180821"/>
                    <a:gd name="connsiteY182" fmla="*/ 265537 h 2109788"/>
                    <a:gd name="connsiteX183" fmla="*/ 146050 w 3180821"/>
                    <a:gd name="connsiteY183" fmla="*/ 403066 h 2109788"/>
                    <a:gd name="connsiteX184" fmla="*/ 235479 w 3180821"/>
                    <a:gd name="connsiteY184" fmla="*/ 541653 h 2109788"/>
                    <a:gd name="connsiteX185" fmla="*/ 322263 w 3180821"/>
                    <a:gd name="connsiteY185" fmla="*/ 668603 h 2109788"/>
                    <a:gd name="connsiteX186" fmla="*/ 422804 w 3180821"/>
                    <a:gd name="connsiteY186" fmla="*/ 808777 h 2109788"/>
                    <a:gd name="connsiteX187" fmla="*/ 439738 w 3180821"/>
                    <a:gd name="connsiteY187" fmla="*/ 830465 h 2109788"/>
                    <a:gd name="connsiteX188" fmla="*/ 466196 w 3180821"/>
                    <a:gd name="connsiteY188" fmla="*/ 875426 h 2109788"/>
                    <a:gd name="connsiteX189" fmla="*/ 516467 w 3180821"/>
                    <a:gd name="connsiteY189" fmla="*/ 970639 h 2109788"/>
                    <a:gd name="connsiteX190" fmla="*/ 564092 w 3180821"/>
                    <a:gd name="connsiteY190" fmla="*/ 1069554 h 2109788"/>
                    <a:gd name="connsiteX191" fmla="*/ 606425 w 3180821"/>
                    <a:gd name="connsiteY191" fmla="*/ 1172172 h 2109788"/>
                    <a:gd name="connsiteX192" fmla="*/ 664634 w 3180821"/>
                    <a:gd name="connsiteY192" fmla="*/ 1327685 h 2109788"/>
                    <a:gd name="connsiteX193" fmla="*/ 729192 w 3180821"/>
                    <a:gd name="connsiteY193" fmla="*/ 1531863 h 2109788"/>
                    <a:gd name="connsiteX194" fmla="*/ 779463 w 3180821"/>
                    <a:gd name="connsiteY194" fmla="*/ 1720172 h 2109788"/>
                    <a:gd name="connsiteX195" fmla="*/ 815975 w 3180821"/>
                    <a:gd name="connsiteY195" fmla="*/ 1879389 h 2109788"/>
                    <a:gd name="connsiteX196" fmla="*/ 848784 w 3180821"/>
                    <a:gd name="connsiteY196" fmla="*/ 2045482 h 2109788"/>
                    <a:gd name="connsiteX197" fmla="*/ 852488 w 3180821"/>
                    <a:gd name="connsiteY197" fmla="*/ 2069814 h 2109788"/>
                    <a:gd name="connsiteX198" fmla="*/ 846667 w 3180821"/>
                    <a:gd name="connsiteY198" fmla="*/ 2089385 h 2109788"/>
                    <a:gd name="connsiteX0" fmla="*/ 403631 w 3180821"/>
                    <a:gd name="connsiteY0" fmla="*/ 2276195 h 2276195"/>
                    <a:gd name="connsiteX1" fmla="*/ 3085922 w 3180821"/>
                    <a:gd name="connsiteY1" fmla="*/ 2109788 h 2276195"/>
                    <a:gd name="connsiteX2" fmla="*/ 3083984 w 3180821"/>
                    <a:gd name="connsiteY2" fmla="*/ 2107899 h 2276195"/>
                    <a:gd name="connsiteX3" fmla="*/ 3060171 w 3180821"/>
                    <a:gd name="connsiteY3" fmla="*/ 2076161 h 2276195"/>
                    <a:gd name="connsiteX4" fmla="*/ 3042180 w 3180821"/>
                    <a:gd name="connsiteY4" fmla="*/ 2031200 h 2276195"/>
                    <a:gd name="connsiteX5" fmla="*/ 3036888 w 3180821"/>
                    <a:gd name="connsiteY5" fmla="*/ 1986767 h 2276195"/>
                    <a:gd name="connsiteX6" fmla="*/ 3040063 w 3180821"/>
                    <a:gd name="connsiteY6" fmla="*/ 1943393 h 2276195"/>
                    <a:gd name="connsiteX7" fmla="*/ 3048000 w 3180821"/>
                    <a:gd name="connsiteY7" fmla="*/ 1902134 h 2276195"/>
                    <a:gd name="connsiteX8" fmla="*/ 3064404 w 3180821"/>
                    <a:gd name="connsiteY8" fmla="*/ 1846593 h 2276195"/>
                    <a:gd name="connsiteX9" fmla="*/ 3071813 w 3180821"/>
                    <a:gd name="connsiteY9" fmla="*/ 1817501 h 2276195"/>
                    <a:gd name="connsiteX10" fmla="*/ 3076576 w 3180821"/>
                    <a:gd name="connsiteY10" fmla="*/ 1803748 h 2276195"/>
                    <a:gd name="connsiteX11" fmla="*/ 3095626 w 3180821"/>
                    <a:gd name="connsiteY11" fmla="*/ 1767250 h 2276195"/>
                    <a:gd name="connsiteX12" fmla="*/ 3142192 w 3180821"/>
                    <a:gd name="connsiteY12" fmla="*/ 1697427 h 2276195"/>
                    <a:gd name="connsiteX13" fmla="*/ 3180821 w 3180821"/>
                    <a:gd name="connsiteY13" fmla="*/ 1644531 h 2276195"/>
                    <a:gd name="connsiteX14" fmla="*/ 3045354 w 3180821"/>
                    <a:gd name="connsiteY14" fmla="*/ 1603802 h 2276195"/>
                    <a:gd name="connsiteX15" fmla="*/ 2453217 w 3180821"/>
                    <a:gd name="connsiteY15" fmla="*/ 1417079 h 2276195"/>
                    <a:gd name="connsiteX16" fmla="*/ 2216680 w 3180821"/>
                    <a:gd name="connsiteY16" fmla="*/ 1336678 h 2276195"/>
                    <a:gd name="connsiteX17" fmla="*/ 2145242 w 3180821"/>
                    <a:gd name="connsiteY17" fmla="*/ 1310230 h 2276195"/>
                    <a:gd name="connsiteX18" fmla="*/ 2119313 w 3180821"/>
                    <a:gd name="connsiteY18" fmla="*/ 1298064 h 2276195"/>
                    <a:gd name="connsiteX19" fmla="*/ 2116138 w 3180821"/>
                    <a:gd name="connsiteY19" fmla="*/ 1294361 h 2276195"/>
                    <a:gd name="connsiteX20" fmla="*/ 2103438 w 3180821"/>
                    <a:gd name="connsiteY20" fmla="*/ 1293303 h 2276195"/>
                    <a:gd name="connsiteX21" fmla="*/ 2083330 w 3180821"/>
                    <a:gd name="connsiteY21" fmla="*/ 1284311 h 2276195"/>
                    <a:gd name="connsiteX22" fmla="*/ 2064280 w 3180821"/>
                    <a:gd name="connsiteY22" fmla="*/ 1265268 h 2276195"/>
                    <a:gd name="connsiteX23" fmla="*/ 2062163 w 3180821"/>
                    <a:gd name="connsiteY23" fmla="*/ 1260508 h 2276195"/>
                    <a:gd name="connsiteX24" fmla="*/ 2001309 w 3180821"/>
                    <a:gd name="connsiteY24" fmla="*/ 1085423 h 2276195"/>
                    <a:gd name="connsiteX25" fmla="*/ 1991254 w 3180821"/>
                    <a:gd name="connsiteY25" fmla="*/ 1038874 h 2276195"/>
                    <a:gd name="connsiteX26" fmla="*/ 1974321 w 3180821"/>
                    <a:gd name="connsiteY26" fmla="*/ 990210 h 2276195"/>
                    <a:gd name="connsiteX27" fmla="*/ 1963209 w 3180821"/>
                    <a:gd name="connsiteY27" fmla="*/ 967994 h 2276195"/>
                    <a:gd name="connsiteX28" fmla="*/ 1951038 w 3180821"/>
                    <a:gd name="connsiteY28" fmla="*/ 952125 h 2276195"/>
                    <a:gd name="connsiteX29" fmla="*/ 1938867 w 3180821"/>
                    <a:gd name="connsiteY29" fmla="*/ 943133 h 2276195"/>
                    <a:gd name="connsiteX30" fmla="*/ 1927225 w 3180821"/>
                    <a:gd name="connsiteY30" fmla="*/ 939430 h 2276195"/>
                    <a:gd name="connsiteX31" fmla="*/ 1915054 w 3180821"/>
                    <a:gd name="connsiteY31" fmla="*/ 939959 h 2276195"/>
                    <a:gd name="connsiteX32" fmla="*/ 1898121 w 3180821"/>
                    <a:gd name="connsiteY32" fmla="*/ 946835 h 2276195"/>
                    <a:gd name="connsiteX33" fmla="*/ 1879071 w 3180821"/>
                    <a:gd name="connsiteY33" fmla="*/ 963762 h 2276195"/>
                    <a:gd name="connsiteX34" fmla="*/ 1858434 w 3180821"/>
                    <a:gd name="connsiteY34" fmla="*/ 991268 h 2276195"/>
                    <a:gd name="connsiteX35" fmla="*/ 1855788 w 3180821"/>
                    <a:gd name="connsiteY35" fmla="*/ 997086 h 2276195"/>
                    <a:gd name="connsiteX36" fmla="*/ 1846263 w 3180821"/>
                    <a:gd name="connsiteY36" fmla="*/ 1025121 h 2276195"/>
                    <a:gd name="connsiteX37" fmla="*/ 1827213 w 3180821"/>
                    <a:gd name="connsiteY37" fmla="*/ 1116102 h 2276195"/>
                    <a:gd name="connsiteX38" fmla="*/ 1805517 w 3180821"/>
                    <a:gd name="connsiteY38" fmla="*/ 1261566 h 2276195"/>
                    <a:gd name="connsiteX39" fmla="*/ 1802342 w 3180821"/>
                    <a:gd name="connsiteY39" fmla="*/ 1290658 h 2276195"/>
                    <a:gd name="connsiteX40" fmla="*/ 1790700 w 3180821"/>
                    <a:gd name="connsiteY40" fmla="*/ 1303353 h 2276195"/>
                    <a:gd name="connsiteX41" fmla="*/ 1770063 w 3180821"/>
                    <a:gd name="connsiteY41" fmla="*/ 1321867 h 2276195"/>
                    <a:gd name="connsiteX42" fmla="*/ 1751013 w 3180821"/>
                    <a:gd name="connsiteY42" fmla="*/ 1331388 h 2276195"/>
                    <a:gd name="connsiteX43" fmla="*/ 1735138 w 3180821"/>
                    <a:gd name="connsiteY43" fmla="*/ 1334562 h 2276195"/>
                    <a:gd name="connsiteX44" fmla="*/ 1720850 w 3180821"/>
                    <a:gd name="connsiteY44" fmla="*/ 1330859 h 2276195"/>
                    <a:gd name="connsiteX45" fmla="*/ 1708680 w 3180821"/>
                    <a:gd name="connsiteY45" fmla="*/ 1321867 h 2276195"/>
                    <a:gd name="connsiteX46" fmla="*/ 1692275 w 3180821"/>
                    <a:gd name="connsiteY46" fmla="*/ 1300180 h 2276195"/>
                    <a:gd name="connsiteX47" fmla="*/ 1677459 w 3180821"/>
                    <a:gd name="connsiteY47" fmla="*/ 1262095 h 2276195"/>
                    <a:gd name="connsiteX48" fmla="*/ 1667405 w 3180821"/>
                    <a:gd name="connsiteY48" fmla="*/ 1221894 h 2276195"/>
                    <a:gd name="connsiteX49" fmla="*/ 1659467 w 3180821"/>
                    <a:gd name="connsiteY49" fmla="*/ 1170585 h 2276195"/>
                    <a:gd name="connsiteX50" fmla="*/ 1658938 w 3180821"/>
                    <a:gd name="connsiteY50" fmla="*/ 1162650 h 2276195"/>
                    <a:gd name="connsiteX51" fmla="*/ 1655234 w 3180821"/>
                    <a:gd name="connsiteY51" fmla="*/ 1151542 h 2276195"/>
                    <a:gd name="connsiteX52" fmla="*/ 1646767 w 3180821"/>
                    <a:gd name="connsiteY52" fmla="*/ 1135145 h 2276195"/>
                    <a:gd name="connsiteX53" fmla="*/ 1636184 w 3180821"/>
                    <a:gd name="connsiteY53" fmla="*/ 1121921 h 2276195"/>
                    <a:gd name="connsiteX54" fmla="*/ 1624542 w 3180821"/>
                    <a:gd name="connsiteY54" fmla="*/ 1113457 h 2276195"/>
                    <a:gd name="connsiteX55" fmla="*/ 1604963 w 3180821"/>
                    <a:gd name="connsiteY55" fmla="*/ 1107110 h 2276195"/>
                    <a:gd name="connsiteX56" fmla="*/ 1577446 w 3180821"/>
                    <a:gd name="connsiteY56" fmla="*/ 1107639 h 2276195"/>
                    <a:gd name="connsiteX57" fmla="*/ 1537230 w 3180821"/>
                    <a:gd name="connsiteY57" fmla="*/ 1121392 h 2276195"/>
                    <a:gd name="connsiteX58" fmla="*/ 1499130 w 3180821"/>
                    <a:gd name="connsiteY58" fmla="*/ 1144137 h 2276195"/>
                    <a:gd name="connsiteX59" fmla="*/ 1494896 w 3180821"/>
                    <a:gd name="connsiteY59" fmla="*/ 1147311 h 2276195"/>
                    <a:gd name="connsiteX60" fmla="*/ 1475317 w 3180821"/>
                    <a:gd name="connsiteY60" fmla="*/ 1150484 h 2276195"/>
                    <a:gd name="connsiteX61" fmla="*/ 1445684 w 3180821"/>
                    <a:gd name="connsiteY61" fmla="*/ 1149426 h 2276195"/>
                    <a:gd name="connsiteX62" fmla="*/ 1426634 w 3180821"/>
                    <a:gd name="connsiteY62" fmla="*/ 1143608 h 2276195"/>
                    <a:gd name="connsiteX63" fmla="*/ 1414992 w 3180821"/>
                    <a:gd name="connsiteY63" fmla="*/ 1132500 h 2276195"/>
                    <a:gd name="connsiteX64" fmla="*/ 1409700 w 3180821"/>
                    <a:gd name="connsiteY64" fmla="*/ 1114515 h 2276195"/>
                    <a:gd name="connsiteX65" fmla="*/ 1412875 w 3180821"/>
                    <a:gd name="connsiteY65" fmla="*/ 1093886 h 2276195"/>
                    <a:gd name="connsiteX66" fmla="*/ 1413405 w 3180821"/>
                    <a:gd name="connsiteY66" fmla="*/ 1091770 h 2276195"/>
                    <a:gd name="connsiteX67" fmla="*/ 1421342 w 3180821"/>
                    <a:gd name="connsiteY67" fmla="*/ 1049453 h 2276195"/>
                    <a:gd name="connsiteX68" fmla="*/ 1429809 w 3180821"/>
                    <a:gd name="connsiteY68" fmla="*/ 975928 h 2276195"/>
                    <a:gd name="connsiteX69" fmla="*/ 1431925 w 3180821"/>
                    <a:gd name="connsiteY69" fmla="*/ 912453 h 2276195"/>
                    <a:gd name="connsiteX70" fmla="*/ 1429809 w 3180821"/>
                    <a:gd name="connsiteY70" fmla="*/ 858499 h 2276195"/>
                    <a:gd name="connsiteX71" fmla="*/ 1422930 w 3180821"/>
                    <a:gd name="connsiteY71" fmla="*/ 813538 h 2276195"/>
                    <a:gd name="connsiteX72" fmla="*/ 1411817 w 3180821"/>
                    <a:gd name="connsiteY72" fmla="*/ 775982 h 2276195"/>
                    <a:gd name="connsiteX73" fmla="*/ 1399117 w 3180821"/>
                    <a:gd name="connsiteY73" fmla="*/ 746360 h 2276195"/>
                    <a:gd name="connsiteX74" fmla="*/ 1383771 w 3180821"/>
                    <a:gd name="connsiteY74" fmla="*/ 723615 h 2276195"/>
                    <a:gd name="connsiteX75" fmla="*/ 1366838 w 3180821"/>
                    <a:gd name="connsiteY75" fmla="*/ 706159 h 2276195"/>
                    <a:gd name="connsiteX76" fmla="*/ 1349375 w 3180821"/>
                    <a:gd name="connsiteY76" fmla="*/ 692935 h 2276195"/>
                    <a:gd name="connsiteX77" fmla="*/ 1323446 w 3180821"/>
                    <a:gd name="connsiteY77" fmla="*/ 681827 h 2276195"/>
                    <a:gd name="connsiteX78" fmla="*/ 1282700 w 3180821"/>
                    <a:gd name="connsiteY78" fmla="*/ 676538 h 2276195"/>
                    <a:gd name="connsiteX79" fmla="*/ 1275821 w 3180821"/>
                    <a:gd name="connsiteY79" fmla="*/ 678125 h 2276195"/>
                    <a:gd name="connsiteX80" fmla="*/ 1264180 w 3180821"/>
                    <a:gd name="connsiteY80" fmla="*/ 681827 h 2276195"/>
                    <a:gd name="connsiteX81" fmla="*/ 1245659 w 3180821"/>
                    <a:gd name="connsiteY81" fmla="*/ 690291 h 2276195"/>
                    <a:gd name="connsiteX82" fmla="*/ 1223963 w 3180821"/>
                    <a:gd name="connsiteY82" fmla="*/ 707746 h 2276195"/>
                    <a:gd name="connsiteX83" fmla="*/ 1206500 w 3180821"/>
                    <a:gd name="connsiteY83" fmla="*/ 735252 h 2276195"/>
                    <a:gd name="connsiteX84" fmla="*/ 1199621 w 3180821"/>
                    <a:gd name="connsiteY84" fmla="*/ 765403 h 2276195"/>
                    <a:gd name="connsiteX85" fmla="*/ 1200680 w 3180821"/>
                    <a:gd name="connsiteY85" fmla="*/ 810364 h 2276195"/>
                    <a:gd name="connsiteX86" fmla="*/ 1212321 w 3180821"/>
                    <a:gd name="connsiteY86" fmla="*/ 852152 h 2276195"/>
                    <a:gd name="connsiteX87" fmla="*/ 1214438 w 3180821"/>
                    <a:gd name="connsiteY87" fmla="*/ 856913 h 2276195"/>
                    <a:gd name="connsiteX88" fmla="*/ 1220788 w 3180821"/>
                    <a:gd name="connsiteY88" fmla="*/ 870665 h 2276195"/>
                    <a:gd name="connsiteX89" fmla="*/ 1231371 w 3180821"/>
                    <a:gd name="connsiteY89" fmla="*/ 905577 h 2276195"/>
                    <a:gd name="connsiteX90" fmla="*/ 1243542 w 3180821"/>
                    <a:gd name="connsiteY90" fmla="*/ 966936 h 2276195"/>
                    <a:gd name="connsiteX91" fmla="*/ 1255184 w 3180821"/>
                    <a:gd name="connsiteY91" fmla="*/ 1083836 h 2276195"/>
                    <a:gd name="connsiteX92" fmla="*/ 1255184 w 3180821"/>
                    <a:gd name="connsiteY92" fmla="*/ 1107110 h 2276195"/>
                    <a:gd name="connsiteX93" fmla="*/ 1238780 w 3180821"/>
                    <a:gd name="connsiteY93" fmla="*/ 1120334 h 2276195"/>
                    <a:gd name="connsiteX94" fmla="*/ 1209146 w 3180821"/>
                    <a:gd name="connsiteY94" fmla="*/ 1140434 h 2276195"/>
                    <a:gd name="connsiteX95" fmla="*/ 1181630 w 3180821"/>
                    <a:gd name="connsiteY95" fmla="*/ 1151542 h 2276195"/>
                    <a:gd name="connsiteX96" fmla="*/ 1157288 w 3180821"/>
                    <a:gd name="connsiteY96" fmla="*/ 1155774 h 2276195"/>
                    <a:gd name="connsiteX97" fmla="*/ 1135592 w 3180821"/>
                    <a:gd name="connsiteY97" fmla="*/ 1152600 h 2276195"/>
                    <a:gd name="connsiteX98" fmla="*/ 1115484 w 3180821"/>
                    <a:gd name="connsiteY98" fmla="*/ 1143608 h 2276195"/>
                    <a:gd name="connsiteX99" fmla="*/ 1089555 w 3180821"/>
                    <a:gd name="connsiteY99" fmla="*/ 1122979 h 2276195"/>
                    <a:gd name="connsiteX100" fmla="*/ 1062038 w 3180821"/>
                    <a:gd name="connsiteY100" fmla="*/ 1084894 h 2276195"/>
                    <a:gd name="connsiteX101" fmla="*/ 1044046 w 3180821"/>
                    <a:gd name="connsiteY101" fmla="*/ 1043635 h 2276195"/>
                    <a:gd name="connsiteX102" fmla="*/ 1027113 w 3180821"/>
                    <a:gd name="connsiteY102" fmla="*/ 992326 h 2276195"/>
                    <a:gd name="connsiteX103" fmla="*/ 1025525 w 3180821"/>
                    <a:gd name="connsiteY103" fmla="*/ 983334 h 2276195"/>
                    <a:gd name="connsiteX104" fmla="*/ 1016000 w 3180821"/>
                    <a:gd name="connsiteY104" fmla="*/ 955828 h 2276195"/>
                    <a:gd name="connsiteX105" fmla="*/ 1001184 w 3180821"/>
                    <a:gd name="connsiteY105" fmla="*/ 882831 h 2276195"/>
                    <a:gd name="connsiteX106" fmla="*/ 992188 w 3180821"/>
                    <a:gd name="connsiteY106" fmla="*/ 796082 h 2276195"/>
                    <a:gd name="connsiteX107" fmla="*/ 987425 w 3180821"/>
                    <a:gd name="connsiteY107" fmla="*/ 704573 h 2276195"/>
                    <a:gd name="connsiteX108" fmla="*/ 987425 w 3180821"/>
                    <a:gd name="connsiteY108" fmla="*/ 488758 h 2276195"/>
                    <a:gd name="connsiteX109" fmla="*/ 990071 w 3180821"/>
                    <a:gd name="connsiteY109" fmla="*/ 437978 h 2276195"/>
                    <a:gd name="connsiteX110" fmla="*/ 981605 w 3180821"/>
                    <a:gd name="connsiteY110" fmla="*/ 415232 h 2276195"/>
                    <a:gd name="connsiteX111" fmla="*/ 964671 w 3180821"/>
                    <a:gd name="connsiteY111" fmla="*/ 378734 h 2276195"/>
                    <a:gd name="connsiteX112" fmla="*/ 947209 w 3180821"/>
                    <a:gd name="connsiteY112" fmla="*/ 352815 h 2276195"/>
                    <a:gd name="connsiteX113" fmla="*/ 931334 w 3180821"/>
                    <a:gd name="connsiteY113" fmla="*/ 335360 h 2276195"/>
                    <a:gd name="connsiteX114" fmla="*/ 914400 w 3180821"/>
                    <a:gd name="connsiteY114" fmla="*/ 325839 h 2276195"/>
                    <a:gd name="connsiteX115" fmla="*/ 899055 w 3180821"/>
                    <a:gd name="connsiteY115" fmla="*/ 323723 h 2276195"/>
                    <a:gd name="connsiteX116" fmla="*/ 884767 w 3180821"/>
                    <a:gd name="connsiteY116" fmla="*/ 326896 h 2276195"/>
                    <a:gd name="connsiteX117" fmla="*/ 869950 w 3180821"/>
                    <a:gd name="connsiteY117" fmla="*/ 334302 h 2276195"/>
                    <a:gd name="connsiteX118" fmla="*/ 850900 w 3180821"/>
                    <a:gd name="connsiteY118" fmla="*/ 352815 h 2276195"/>
                    <a:gd name="connsiteX119" fmla="*/ 829734 w 3180821"/>
                    <a:gd name="connsiteY119" fmla="*/ 382966 h 2276195"/>
                    <a:gd name="connsiteX120" fmla="*/ 809096 w 3180821"/>
                    <a:gd name="connsiteY120" fmla="*/ 424754 h 2276195"/>
                    <a:gd name="connsiteX121" fmla="*/ 805921 w 3180821"/>
                    <a:gd name="connsiteY121" fmla="*/ 433217 h 2276195"/>
                    <a:gd name="connsiteX122" fmla="*/ 800100 w 3180821"/>
                    <a:gd name="connsiteY122" fmla="*/ 459136 h 2276195"/>
                    <a:gd name="connsiteX123" fmla="*/ 796925 w 3180821"/>
                    <a:gd name="connsiteY123" fmla="*/ 514148 h 2276195"/>
                    <a:gd name="connsiteX124" fmla="*/ 804863 w 3180821"/>
                    <a:gd name="connsiteY124" fmla="*/ 569688 h 2276195"/>
                    <a:gd name="connsiteX125" fmla="*/ 819680 w 3180821"/>
                    <a:gd name="connsiteY125" fmla="*/ 624700 h 2276195"/>
                    <a:gd name="connsiteX126" fmla="*/ 849842 w 3180821"/>
                    <a:gd name="connsiteY126" fmla="*/ 701399 h 2276195"/>
                    <a:gd name="connsiteX127" fmla="*/ 892175 w 3180821"/>
                    <a:gd name="connsiteY127" fmla="*/ 783916 h 2276195"/>
                    <a:gd name="connsiteX128" fmla="*/ 906992 w 3180821"/>
                    <a:gd name="connsiteY128" fmla="*/ 811422 h 2276195"/>
                    <a:gd name="connsiteX129" fmla="*/ 918105 w 3180821"/>
                    <a:gd name="connsiteY129" fmla="*/ 835754 h 2276195"/>
                    <a:gd name="connsiteX130" fmla="*/ 932921 w 3180821"/>
                    <a:gd name="connsiteY130" fmla="*/ 891824 h 2276195"/>
                    <a:gd name="connsiteX131" fmla="*/ 942446 w 3180821"/>
                    <a:gd name="connsiteY131" fmla="*/ 966936 h 2276195"/>
                    <a:gd name="connsiteX132" fmla="*/ 943505 w 3180821"/>
                    <a:gd name="connsiteY132" fmla="*/ 979631 h 2276195"/>
                    <a:gd name="connsiteX133" fmla="*/ 938742 w 3180821"/>
                    <a:gd name="connsiteY133" fmla="*/ 982805 h 2276195"/>
                    <a:gd name="connsiteX134" fmla="*/ 929746 w 3180821"/>
                    <a:gd name="connsiteY134" fmla="*/ 984391 h 2276195"/>
                    <a:gd name="connsiteX135" fmla="*/ 914400 w 3180821"/>
                    <a:gd name="connsiteY135" fmla="*/ 979631 h 2276195"/>
                    <a:gd name="connsiteX136" fmla="*/ 892175 w 3180821"/>
                    <a:gd name="connsiteY136" fmla="*/ 961117 h 2276195"/>
                    <a:gd name="connsiteX137" fmla="*/ 869950 w 3180821"/>
                    <a:gd name="connsiteY137" fmla="*/ 934140 h 2276195"/>
                    <a:gd name="connsiteX138" fmla="*/ 821267 w 3180821"/>
                    <a:gd name="connsiteY138" fmla="*/ 853739 h 2276195"/>
                    <a:gd name="connsiteX139" fmla="*/ 810155 w 3180821"/>
                    <a:gd name="connsiteY139" fmla="*/ 830994 h 2276195"/>
                    <a:gd name="connsiteX140" fmla="*/ 790046 w 3180821"/>
                    <a:gd name="connsiteY140" fmla="*/ 802959 h 2276195"/>
                    <a:gd name="connsiteX141" fmla="*/ 757238 w 3180821"/>
                    <a:gd name="connsiteY141" fmla="*/ 768576 h 2276195"/>
                    <a:gd name="connsiteX142" fmla="*/ 738188 w 3180821"/>
                    <a:gd name="connsiteY142" fmla="*/ 756939 h 2276195"/>
                    <a:gd name="connsiteX143" fmla="*/ 728663 w 3180821"/>
                    <a:gd name="connsiteY143" fmla="*/ 754824 h 2276195"/>
                    <a:gd name="connsiteX144" fmla="*/ 716492 w 3180821"/>
                    <a:gd name="connsiteY144" fmla="*/ 758526 h 2276195"/>
                    <a:gd name="connsiteX145" fmla="*/ 706438 w 3180821"/>
                    <a:gd name="connsiteY145" fmla="*/ 773866 h 2276195"/>
                    <a:gd name="connsiteX146" fmla="*/ 703263 w 3180821"/>
                    <a:gd name="connsiteY146" fmla="*/ 796611 h 2276195"/>
                    <a:gd name="connsiteX147" fmla="*/ 705379 w 3180821"/>
                    <a:gd name="connsiteY147" fmla="*/ 820943 h 2276195"/>
                    <a:gd name="connsiteX148" fmla="*/ 713317 w 3180821"/>
                    <a:gd name="connsiteY148" fmla="*/ 843160 h 2276195"/>
                    <a:gd name="connsiteX149" fmla="*/ 718609 w 3180821"/>
                    <a:gd name="connsiteY149" fmla="*/ 851623 h 2276195"/>
                    <a:gd name="connsiteX150" fmla="*/ 733954 w 3180821"/>
                    <a:gd name="connsiteY150" fmla="*/ 873839 h 2276195"/>
                    <a:gd name="connsiteX151" fmla="*/ 784225 w 3180821"/>
                    <a:gd name="connsiteY151" fmla="*/ 963762 h 2276195"/>
                    <a:gd name="connsiteX152" fmla="*/ 865717 w 3180821"/>
                    <a:gd name="connsiteY152" fmla="*/ 1119805 h 2276195"/>
                    <a:gd name="connsiteX153" fmla="*/ 882121 w 3180821"/>
                    <a:gd name="connsiteY153" fmla="*/ 1152600 h 2276195"/>
                    <a:gd name="connsiteX154" fmla="*/ 886355 w 3180821"/>
                    <a:gd name="connsiteY154" fmla="*/ 1171643 h 2276195"/>
                    <a:gd name="connsiteX155" fmla="*/ 886355 w 3180821"/>
                    <a:gd name="connsiteY155" fmla="*/ 1199149 h 2276195"/>
                    <a:gd name="connsiteX156" fmla="*/ 879475 w 3180821"/>
                    <a:gd name="connsiteY156" fmla="*/ 1217133 h 2276195"/>
                    <a:gd name="connsiteX157" fmla="*/ 867834 w 3180821"/>
                    <a:gd name="connsiteY157" fmla="*/ 1228241 h 2276195"/>
                    <a:gd name="connsiteX158" fmla="*/ 847196 w 3180821"/>
                    <a:gd name="connsiteY158" fmla="*/ 1233531 h 2276195"/>
                    <a:gd name="connsiteX159" fmla="*/ 824442 w 3180821"/>
                    <a:gd name="connsiteY159" fmla="*/ 1229299 h 2276195"/>
                    <a:gd name="connsiteX160" fmla="*/ 821267 w 3180821"/>
                    <a:gd name="connsiteY160" fmla="*/ 1228770 h 2276195"/>
                    <a:gd name="connsiteX161" fmla="*/ 637646 w 3180821"/>
                    <a:gd name="connsiteY161" fmla="*/ 807190 h 2276195"/>
                    <a:gd name="connsiteX162" fmla="*/ 515938 w 3180821"/>
                    <a:gd name="connsiteY162" fmla="*/ 524727 h 2276195"/>
                    <a:gd name="connsiteX163" fmla="*/ 488421 w 3180821"/>
                    <a:gd name="connsiteY163" fmla="*/ 459136 h 2276195"/>
                    <a:gd name="connsiteX164" fmla="*/ 436034 w 3180821"/>
                    <a:gd name="connsiteY164" fmla="*/ 345939 h 2276195"/>
                    <a:gd name="connsiteX165" fmla="*/ 385763 w 3180821"/>
                    <a:gd name="connsiteY165" fmla="*/ 251255 h 2276195"/>
                    <a:gd name="connsiteX166" fmla="*/ 337609 w 3180821"/>
                    <a:gd name="connsiteY166" fmla="*/ 175614 h 2276195"/>
                    <a:gd name="connsiteX167" fmla="*/ 291571 w 3180821"/>
                    <a:gd name="connsiteY167" fmla="*/ 115842 h 2276195"/>
                    <a:gd name="connsiteX168" fmla="*/ 248179 w 3180821"/>
                    <a:gd name="connsiteY168" fmla="*/ 70881 h 2276195"/>
                    <a:gd name="connsiteX169" fmla="*/ 207963 w 3180821"/>
                    <a:gd name="connsiteY169" fmla="*/ 38085 h 2276195"/>
                    <a:gd name="connsiteX170" fmla="*/ 171450 w 3180821"/>
                    <a:gd name="connsiteY170" fmla="*/ 16398 h 2276195"/>
                    <a:gd name="connsiteX171" fmla="*/ 137584 w 3180821"/>
                    <a:gd name="connsiteY171" fmla="*/ 4232 h 2276195"/>
                    <a:gd name="connsiteX172" fmla="*/ 107421 w 3180821"/>
                    <a:gd name="connsiteY172" fmla="*/ 0 h 2276195"/>
                    <a:gd name="connsiteX173" fmla="*/ 80434 w 3180821"/>
                    <a:gd name="connsiteY173" fmla="*/ 1587 h 2276195"/>
                    <a:gd name="connsiteX174" fmla="*/ 58738 w 3180821"/>
                    <a:gd name="connsiteY174" fmla="*/ 6877 h 2276195"/>
                    <a:gd name="connsiteX175" fmla="*/ 17463 w 3180821"/>
                    <a:gd name="connsiteY175" fmla="*/ 28035 h 2276195"/>
                    <a:gd name="connsiteX176" fmla="*/ 10584 w 3180821"/>
                    <a:gd name="connsiteY176" fmla="*/ 34911 h 2276195"/>
                    <a:gd name="connsiteX177" fmla="*/ 6879 w 3180821"/>
                    <a:gd name="connsiteY177" fmla="*/ 40201 h 2276195"/>
                    <a:gd name="connsiteX178" fmla="*/ 1588 w 3180821"/>
                    <a:gd name="connsiteY178" fmla="*/ 53425 h 2276195"/>
                    <a:gd name="connsiteX179" fmla="*/ 0 w 3180821"/>
                    <a:gd name="connsiteY179" fmla="*/ 79344 h 2276195"/>
                    <a:gd name="connsiteX180" fmla="*/ 7409 w 3180821"/>
                    <a:gd name="connsiteY180" fmla="*/ 122719 h 2276195"/>
                    <a:gd name="connsiteX181" fmla="*/ 25929 w 3180821"/>
                    <a:gd name="connsiteY181" fmla="*/ 175085 h 2276195"/>
                    <a:gd name="connsiteX182" fmla="*/ 68263 w 3180821"/>
                    <a:gd name="connsiteY182" fmla="*/ 265537 h 2276195"/>
                    <a:gd name="connsiteX183" fmla="*/ 146050 w 3180821"/>
                    <a:gd name="connsiteY183" fmla="*/ 403066 h 2276195"/>
                    <a:gd name="connsiteX184" fmla="*/ 235479 w 3180821"/>
                    <a:gd name="connsiteY184" fmla="*/ 541653 h 2276195"/>
                    <a:gd name="connsiteX185" fmla="*/ 322263 w 3180821"/>
                    <a:gd name="connsiteY185" fmla="*/ 668603 h 2276195"/>
                    <a:gd name="connsiteX186" fmla="*/ 422804 w 3180821"/>
                    <a:gd name="connsiteY186" fmla="*/ 808777 h 2276195"/>
                    <a:gd name="connsiteX187" fmla="*/ 439738 w 3180821"/>
                    <a:gd name="connsiteY187" fmla="*/ 830465 h 2276195"/>
                    <a:gd name="connsiteX188" fmla="*/ 466196 w 3180821"/>
                    <a:gd name="connsiteY188" fmla="*/ 875426 h 2276195"/>
                    <a:gd name="connsiteX189" fmla="*/ 516467 w 3180821"/>
                    <a:gd name="connsiteY189" fmla="*/ 970639 h 2276195"/>
                    <a:gd name="connsiteX190" fmla="*/ 564092 w 3180821"/>
                    <a:gd name="connsiteY190" fmla="*/ 1069554 h 2276195"/>
                    <a:gd name="connsiteX191" fmla="*/ 606425 w 3180821"/>
                    <a:gd name="connsiteY191" fmla="*/ 1172172 h 2276195"/>
                    <a:gd name="connsiteX192" fmla="*/ 664634 w 3180821"/>
                    <a:gd name="connsiteY192" fmla="*/ 1327685 h 2276195"/>
                    <a:gd name="connsiteX193" fmla="*/ 729192 w 3180821"/>
                    <a:gd name="connsiteY193" fmla="*/ 1531863 h 2276195"/>
                    <a:gd name="connsiteX194" fmla="*/ 779463 w 3180821"/>
                    <a:gd name="connsiteY194" fmla="*/ 1720172 h 2276195"/>
                    <a:gd name="connsiteX195" fmla="*/ 815975 w 3180821"/>
                    <a:gd name="connsiteY195" fmla="*/ 1879389 h 2276195"/>
                    <a:gd name="connsiteX196" fmla="*/ 848784 w 3180821"/>
                    <a:gd name="connsiteY196" fmla="*/ 2045482 h 2276195"/>
                    <a:gd name="connsiteX197" fmla="*/ 852488 w 3180821"/>
                    <a:gd name="connsiteY197" fmla="*/ 2069814 h 2276195"/>
                    <a:gd name="connsiteX198" fmla="*/ 846667 w 3180821"/>
                    <a:gd name="connsiteY198" fmla="*/ 2089385 h 2276195"/>
                    <a:gd name="connsiteX199" fmla="*/ 403631 w 3180821"/>
                    <a:gd name="connsiteY199" fmla="*/ 2276195 h 2276195"/>
                    <a:gd name="connsiteX0" fmla="*/ 403631 w 3180821"/>
                    <a:gd name="connsiteY0" fmla="*/ 2276195 h 2276195"/>
                    <a:gd name="connsiteX1" fmla="*/ 3085922 w 3180821"/>
                    <a:gd name="connsiteY1" fmla="*/ 2109788 h 2276195"/>
                    <a:gd name="connsiteX2" fmla="*/ 3083984 w 3180821"/>
                    <a:gd name="connsiteY2" fmla="*/ 2107899 h 2276195"/>
                    <a:gd name="connsiteX3" fmla="*/ 3060171 w 3180821"/>
                    <a:gd name="connsiteY3" fmla="*/ 2076161 h 2276195"/>
                    <a:gd name="connsiteX4" fmla="*/ 3042180 w 3180821"/>
                    <a:gd name="connsiteY4" fmla="*/ 2031200 h 2276195"/>
                    <a:gd name="connsiteX5" fmla="*/ 3036888 w 3180821"/>
                    <a:gd name="connsiteY5" fmla="*/ 1986767 h 2276195"/>
                    <a:gd name="connsiteX6" fmla="*/ 3040063 w 3180821"/>
                    <a:gd name="connsiteY6" fmla="*/ 1943393 h 2276195"/>
                    <a:gd name="connsiteX7" fmla="*/ 3048000 w 3180821"/>
                    <a:gd name="connsiteY7" fmla="*/ 1902134 h 2276195"/>
                    <a:gd name="connsiteX8" fmla="*/ 3064404 w 3180821"/>
                    <a:gd name="connsiteY8" fmla="*/ 1846593 h 2276195"/>
                    <a:gd name="connsiteX9" fmla="*/ 3071813 w 3180821"/>
                    <a:gd name="connsiteY9" fmla="*/ 1817501 h 2276195"/>
                    <a:gd name="connsiteX10" fmla="*/ 3076576 w 3180821"/>
                    <a:gd name="connsiteY10" fmla="*/ 1803748 h 2276195"/>
                    <a:gd name="connsiteX11" fmla="*/ 3095626 w 3180821"/>
                    <a:gd name="connsiteY11" fmla="*/ 1767250 h 2276195"/>
                    <a:gd name="connsiteX12" fmla="*/ 3142192 w 3180821"/>
                    <a:gd name="connsiteY12" fmla="*/ 1697427 h 2276195"/>
                    <a:gd name="connsiteX13" fmla="*/ 3180821 w 3180821"/>
                    <a:gd name="connsiteY13" fmla="*/ 1644531 h 2276195"/>
                    <a:gd name="connsiteX14" fmla="*/ 3045354 w 3180821"/>
                    <a:gd name="connsiteY14" fmla="*/ 1603802 h 2276195"/>
                    <a:gd name="connsiteX15" fmla="*/ 2453217 w 3180821"/>
                    <a:gd name="connsiteY15" fmla="*/ 1417079 h 2276195"/>
                    <a:gd name="connsiteX16" fmla="*/ 2216680 w 3180821"/>
                    <a:gd name="connsiteY16" fmla="*/ 1336678 h 2276195"/>
                    <a:gd name="connsiteX17" fmla="*/ 2145242 w 3180821"/>
                    <a:gd name="connsiteY17" fmla="*/ 1310230 h 2276195"/>
                    <a:gd name="connsiteX18" fmla="*/ 2119313 w 3180821"/>
                    <a:gd name="connsiteY18" fmla="*/ 1298064 h 2276195"/>
                    <a:gd name="connsiteX19" fmla="*/ 2116138 w 3180821"/>
                    <a:gd name="connsiteY19" fmla="*/ 1294361 h 2276195"/>
                    <a:gd name="connsiteX20" fmla="*/ 2103438 w 3180821"/>
                    <a:gd name="connsiteY20" fmla="*/ 1293303 h 2276195"/>
                    <a:gd name="connsiteX21" fmla="*/ 2083330 w 3180821"/>
                    <a:gd name="connsiteY21" fmla="*/ 1284311 h 2276195"/>
                    <a:gd name="connsiteX22" fmla="*/ 2064280 w 3180821"/>
                    <a:gd name="connsiteY22" fmla="*/ 1265268 h 2276195"/>
                    <a:gd name="connsiteX23" fmla="*/ 2062163 w 3180821"/>
                    <a:gd name="connsiteY23" fmla="*/ 1260508 h 2276195"/>
                    <a:gd name="connsiteX24" fmla="*/ 2001309 w 3180821"/>
                    <a:gd name="connsiteY24" fmla="*/ 1085423 h 2276195"/>
                    <a:gd name="connsiteX25" fmla="*/ 1991254 w 3180821"/>
                    <a:gd name="connsiteY25" fmla="*/ 1038874 h 2276195"/>
                    <a:gd name="connsiteX26" fmla="*/ 1974321 w 3180821"/>
                    <a:gd name="connsiteY26" fmla="*/ 990210 h 2276195"/>
                    <a:gd name="connsiteX27" fmla="*/ 1963209 w 3180821"/>
                    <a:gd name="connsiteY27" fmla="*/ 967994 h 2276195"/>
                    <a:gd name="connsiteX28" fmla="*/ 1951038 w 3180821"/>
                    <a:gd name="connsiteY28" fmla="*/ 952125 h 2276195"/>
                    <a:gd name="connsiteX29" fmla="*/ 1938867 w 3180821"/>
                    <a:gd name="connsiteY29" fmla="*/ 943133 h 2276195"/>
                    <a:gd name="connsiteX30" fmla="*/ 1927225 w 3180821"/>
                    <a:gd name="connsiteY30" fmla="*/ 939430 h 2276195"/>
                    <a:gd name="connsiteX31" fmla="*/ 1915054 w 3180821"/>
                    <a:gd name="connsiteY31" fmla="*/ 939959 h 2276195"/>
                    <a:gd name="connsiteX32" fmla="*/ 1898121 w 3180821"/>
                    <a:gd name="connsiteY32" fmla="*/ 946835 h 2276195"/>
                    <a:gd name="connsiteX33" fmla="*/ 1879071 w 3180821"/>
                    <a:gd name="connsiteY33" fmla="*/ 963762 h 2276195"/>
                    <a:gd name="connsiteX34" fmla="*/ 1858434 w 3180821"/>
                    <a:gd name="connsiteY34" fmla="*/ 991268 h 2276195"/>
                    <a:gd name="connsiteX35" fmla="*/ 1855788 w 3180821"/>
                    <a:gd name="connsiteY35" fmla="*/ 997086 h 2276195"/>
                    <a:gd name="connsiteX36" fmla="*/ 1846263 w 3180821"/>
                    <a:gd name="connsiteY36" fmla="*/ 1025121 h 2276195"/>
                    <a:gd name="connsiteX37" fmla="*/ 1827213 w 3180821"/>
                    <a:gd name="connsiteY37" fmla="*/ 1116102 h 2276195"/>
                    <a:gd name="connsiteX38" fmla="*/ 1805517 w 3180821"/>
                    <a:gd name="connsiteY38" fmla="*/ 1261566 h 2276195"/>
                    <a:gd name="connsiteX39" fmla="*/ 1802342 w 3180821"/>
                    <a:gd name="connsiteY39" fmla="*/ 1290658 h 2276195"/>
                    <a:gd name="connsiteX40" fmla="*/ 1790700 w 3180821"/>
                    <a:gd name="connsiteY40" fmla="*/ 1303353 h 2276195"/>
                    <a:gd name="connsiteX41" fmla="*/ 1770063 w 3180821"/>
                    <a:gd name="connsiteY41" fmla="*/ 1321867 h 2276195"/>
                    <a:gd name="connsiteX42" fmla="*/ 1751013 w 3180821"/>
                    <a:gd name="connsiteY42" fmla="*/ 1331388 h 2276195"/>
                    <a:gd name="connsiteX43" fmla="*/ 1735138 w 3180821"/>
                    <a:gd name="connsiteY43" fmla="*/ 1334562 h 2276195"/>
                    <a:gd name="connsiteX44" fmla="*/ 1720850 w 3180821"/>
                    <a:gd name="connsiteY44" fmla="*/ 1330859 h 2276195"/>
                    <a:gd name="connsiteX45" fmla="*/ 1708680 w 3180821"/>
                    <a:gd name="connsiteY45" fmla="*/ 1321867 h 2276195"/>
                    <a:gd name="connsiteX46" fmla="*/ 1692275 w 3180821"/>
                    <a:gd name="connsiteY46" fmla="*/ 1300180 h 2276195"/>
                    <a:gd name="connsiteX47" fmla="*/ 1677459 w 3180821"/>
                    <a:gd name="connsiteY47" fmla="*/ 1262095 h 2276195"/>
                    <a:gd name="connsiteX48" fmla="*/ 1667405 w 3180821"/>
                    <a:gd name="connsiteY48" fmla="*/ 1221894 h 2276195"/>
                    <a:gd name="connsiteX49" fmla="*/ 1659467 w 3180821"/>
                    <a:gd name="connsiteY49" fmla="*/ 1170585 h 2276195"/>
                    <a:gd name="connsiteX50" fmla="*/ 1658938 w 3180821"/>
                    <a:gd name="connsiteY50" fmla="*/ 1162650 h 2276195"/>
                    <a:gd name="connsiteX51" fmla="*/ 1655234 w 3180821"/>
                    <a:gd name="connsiteY51" fmla="*/ 1151542 h 2276195"/>
                    <a:gd name="connsiteX52" fmla="*/ 1646767 w 3180821"/>
                    <a:gd name="connsiteY52" fmla="*/ 1135145 h 2276195"/>
                    <a:gd name="connsiteX53" fmla="*/ 1636184 w 3180821"/>
                    <a:gd name="connsiteY53" fmla="*/ 1121921 h 2276195"/>
                    <a:gd name="connsiteX54" fmla="*/ 1624542 w 3180821"/>
                    <a:gd name="connsiteY54" fmla="*/ 1113457 h 2276195"/>
                    <a:gd name="connsiteX55" fmla="*/ 1604963 w 3180821"/>
                    <a:gd name="connsiteY55" fmla="*/ 1107110 h 2276195"/>
                    <a:gd name="connsiteX56" fmla="*/ 1577446 w 3180821"/>
                    <a:gd name="connsiteY56" fmla="*/ 1107639 h 2276195"/>
                    <a:gd name="connsiteX57" fmla="*/ 1537230 w 3180821"/>
                    <a:gd name="connsiteY57" fmla="*/ 1121392 h 2276195"/>
                    <a:gd name="connsiteX58" fmla="*/ 1499130 w 3180821"/>
                    <a:gd name="connsiteY58" fmla="*/ 1144137 h 2276195"/>
                    <a:gd name="connsiteX59" fmla="*/ 1494896 w 3180821"/>
                    <a:gd name="connsiteY59" fmla="*/ 1147311 h 2276195"/>
                    <a:gd name="connsiteX60" fmla="*/ 1475317 w 3180821"/>
                    <a:gd name="connsiteY60" fmla="*/ 1150484 h 2276195"/>
                    <a:gd name="connsiteX61" fmla="*/ 1445684 w 3180821"/>
                    <a:gd name="connsiteY61" fmla="*/ 1149426 h 2276195"/>
                    <a:gd name="connsiteX62" fmla="*/ 1426634 w 3180821"/>
                    <a:gd name="connsiteY62" fmla="*/ 1143608 h 2276195"/>
                    <a:gd name="connsiteX63" fmla="*/ 1414992 w 3180821"/>
                    <a:gd name="connsiteY63" fmla="*/ 1132500 h 2276195"/>
                    <a:gd name="connsiteX64" fmla="*/ 1409700 w 3180821"/>
                    <a:gd name="connsiteY64" fmla="*/ 1114515 h 2276195"/>
                    <a:gd name="connsiteX65" fmla="*/ 1412875 w 3180821"/>
                    <a:gd name="connsiteY65" fmla="*/ 1093886 h 2276195"/>
                    <a:gd name="connsiteX66" fmla="*/ 1413405 w 3180821"/>
                    <a:gd name="connsiteY66" fmla="*/ 1091770 h 2276195"/>
                    <a:gd name="connsiteX67" fmla="*/ 1421342 w 3180821"/>
                    <a:gd name="connsiteY67" fmla="*/ 1049453 h 2276195"/>
                    <a:gd name="connsiteX68" fmla="*/ 1429809 w 3180821"/>
                    <a:gd name="connsiteY68" fmla="*/ 975928 h 2276195"/>
                    <a:gd name="connsiteX69" fmla="*/ 1431925 w 3180821"/>
                    <a:gd name="connsiteY69" fmla="*/ 912453 h 2276195"/>
                    <a:gd name="connsiteX70" fmla="*/ 1429809 w 3180821"/>
                    <a:gd name="connsiteY70" fmla="*/ 858499 h 2276195"/>
                    <a:gd name="connsiteX71" fmla="*/ 1422930 w 3180821"/>
                    <a:gd name="connsiteY71" fmla="*/ 813538 h 2276195"/>
                    <a:gd name="connsiteX72" fmla="*/ 1411817 w 3180821"/>
                    <a:gd name="connsiteY72" fmla="*/ 775982 h 2276195"/>
                    <a:gd name="connsiteX73" fmla="*/ 1399117 w 3180821"/>
                    <a:gd name="connsiteY73" fmla="*/ 746360 h 2276195"/>
                    <a:gd name="connsiteX74" fmla="*/ 1383771 w 3180821"/>
                    <a:gd name="connsiteY74" fmla="*/ 723615 h 2276195"/>
                    <a:gd name="connsiteX75" fmla="*/ 1366838 w 3180821"/>
                    <a:gd name="connsiteY75" fmla="*/ 706159 h 2276195"/>
                    <a:gd name="connsiteX76" fmla="*/ 1349375 w 3180821"/>
                    <a:gd name="connsiteY76" fmla="*/ 692935 h 2276195"/>
                    <a:gd name="connsiteX77" fmla="*/ 1323446 w 3180821"/>
                    <a:gd name="connsiteY77" fmla="*/ 681827 h 2276195"/>
                    <a:gd name="connsiteX78" fmla="*/ 1282700 w 3180821"/>
                    <a:gd name="connsiteY78" fmla="*/ 676538 h 2276195"/>
                    <a:gd name="connsiteX79" fmla="*/ 1275821 w 3180821"/>
                    <a:gd name="connsiteY79" fmla="*/ 678125 h 2276195"/>
                    <a:gd name="connsiteX80" fmla="*/ 1264180 w 3180821"/>
                    <a:gd name="connsiteY80" fmla="*/ 681827 h 2276195"/>
                    <a:gd name="connsiteX81" fmla="*/ 1245659 w 3180821"/>
                    <a:gd name="connsiteY81" fmla="*/ 690291 h 2276195"/>
                    <a:gd name="connsiteX82" fmla="*/ 1223963 w 3180821"/>
                    <a:gd name="connsiteY82" fmla="*/ 707746 h 2276195"/>
                    <a:gd name="connsiteX83" fmla="*/ 1206500 w 3180821"/>
                    <a:gd name="connsiteY83" fmla="*/ 735252 h 2276195"/>
                    <a:gd name="connsiteX84" fmla="*/ 1199621 w 3180821"/>
                    <a:gd name="connsiteY84" fmla="*/ 765403 h 2276195"/>
                    <a:gd name="connsiteX85" fmla="*/ 1200680 w 3180821"/>
                    <a:gd name="connsiteY85" fmla="*/ 810364 h 2276195"/>
                    <a:gd name="connsiteX86" fmla="*/ 1212321 w 3180821"/>
                    <a:gd name="connsiteY86" fmla="*/ 852152 h 2276195"/>
                    <a:gd name="connsiteX87" fmla="*/ 1214438 w 3180821"/>
                    <a:gd name="connsiteY87" fmla="*/ 856913 h 2276195"/>
                    <a:gd name="connsiteX88" fmla="*/ 1220788 w 3180821"/>
                    <a:gd name="connsiteY88" fmla="*/ 870665 h 2276195"/>
                    <a:gd name="connsiteX89" fmla="*/ 1231371 w 3180821"/>
                    <a:gd name="connsiteY89" fmla="*/ 905577 h 2276195"/>
                    <a:gd name="connsiteX90" fmla="*/ 1243542 w 3180821"/>
                    <a:gd name="connsiteY90" fmla="*/ 966936 h 2276195"/>
                    <a:gd name="connsiteX91" fmla="*/ 1255184 w 3180821"/>
                    <a:gd name="connsiteY91" fmla="*/ 1083836 h 2276195"/>
                    <a:gd name="connsiteX92" fmla="*/ 1255184 w 3180821"/>
                    <a:gd name="connsiteY92" fmla="*/ 1107110 h 2276195"/>
                    <a:gd name="connsiteX93" fmla="*/ 1238780 w 3180821"/>
                    <a:gd name="connsiteY93" fmla="*/ 1120334 h 2276195"/>
                    <a:gd name="connsiteX94" fmla="*/ 1209146 w 3180821"/>
                    <a:gd name="connsiteY94" fmla="*/ 1140434 h 2276195"/>
                    <a:gd name="connsiteX95" fmla="*/ 1181630 w 3180821"/>
                    <a:gd name="connsiteY95" fmla="*/ 1151542 h 2276195"/>
                    <a:gd name="connsiteX96" fmla="*/ 1157288 w 3180821"/>
                    <a:gd name="connsiteY96" fmla="*/ 1155774 h 2276195"/>
                    <a:gd name="connsiteX97" fmla="*/ 1135592 w 3180821"/>
                    <a:gd name="connsiteY97" fmla="*/ 1152600 h 2276195"/>
                    <a:gd name="connsiteX98" fmla="*/ 1115484 w 3180821"/>
                    <a:gd name="connsiteY98" fmla="*/ 1143608 h 2276195"/>
                    <a:gd name="connsiteX99" fmla="*/ 1089555 w 3180821"/>
                    <a:gd name="connsiteY99" fmla="*/ 1122979 h 2276195"/>
                    <a:gd name="connsiteX100" fmla="*/ 1062038 w 3180821"/>
                    <a:gd name="connsiteY100" fmla="*/ 1084894 h 2276195"/>
                    <a:gd name="connsiteX101" fmla="*/ 1044046 w 3180821"/>
                    <a:gd name="connsiteY101" fmla="*/ 1043635 h 2276195"/>
                    <a:gd name="connsiteX102" fmla="*/ 1027113 w 3180821"/>
                    <a:gd name="connsiteY102" fmla="*/ 992326 h 2276195"/>
                    <a:gd name="connsiteX103" fmla="*/ 1025525 w 3180821"/>
                    <a:gd name="connsiteY103" fmla="*/ 983334 h 2276195"/>
                    <a:gd name="connsiteX104" fmla="*/ 1016000 w 3180821"/>
                    <a:gd name="connsiteY104" fmla="*/ 955828 h 2276195"/>
                    <a:gd name="connsiteX105" fmla="*/ 1001184 w 3180821"/>
                    <a:gd name="connsiteY105" fmla="*/ 882831 h 2276195"/>
                    <a:gd name="connsiteX106" fmla="*/ 992188 w 3180821"/>
                    <a:gd name="connsiteY106" fmla="*/ 796082 h 2276195"/>
                    <a:gd name="connsiteX107" fmla="*/ 987425 w 3180821"/>
                    <a:gd name="connsiteY107" fmla="*/ 704573 h 2276195"/>
                    <a:gd name="connsiteX108" fmla="*/ 987425 w 3180821"/>
                    <a:gd name="connsiteY108" fmla="*/ 488758 h 2276195"/>
                    <a:gd name="connsiteX109" fmla="*/ 990071 w 3180821"/>
                    <a:gd name="connsiteY109" fmla="*/ 437978 h 2276195"/>
                    <a:gd name="connsiteX110" fmla="*/ 981605 w 3180821"/>
                    <a:gd name="connsiteY110" fmla="*/ 415232 h 2276195"/>
                    <a:gd name="connsiteX111" fmla="*/ 964671 w 3180821"/>
                    <a:gd name="connsiteY111" fmla="*/ 378734 h 2276195"/>
                    <a:gd name="connsiteX112" fmla="*/ 947209 w 3180821"/>
                    <a:gd name="connsiteY112" fmla="*/ 352815 h 2276195"/>
                    <a:gd name="connsiteX113" fmla="*/ 931334 w 3180821"/>
                    <a:gd name="connsiteY113" fmla="*/ 335360 h 2276195"/>
                    <a:gd name="connsiteX114" fmla="*/ 914400 w 3180821"/>
                    <a:gd name="connsiteY114" fmla="*/ 325839 h 2276195"/>
                    <a:gd name="connsiteX115" fmla="*/ 899055 w 3180821"/>
                    <a:gd name="connsiteY115" fmla="*/ 323723 h 2276195"/>
                    <a:gd name="connsiteX116" fmla="*/ 884767 w 3180821"/>
                    <a:gd name="connsiteY116" fmla="*/ 326896 h 2276195"/>
                    <a:gd name="connsiteX117" fmla="*/ 869950 w 3180821"/>
                    <a:gd name="connsiteY117" fmla="*/ 334302 h 2276195"/>
                    <a:gd name="connsiteX118" fmla="*/ 850900 w 3180821"/>
                    <a:gd name="connsiteY118" fmla="*/ 352815 h 2276195"/>
                    <a:gd name="connsiteX119" fmla="*/ 829734 w 3180821"/>
                    <a:gd name="connsiteY119" fmla="*/ 382966 h 2276195"/>
                    <a:gd name="connsiteX120" fmla="*/ 809096 w 3180821"/>
                    <a:gd name="connsiteY120" fmla="*/ 424754 h 2276195"/>
                    <a:gd name="connsiteX121" fmla="*/ 805921 w 3180821"/>
                    <a:gd name="connsiteY121" fmla="*/ 433217 h 2276195"/>
                    <a:gd name="connsiteX122" fmla="*/ 800100 w 3180821"/>
                    <a:gd name="connsiteY122" fmla="*/ 459136 h 2276195"/>
                    <a:gd name="connsiteX123" fmla="*/ 796925 w 3180821"/>
                    <a:gd name="connsiteY123" fmla="*/ 514148 h 2276195"/>
                    <a:gd name="connsiteX124" fmla="*/ 804863 w 3180821"/>
                    <a:gd name="connsiteY124" fmla="*/ 569688 h 2276195"/>
                    <a:gd name="connsiteX125" fmla="*/ 819680 w 3180821"/>
                    <a:gd name="connsiteY125" fmla="*/ 624700 h 2276195"/>
                    <a:gd name="connsiteX126" fmla="*/ 849842 w 3180821"/>
                    <a:gd name="connsiteY126" fmla="*/ 701399 h 2276195"/>
                    <a:gd name="connsiteX127" fmla="*/ 892175 w 3180821"/>
                    <a:gd name="connsiteY127" fmla="*/ 783916 h 2276195"/>
                    <a:gd name="connsiteX128" fmla="*/ 906992 w 3180821"/>
                    <a:gd name="connsiteY128" fmla="*/ 811422 h 2276195"/>
                    <a:gd name="connsiteX129" fmla="*/ 918105 w 3180821"/>
                    <a:gd name="connsiteY129" fmla="*/ 835754 h 2276195"/>
                    <a:gd name="connsiteX130" fmla="*/ 932921 w 3180821"/>
                    <a:gd name="connsiteY130" fmla="*/ 891824 h 2276195"/>
                    <a:gd name="connsiteX131" fmla="*/ 942446 w 3180821"/>
                    <a:gd name="connsiteY131" fmla="*/ 966936 h 2276195"/>
                    <a:gd name="connsiteX132" fmla="*/ 943505 w 3180821"/>
                    <a:gd name="connsiteY132" fmla="*/ 979631 h 2276195"/>
                    <a:gd name="connsiteX133" fmla="*/ 938742 w 3180821"/>
                    <a:gd name="connsiteY133" fmla="*/ 982805 h 2276195"/>
                    <a:gd name="connsiteX134" fmla="*/ 929746 w 3180821"/>
                    <a:gd name="connsiteY134" fmla="*/ 984391 h 2276195"/>
                    <a:gd name="connsiteX135" fmla="*/ 914400 w 3180821"/>
                    <a:gd name="connsiteY135" fmla="*/ 979631 h 2276195"/>
                    <a:gd name="connsiteX136" fmla="*/ 892175 w 3180821"/>
                    <a:gd name="connsiteY136" fmla="*/ 961117 h 2276195"/>
                    <a:gd name="connsiteX137" fmla="*/ 869950 w 3180821"/>
                    <a:gd name="connsiteY137" fmla="*/ 934140 h 2276195"/>
                    <a:gd name="connsiteX138" fmla="*/ 821267 w 3180821"/>
                    <a:gd name="connsiteY138" fmla="*/ 853739 h 2276195"/>
                    <a:gd name="connsiteX139" fmla="*/ 810155 w 3180821"/>
                    <a:gd name="connsiteY139" fmla="*/ 830994 h 2276195"/>
                    <a:gd name="connsiteX140" fmla="*/ 790046 w 3180821"/>
                    <a:gd name="connsiteY140" fmla="*/ 802959 h 2276195"/>
                    <a:gd name="connsiteX141" fmla="*/ 757238 w 3180821"/>
                    <a:gd name="connsiteY141" fmla="*/ 768576 h 2276195"/>
                    <a:gd name="connsiteX142" fmla="*/ 738188 w 3180821"/>
                    <a:gd name="connsiteY142" fmla="*/ 756939 h 2276195"/>
                    <a:gd name="connsiteX143" fmla="*/ 728663 w 3180821"/>
                    <a:gd name="connsiteY143" fmla="*/ 754824 h 2276195"/>
                    <a:gd name="connsiteX144" fmla="*/ 716492 w 3180821"/>
                    <a:gd name="connsiteY144" fmla="*/ 758526 h 2276195"/>
                    <a:gd name="connsiteX145" fmla="*/ 706438 w 3180821"/>
                    <a:gd name="connsiteY145" fmla="*/ 773866 h 2276195"/>
                    <a:gd name="connsiteX146" fmla="*/ 703263 w 3180821"/>
                    <a:gd name="connsiteY146" fmla="*/ 796611 h 2276195"/>
                    <a:gd name="connsiteX147" fmla="*/ 705379 w 3180821"/>
                    <a:gd name="connsiteY147" fmla="*/ 820943 h 2276195"/>
                    <a:gd name="connsiteX148" fmla="*/ 713317 w 3180821"/>
                    <a:gd name="connsiteY148" fmla="*/ 843160 h 2276195"/>
                    <a:gd name="connsiteX149" fmla="*/ 718609 w 3180821"/>
                    <a:gd name="connsiteY149" fmla="*/ 851623 h 2276195"/>
                    <a:gd name="connsiteX150" fmla="*/ 733954 w 3180821"/>
                    <a:gd name="connsiteY150" fmla="*/ 873839 h 2276195"/>
                    <a:gd name="connsiteX151" fmla="*/ 784225 w 3180821"/>
                    <a:gd name="connsiteY151" fmla="*/ 963762 h 2276195"/>
                    <a:gd name="connsiteX152" fmla="*/ 865717 w 3180821"/>
                    <a:gd name="connsiteY152" fmla="*/ 1119805 h 2276195"/>
                    <a:gd name="connsiteX153" fmla="*/ 882121 w 3180821"/>
                    <a:gd name="connsiteY153" fmla="*/ 1152600 h 2276195"/>
                    <a:gd name="connsiteX154" fmla="*/ 886355 w 3180821"/>
                    <a:gd name="connsiteY154" fmla="*/ 1171643 h 2276195"/>
                    <a:gd name="connsiteX155" fmla="*/ 886355 w 3180821"/>
                    <a:gd name="connsiteY155" fmla="*/ 1199149 h 2276195"/>
                    <a:gd name="connsiteX156" fmla="*/ 879475 w 3180821"/>
                    <a:gd name="connsiteY156" fmla="*/ 1217133 h 2276195"/>
                    <a:gd name="connsiteX157" fmla="*/ 867834 w 3180821"/>
                    <a:gd name="connsiteY157" fmla="*/ 1228241 h 2276195"/>
                    <a:gd name="connsiteX158" fmla="*/ 847196 w 3180821"/>
                    <a:gd name="connsiteY158" fmla="*/ 1233531 h 2276195"/>
                    <a:gd name="connsiteX159" fmla="*/ 824442 w 3180821"/>
                    <a:gd name="connsiteY159" fmla="*/ 1229299 h 2276195"/>
                    <a:gd name="connsiteX160" fmla="*/ 821267 w 3180821"/>
                    <a:gd name="connsiteY160" fmla="*/ 1228770 h 2276195"/>
                    <a:gd name="connsiteX161" fmla="*/ 637646 w 3180821"/>
                    <a:gd name="connsiteY161" fmla="*/ 807190 h 2276195"/>
                    <a:gd name="connsiteX162" fmla="*/ 515938 w 3180821"/>
                    <a:gd name="connsiteY162" fmla="*/ 524727 h 2276195"/>
                    <a:gd name="connsiteX163" fmla="*/ 488421 w 3180821"/>
                    <a:gd name="connsiteY163" fmla="*/ 459136 h 2276195"/>
                    <a:gd name="connsiteX164" fmla="*/ 436034 w 3180821"/>
                    <a:gd name="connsiteY164" fmla="*/ 345939 h 2276195"/>
                    <a:gd name="connsiteX165" fmla="*/ 385763 w 3180821"/>
                    <a:gd name="connsiteY165" fmla="*/ 251255 h 2276195"/>
                    <a:gd name="connsiteX166" fmla="*/ 337609 w 3180821"/>
                    <a:gd name="connsiteY166" fmla="*/ 175614 h 2276195"/>
                    <a:gd name="connsiteX167" fmla="*/ 291571 w 3180821"/>
                    <a:gd name="connsiteY167" fmla="*/ 115842 h 2276195"/>
                    <a:gd name="connsiteX168" fmla="*/ 248179 w 3180821"/>
                    <a:gd name="connsiteY168" fmla="*/ 70881 h 2276195"/>
                    <a:gd name="connsiteX169" fmla="*/ 207963 w 3180821"/>
                    <a:gd name="connsiteY169" fmla="*/ 38085 h 2276195"/>
                    <a:gd name="connsiteX170" fmla="*/ 171450 w 3180821"/>
                    <a:gd name="connsiteY170" fmla="*/ 16398 h 2276195"/>
                    <a:gd name="connsiteX171" fmla="*/ 137584 w 3180821"/>
                    <a:gd name="connsiteY171" fmla="*/ 4232 h 2276195"/>
                    <a:gd name="connsiteX172" fmla="*/ 107421 w 3180821"/>
                    <a:gd name="connsiteY172" fmla="*/ 0 h 2276195"/>
                    <a:gd name="connsiteX173" fmla="*/ 80434 w 3180821"/>
                    <a:gd name="connsiteY173" fmla="*/ 1587 h 2276195"/>
                    <a:gd name="connsiteX174" fmla="*/ 58738 w 3180821"/>
                    <a:gd name="connsiteY174" fmla="*/ 6877 h 2276195"/>
                    <a:gd name="connsiteX175" fmla="*/ 17463 w 3180821"/>
                    <a:gd name="connsiteY175" fmla="*/ 28035 h 2276195"/>
                    <a:gd name="connsiteX176" fmla="*/ 10584 w 3180821"/>
                    <a:gd name="connsiteY176" fmla="*/ 34911 h 2276195"/>
                    <a:gd name="connsiteX177" fmla="*/ 6879 w 3180821"/>
                    <a:gd name="connsiteY177" fmla="*/ 40201 h 2276195"/>
                    <a:gd name="connsiteX178" fmla="*/ 1588 w 3180821"/>
                    <a:gd name="connsiteY178" fmla="*/ 53425 h 2276195"/>
                    <a:gd name="connsiteX179" fmla="*/ 0 w 3180821"/>
                    <a:gd name="connsiteY179" fmla="*/ 79344 h 2276195"/>
                    <a:gd name="connsiteX180" fmla="*/ 7409 w 3180821"/>
                    <a:gd name="connsiteY180" fmla="*/ 122719 h 2276195"/>
                    <a:gd name="connsiteX181" fmla="*/ 25929 w 3180821"/>
                    <a:gd name="connsiteY181" fmla="*/ 175085 h 2276195"/>
                    <a:gd name="connsiteX182" fmla="*/ 68263 w 3180821"/>
                    <a:gd name="connsiteY182" fmla="*/ 265537 h 2276195"/>
                    <a:gd name="connsiteX183" fmla="*/ 146050 w 3180821"/>
                    <a:gd name="connsiteY183" fmla="*/ 403066 h 2276195"/>
                    <a:gd name="connsiteX184" fmla="*/ 235479 w 3180821"/>
                    <a:gd name="connsiteY184" fmla="*/ 541653 h 2276195"/>
                    <a:gd name="connsiteX185" fmla="*/ 322263 w 3180821"/>
                    <a:gd name="connsiteY185" fmla="*/ 668603 h 2276195"/>
                    <a:gd name="connsiteX186" fmla="*/ 422804 w 3180821"/>
                    <a:gd name="connsiteY186" fmla="*/ 808777 h 2276195"/>
                    <a:gd name="connsiteX187" fmla="*/ 439738 w 3180821"/>
                    <a:gd name="connsiteY187" fmla="*/ 830465 h 2276195"/>
                    <a:gd name="connsiteX188" fmla="*/ 466196 w 3180821"/>
                    <a:gd name="connsiteY188" fmla="*/ 875426 h 2276195"/>
                    <a:gd name="connsiteX189" fmla="*/ 516467 w 3180821"/>
                    <a:gd name="connsiteY189" fmla="*/ 970639 h 2276195"/>
                    <a:gd name="connsiteX190" fmla="*/ 564092 w 3180821"/>
                    <a:gd name="connsiteY190" fmla="*/ 1069554 h 2276195"/>
                    <a:gd name="connsiteX191" fmla="*/ 606425 w 3180821"/>
                    <a:gd name="connsiteY191" fmla="*/ 1172172 h 2276195"/>
                    <a:gd name="connsiteX192" fmla="*/ 664634 w 3180821"/>
                    <a:gd name="connsiteY192" fmla="*/ 1327685 h 2276195"/>
                    <a:gd name="connsiteX193" fmla="*/ 729192 w 3180821"/>
                    <a:gd name="connsiteY193" fmla="*/ 1531863 h 2276195"/>
                    <a:gd name="connsiteX194" fmla="*/ 779463 w 3180821"/>
                    <a:gd name="connsiteY194" fmla="*/ 1720172 h 2276195"/>
                    <a:gd name="connsiteX195" fmla="*/ 815975 w 3180821"/>
                    <a:gd name="connsiteY195" fmla="*/ 1879389 h 2276195"/>
                    <a:gd name="connsiteX196" fmla="*/ 848784 w 3180821"/>
                    <a:gd name="connsiteY196" fmla="*/ 2045482 h 2276195"/>
                    <a:gd name="connsiteX197" fmla="*/ 852488 w 3180821"/>
                    <a:gd name="connsiteY197" fmla="*/ 2069814 h 2276195"/>
                    <a:gd name="connsiteX198" fmla="*/ 661770 w 3180821"/>
                    <a:gd name="connsiteY198" fmla="*/ 2117118 h 2276195"/>
                    <a:gd name="connsiteX199" fmla="*/ 403631 w 3180821"/>
                    <a:gd name="connsiteY199" fmla="*/ 2276195 h 2276195"/>
                    <a:gd name="connsiteX0" fmla="*/ 403631 w 3180821"/>
                    <a:gd name="connsiteY0" fmla="*/ 2276195 h 2276195"/>
                    <a:gd name="connsiteX1" fmla="*/ 3085922 w 3180821"/>
                    <a:gd name="connsiteY1" fmla="*/ 2109788 h 2276195"/>
                    <a:gd name="connsiteX2" fmla="*/ 3083984 w 3180821"/>
                    <a:gd name="connsiteY2" fmla="*/ 2107899 h 2276195"/>
                    <a:gd name="connsiteX3" fmla="*/ 3060171 w 3180821"/>
                    <a:gd name="connsiteY3" fmla="*/ 2076161 h 2276195"/>
                    <a:gd name="connsiteX4" fmla="*/ 3042180 w 3180821"/>
                    <a:gd name="connsiteY4" fmla="*/ 2031200 h 2276195"/>
                    <a:gd name="connsiteX5" fmla="*/ 3036888 w 3180821"/>
                    <a:gd name="connsiteY5" fmla="*/ 1986767 h 2276195"/>
                    <a:gd name="connsiteX6" fmla="*/ 3040063 w 3180821"/>
                    <a:gd name="connsiteY6" fmla="*/ 1943393 h 2276195"/>
                    <a:gd name="connsiteX7" fmla="*/ 3048000 w 3180821"/>
                    <a:gd name="connsiteY7" fmla="*/ 1902134 h 2276195"/>
                    <a:gd name="connsiteX8" fmla="*/ 3064404 w 3180821"/>
                    <a:gd name="connsiteY8" fmla="*/ 1846593 h 2276195"/>
                    <a:gd name="connsiteX9" fmla="*/ 3071813 w 3180821"/>
                    <a:gd name="connsiteY9" fmla="*/ 1817501 h 2276195"/>
                    <a:gd name="connsiteX10" fmla="*/ 3076576 w 3180821"/>
                    <a:gd name="connsiteY10" fmla="*/ 1803748 h 2276195"/>
                    <a:gd name="connsiteX11" fmla="*/ 3095626 w 3180821"/>
                    <a:gd name="connsiteY11" fmla="*/ 1767250 h 2276195"/>
                    <a:gd name="connsiteX12" fmla="*/ 3142192 w 3180821"/>
                    <a:gd name="connsiteY12" fmla="*/ 1697427 h 2276195"/>
                    <a:gd name="connsiteX13" fmla="*/ 3180821 w 3180821"/>
                    <a:gd name="connsiteY13" fmla="*/ 1644531 h 2276195"/>
                    <a:gd name="connsiteX14" fmla="*/ 3045354 w 3180821"/>
                    <a:gd name="connsiteY14" fmla="*/ 1603802 h 2276195"/>
                    <a:gd name="connsiteX15" fmla="*/ 2453217 w 3180821"/>
                    <a:gd name="connsiteY15" fmla="*/ 1417079 h 2276195"/>
                    <a:gd name="connsiteX16" fmla="*/ 2216680 w 3180821"/>
                    <a:gd name="connsiteY16" fmla="*/ 1336678 h 2276195"/>
                    <a:gd name="connsiteX17" fmla="*/ 2145242 w 3180821"/>
                    <a:gd name="connsiteY17" fmla="*/ 1310230 h 2276195"/>
                    <a:gd name="connsiteX18" fmla="*/ 2119313 w 3180821"/>
                    <a:gd name="connsiteY18" fmla="*/ 1298064 h 2276195"/>
                    <a:gd name="connsiteX19" fmla="*/ 2116138 w 3180821"/>
                    <a:gd name="connsiteY19" fmla="*/ 1294361 h 2276195"/>
                    <a:gd name="connsiteX20" fmla="*/ 2103438 w 3180821"/>
                    <a:gd name="connsiteY20" fmla="*/ 1293303 h 2276195"/>
                    <a:gd name="connsiteX21" fmla="*/ 2083330 w 3180821"/>
                    <a:gd name="connsiteY21" fmla="*/ 1284311 h 2276195"/>
                    <a:gd name="connsiteX22" fmla="*/ 2064280 w 3180821"/>
                    <a:gd name="connsiteY22" fmla="*/ 1265268 h 2276195"/>
                    <a:gd name="connsiteX23" fmla="*/ 2062163 w 3180821"/>
                    <a:gd name="connsiteY23" fmla="*/ 1260508 h 2276195"/>
                    <a:gd name="connsiteX24" fmla="*/ 2001309 w 3180821"/>
                    <a:gd name="connsiteY24" fmla="*/ 1085423 h 2276195"/>
                    <a:gd name="connsiteX25" fmla="*/ 1991254 w 3180821"/>
                    <a:gd name="connsiteY25" fmla="*/ 1038874 h 2276195"/>
                    <a:gd name="connsiteX26" fmla="*/ 1974321 w 3180821"/>
                    <a:gd name="connsiteY26" fmla="*/ 990210 h 2276195"/>
                    <a:gd name="connsiteX27" fmla="*/ 1963209 w 3180821"/>
                    <a:gd name="connsiteY27" fmla="*/ 967994 h 2276195"/>
                    <a:gd name="connsiteX28" fmla="*/ 1951038 w 3180821"/>
                    <a:gd name="connsiteY28" fmla="*/ 952125 h 2276195"/>
                    <a:gd name="connsiteX29" fmla="*/ 1938867 w 3180821"/>
                    <a:gd name="connsiteY29" fmla="*/ 943133 h 2276195"/>
                    <a:gd name="connsiteX30" fmla="*/ 1927225 w 3180821"/>
                    <a:gd name="connsiteY30" fmla="*/ 939430 h 2276195"/>
                    <a:gd name="connsiteX31" fmla="*/ 1915054 w 3180821"/>
                    <a:gd name="connsiteY31" fmla="*/ 939959 h 2276195"/>
                    <a:gd name="connsiteX32" fmla="*/ 1898121 w 3180821"/>
                    <a:gd name="connsiteY32" fmla="*/ 946835 h 2276195"/>
                    <a:gd name="connsiteX33" fmla="*/ 1879071 w 3180821"/>
                    <a:gd name="connsiteY33" fmla="*/ 963762 h 2276195"/>
                    <a:gd name="connsiteX34" fmla="*/ 1858434 w 3180821"/>
                    <a:gd name="connsiteY34" fmla="*/ 991268 h 2276195"/>
                    <a:gd name="connsiteX35" fmla="*/ 1855788 w 3180821"/>
                    <a:gd name="connsiteY35" fmla="*/ 997086 h 2276195"/>
                    <a:gd name="connsiteX36" fmla="*/ 1846263 w 3180821"/>
                    <a:gd name="connsiteY36" fmla="*/ 1025121 h 2276195"/>
                    <a:gd name="connsiteX37" fmla="*/ 1827213 w 3180821"/>
                    <a:gd name="connsiteY37" fmla="*/ 1116102 h 2276195"/>
                    <a:gd name="connsiteX38" fmla="*/ 1805517 w 3180821"/>
                    <a:gd name="connsiteY38" fmla="*/ 1261566 h 2276195"/>
                    <a:gd name="connsiteX39" fmla="*/ 1802342 w 3180821"/>
                    <a:gd name="connsiteY39" fmla="*/ 1290658 h 2276195"/>
                    <a:gd name="connsiteX40" fmla="*/ 1790700 w 3180821"/>
                    <a:gd name="connsiteY40" fmla="*/ 1303353 h 2276195"/>
                    <a:gd name="connsiteX41" fmla="*/ 1770063 w 3180821"/>
                    <a:gd name="connsiteY41" fmla="*/ 1321867 h 2276195"/>
                    <a:gd name="connsiteX42" fmla="*/ 1751013 w 3180821"/>
                    <a:gd name="connsiteY42" fmla="*/ 1331388 h 2276195"/>
                    <a:gd name="connsiteX43" fmla="*/ 1735138 w 3180821"/>
                    <a:gd name="connsiteY43" fmla="*/ 1334562 h 2276195"/>
                    <a:gd name="connsiteX44" fmla="*/ 1720850 w 3180821"/>
                    <a:gd name="connsiteY44" fmla="*/ 1330859 h 2276195"/>
                    <a:gd name="connsiteX45" fmla="*/ 1708680 w 3180821"/>
                    <a:gd name="connsiteY45" fmla="*/ 1321867 h 2276195"/>
                    <a:gd name="connsiteX46" fmla="*/ 1692275 w 3180821"/>
                    <a:gd name="connsiteY46" fmla="*/ 1300180 h 2276195"/>
                    <a:gd name="connsiteX47" fmla="*/ 1677459 w 3180821"/>
                    <a:gd name="connsiteY47" fmla="*/ 1262095 h 2276195"/>
                    <a:gd name="connsiteX48" fmla="*/ 1667405 w 3180821"/>
                    <a:gd name="connsiteY48" fmla="*/ 1221894 h 2276195"/>
                    <a:gd name="connsiteX49" fmla="*/ 1659467 w 3180821"/>
                    <a:gd name="connsiteY49" fmla="*/ 1170585 h 2276195"/>
                    <a:gd name="connsiteX50" fmla="*/ 1658938 w 3180821"/>
                    <a:gd name="connsiteY50" fmla="*/ 1162650 h 2276195"/>
                    <a:gd name="connsiteX51" fmla="*/ 1655234 w 3180821"/>
                    <a:gd name="connsiteY51" fmla="*/ 1151542 h 2276195"/>
                    <a:gd name="connsiteX52" fmla="*/ 1646767 w 3180821"/>
                    <a:gd name="connsiteY52" fmla="*/ 1135145 h 2276195"/>
                    <a:gd name="connsiteX53" fmla="*/ 1636184 w 3180821"/>
                    <a:gd name="connsiteY53" fmla="*/ 1121921 h 2276195"/>
                    <a:gd name="connsiteX54" fmla="*/ 1624542 w 3180821"/>
                    <a:gd name="connsiteY54" fmla="*/ 1113457 h 2276195"/>
                    <a:gd name="connsiteX55" fmla="*/ 1604963 w 3180821"/>
                    <a:gd name="connsiteY55" fmla="*/ 1107110 h 2276195"/>
                    <a:gd name="connsiteX56" fmla="*/ 1577446 w 3180821"/>
                    <a:gd name="connsiteY56" fmla="*/ 1107639 h 2276195"/>
                    <a:gd name="connsiteX57" fmla="*/ 1537230 w 3180821"/>
                    <a:gd name="connsiteY57" fmla="*/ 1121392 h 2276195"/>
                    <a:gd name="connsiteX58" fmla="*/ 1499130 w 3180821"/>
                    <a:gd name="connsiteY58" fmla="*/ 1144137 h 2276195"/>
                    <a:gd name="connsiteX59" fmla="*/ 1494896 w 3180821"/>
                    <a:gd name="connsiteY59" fmla="*/ 1147311 h 2276195"/>
                    <a:gd name="connsiteX60" fmla="*/ 1475317 w 3180821"/>
                    <a:gd name="connsiteY60" fmla="*/ 1150484 h 2276195"/>
                    <a:gd name="connsiteX61" fmla="*/ 1445684 w 3180821"/>
                    <a:gd name="connsiteY61" fmla="*/ 1149426 h 2276195"/>
                    <a:gd name="connsiteX62" fmla="*/ 1426634 w 3180821"/>
                    <a:gd name="connsiteY62" fmla="*/ 1143608 h 2276195"/>
                    <a:gd name="connsiteX63" fmla="*/ 1414992 w 3180821"/>
                    <a:gd name="connsiteY63" fmla="*/ 1132500 h 2276195"/>
                    <a:gd name="connsiteX64" fmla="*/ 1409700 w 3180821"/>
                    <a:gd name="connsiteY64" fmla="*/ 1114515 h 2276195"/>
                    <a:gd name="connsiteX65" fmla="*/ 1412875 w 3180821"/>
                    <a:gd name="connsiteY65" fmla="*/ 1093886 h 2276195"/>
                    <a:gd name="connsiteX66" fmla="*/ 1413405 w 3180821"/>
                    <a:gd name="connsiteY66" fmla="*/ 1091770 h 2276195"/>
                    <a:gd name="connsiteX67" fmla="*/ 1421342 w 3180821"/>
                    <a:gd name="connsiteY67" fmla="*/ 1049453 h 2276195"/>
                    <a:gd name="connsiteX68" fmla="*/ 1429809 w 3180821"/>
                    <a:gd name="connsiteY68" fmla="*/ 975928 h 2276195"/>
                    <a:gd name="connsiteX69" fmla="*/ 1431925 w 3180821"/>
                    <a:gd name="connsiteY69" fmla="*/ 912453 h 2276195"/>
                    <a:gd name="connsiteX70" fmla="*/ 1429809 w 3180821"/>
                    <a:gd name="connsiteY70" fmla="*/ 858499 h 2276195"/>
                    <a:gd name="connsiteX71" fmla="*/ 1422930 w 3180821"/>
                    <a:gd name="connsiteY71" fmla="*/ 813538 h 2276195"/>
                    <a:gd name="connsiteX72" fmla="*/ 1411817 w 3180821"/>
                    <a:gd name="connsiteY72" fmla="*/ 775982 h 2276195"/>
                    <a:gd name="connsiteX73" fmla="*/ 1399117 w 3180821"/>
                    <a:gd name="connsiteY73" fmla="*/ 746360 h 2276195"/>
                    <a:gd name="connsiteX74" fmla="*/ 1383771 w 3180821"/>
                    <a:gd name="connsiteY74" fmla="*/ 723615 h 2276195"/>
                    <a:gd name="connsiteX75" fmla="*/ 1366838 w 3180821"/>
                    <a:gd name="connsiteY75" fmla="*/ 706159 h 2276195"/>
                    <a:gd name="connsiteX76" fmla="*/ 1349375 w 3180821"/>
                    <a:gd name="connsiteY76" fmla="*/ 692935 h 2276195"/>
                    <a:gd name="connsiteX77" fmla="*/ 1323446 w 3180821"/>
                    <a:gd name="connsiteY77" fmla="*/ 681827 h 2276195"/>
                    <a:gd name="connsiteX78" fmla="*/ 1282700 w 3180821"/>
                    <a:gd name="connsiteY78" fmla="*/ 676538 h 2276195"/>
                    <a:gd name="connsiteX79" fmla="*/ 1275821 w 3180821"/>
                    <a:gd name="connsiteY79" fmla="*/ 678125 h 2276195"/>
                    <a:gd name="connsiteX80" fmla="*/ 1264180 w 3180821"/>
                    <a:gd name="connsiteY80" fmla="*/ 681827 h 2276195"/>
                    <a:gd name="connsiteX81" fmla="*/ 1245659 w 3180821"/>
                    <a:gd name="connsiteY81" fmla="*/ 690291 h 2276195"/>
                    <a:gd name="connsiteX82" fmla="*/ 1223963 w 3180821"/>
                    <a:gd name="connsiteY82" fmla="*/ 707746 h 2276195"/>
                    <a:gd name="connsiteX83" fmla="*/ 1206500 w 3180821"/>
                    <a:gd name="connsiteY83" fmla="*/ 735252 h 2276195"/>
                    <a:gd name="connsiteX84" fmla="*/ 1199621 w 3180821"/>
                    <a:gd name="connsiteY84" fmla="*/ 765403 h 2276195"/>
                    <a:gd name="connsiteX85" fmla="*/ 1200680 w 3180821"/>
                    <a:gd name="connsiteY85" fmla="*/ 810364 h 2276195"/>
                    <a:gd name="connsiteX86" fmla="*/ 1212321 w 3180821"/>
                    <a:gd name="connsiteY86" fmla="*/ 852152 h 2276195"/>
                    <a:gd name="connsiteX87" fmla="*/ 1214438 w 3180821"/>
                    <a:gd name="connsiteY87" fmla="*/ 856913 h 2276195"/>
                    <a:gd name="connsiteX88" fmla="*/ 1220788 w 3180821"/>
                    <a:gd name="connsiteY88" fmla="*/ 870665 h 2276195"/>
                    <a:gd name="connsiteX89" fmla="*/ 1231371 w 3180821"/>
                    <a:gd name="connsiteY89" fmla="*/ 905577 h 2276195"/>
                    <a:gd name="connsiteX90" fmla="*/ 1243542 w 3180821"/>
                    <a:gd name="connsiteY90" fmla="*/ 966936 h 2276195"/>
                    <a:gd name="connsiteX91" fmla="*/ 1255184 w 3180821"/>
                    <a:gd name="connsiteY91" fmla="*/ 1083836 h 2276195"/>
                    <a:gd name="connsiteX92" fmla="*/ 1255184 w 3180821"/>
                    <a:gd name="connsiteY92" fmla="*/ 1107110 h 2276195"/>
                    <a:gd name="connsiteX93" fmla="*/ 1238780 w 3180821"/>
                    <a:gd name="connsiteY93" fmla="*/ 1120334 h 2276195"/>
                    <a:gd name="connsiteX94" fmla="*/ 1209146 w 3180821"/>
                    <a:gd name="connsiteY94" fmla="*/ 1140434 h 2276195"/>
                    <a:gd name="connsiteX95" fmla="*/ 1181630 w 3180821"/>
                    <a:gd name="connsiteY95" fmla="*/ 1151542 h 2276195"/>
                    <a:gd name="connsiteX96" fmla="*/ 1157288 w 3180821"/>
                    <a:gd name="connsiteY96" fmla="*/ 1155774 h 2276195"/>
                    <a:gd name="connsiteX97" fmla="*/ 1135592 w 3180821"/>
                    <a:gd name="connsiteY97" fmla="*/ 1152600 h 2276195"/>
                    <a:gd name="connsiteX98" fmla="*/ 1115484 w 3180821"/>
                    <a:gd name="connsiteY98" fmla="*/ 1143608 h 2276195"/>
                    <a:gd name="connsiteX99" fmla="*/ 1089555 w 3180821"/>
                    <a:gd name="connsiteY99" fmla="*/ 1122979 h 2276195"/>
                    <a:gd name="connsiteX100" fmla="*/ 1062038 w 3180821"/>
                    <a:gd name="connsiteY100" fmla="*/ 1084894 h 2276195"/>
                    <a:gd name="connsiteX101" fmla="*/ 1044046 w 3180821"/>
                    <a:gd name="connsiteY101" fmla="*/ 1043635 h 2276195"/>
                    <a:gd name="connsiteX102" fmla="*/ 1027113 w 3180821"/>
                    <a:gd name="connsiteY102" fmla="*/ 992326 h 2276195"/>
                    <a:gd name="connsiteX103" fmla="*/ 1025525 w 3180821"/>
                    <a:gd name="connsiteY103" fmla="*/ 983334 h 2276195"/>
                    <a:gd name="connsiteX104" fmla="*/ 1016000 w 3180821"/>
                    <a:gd name="connsiteY104" fmla="*/ 955828 h 2276195"/>
                    <a:gd name="connsiteX105" fmla="*/ 1001184 w 3180821"/>
                    <a:gd name="connsiteY105" fmla="*/ 882831 h 2276195"/>
                    <a:gd name="connsiteX106" fmla="*/ 992188 w 3180821"/>
                    <a:gd name="connsiteY106" fmla="*/ 796082 h 2276195"/>
                    <a:gd name="connsiteX107" fmla="*/ 987425 w 3180821"/>
                    <a:gd name="connsiteY107" fmla="*/ 704573 h 2276195"/>
                    <a:gd name="connsiteX108" fmla="*/ 987425 w 3180821"/>
                    <a:gd name="connsiteY108" fmla="*/ 488758 h 2276195"/>
                    <a:gd name="connsiteX109" fmla="*/ 990071 w 3180821"/>
                    <a:gd name="connsiteY109" fmla="*/ 437978 h 2276195"/>
                    <a:gd name="connsiteX110" fmla="*/ 981605 w 3180821"/>
                    <a:gd name="connsiteY110" fmla="*/ 415232 h 2276195"/>
                    <a:gd name="connsiteX111" fmla="*/ 964671 w 3180821"/>
                    <a:gd name="connsiteY111" fmla="*/ 378734 h 2276195"/>
                    <a:gd name="connsiteX112" fmla="*/ 947209 w 3180821"/>
                    <a:gd name="connsiteY112" fmla="*/ 352815 h 2276195"/>
                    <a:gd name="connsiteX113" fmla="*/ 931334 w 3180821"/>
                    <a:gd name="connsiteY113" fmla="*/ 335360 h 2276195"/>
                    <a:gd name="connsiteX114" fmla="*/ 914400 w 3180821"/>
                    <a:gd name="connsiteY114" fmla="*/ 325839 h 2276195"/>
                    <a:gd name="connsiteX115" fmla="*/ 899055 w 3180821"/>
                    <a:gd name="connsiteY115" fmla="*/ 323723 h 2276195"/>
                    <a:gd name="connsiteX116" fmla="*/ 884767 w 3180821"/>
                    <a:gd name="connsiteY116" fmla="*/ 326896 h 2276195"/>
                    <a:gd name="connsiteX117" fmla="*/ 869950 w 3180821"/>
                    <a:gd name="connsiteY117" fmla="*/ 334302 h 2276195"/>
                    <a:gd name="connsiteX118" fmla="*/ 850900 w 3180821"/>
                    <a:gd name="connsiteY118" fmla="*/ 352815 h 2276195"/>
                    <a:gd name="connsiteX119" fmla="*/ 829734 w 3180821"/>
                    <a:gd name="connsiteY119" fmla="*/ 382966 h 2276195"/>
                    <a:gd name="connsiteX120" fmla="*/ 809096 w 3180821"/>
                    <a:gd name="connsiteY120" fmla="*/ 424754 h 2276195"/>
                    <a:gd name="connsiteX121" fmla="*/ 805921 w 3180821"/>
                    <a:gd name="connsiteY121" fmla="*/ 433217 h 2276195"/>
                    <a:gd name="connsiteX122" fmla="*/ 800100 w 3180821"/>
                    <a:gd name="connsiteY122" fmla="*/ 459136 h 2276195"/>
                    <a:gd name="connsiteX123" fmla="*/ 796925 w 3180821"/>
                    <a:gd name="connsiteY123" fmla="*/ 514148 h 2276195"/>
                    <a:gd name="connsiteX124" fmla="*/ 804863 w 3180821"/>
                    <a:gd name="connsiteY124" fmla="*/ 569688 h 2276195"/>
                    <a:gd name="connsiteX125" fmla="*/ 819680 w 3180821"/>
                    <a:gd name="connsiteY125" fmla="*/ 624700 h 2276195"/>
                    <a:gd name="connsiteX126" fmla="*/ 849842 w 3180821"/>
                    <a:gd name="connsiteY126" fmla="*/ 701399 h 2276195"/>
                    <a:gd name="connsiteX127" fmla="*/ 892175 w 3180821"/>
                    <a:gd name="connsiteY127" fmla="*/ 783916 h 2276195"/>
                    <a:gd name="connsiteX128" fmla="*/ 906992 w 3180821"/>
                    <a:gd name="connsiteY128" fmla="*/ 811422 h 2276195"/>
                    <a:gd name="connsiteX129" fmla="*/ 918105 w 3180821"/>
                    <a:gd name="connsiteY129" fmla="*/ 835754 h 2276195"/>
                    <a:gd name="connsiteX130" fmla="*/ 932921 w 3180821"/>
                    <a:gd name="connsiteY130" fmla="*/ 891824 h 2276195"/>
                    <a:gd name="connsiteX131" fmla="*/ 942446 w 3180821"/>
                    <a:gd name="connsiteY131" fmla="*/ 966936 h 2276195"/>
                    <a:gd name="connsiteX132" fmla="*/ 943505 w 3180821"/>
                    <a:gd name="connsiteY132" fmla="*/ 979631 h 2276195"/>
                    <a:gd name="connsiteX133" fmla="*/ 938742 w 3180821"/>
                    <a:gd name="connsiteY133" fmla="*/ 982805 h 2276195"/>
                    <a:gd name="connsiteX134" fmla="*/ 929746 w 3180821"/>
                    <a:gd name="connsiteY134" fmla="*/ 984391 h 2276195"/>
                    <a:gd name="connsiteX135" fmla="*/ 914400 w 3180821"/>
                    <a:gd name="connsiteY135" fmla="*/ 979631 h 2276195"/>
                    <a:gd name="connsiteX136" fmla="*/ 892175 w 3180821"/>
                    <a:gd name="connsiteY136" fmla="*/ 961117 h 2276195"/>
                    <a:gd name="connsiteX137" fmla="*/ 869950 w 3180821"/>
                    <a:gd name="connsiteY137" fmla="*/ 934140 h 2276195"/>
                    <a:gd name="connsiteX138" fmla="*/ 821267 w 3180821"/>
                    <a:gd name="connsiteY138" fmla="*/ 853739 h 2276195"/>
                    <a:gd name="connsiteX139" fmla="*/ 810155 w 3180821"/>
                    <a:gd name="connsiteY139" fmla="*/ 830994 h 2276195"/>
                    <a:gd name="connsiteX140" fmla="*/ 790046 w 3180821"/>
                    <a:gd name="connsiteY140" fmla="*/ 802959 h 2276195"/>
                    <a:gd name="connsiteX141" fmla="*/ 757238 w 3180821"/>
                    <a:gd name="connsiteY141" fmla="*/ 768576 h 2276195"/>
                    <a:gd name="connsiteX142" fmla="*/ 738188 w 3180821"/>
                    <a:gd name="connsiteY142" fmla="*/ 756939 h 2276195"/>
                    <a:gd name="connsiteX143" fmla="*/ 728663 w 3180821"/>
                    <a:gd name="connsiteY143" fmla="*/ 754824 h 2276195"/>
                    <a:gd name="connsiteX144" fmla="*/ 716492 w 3180821"/>
                    <a:gd name="connsiteY144" fmla="*/ 758526 h 2276195"/>
                    <a:gd name="connsiteX145" fmla="*/ 706438 w 3180821"/>
                    <a:gd name="connsiteY145" fmla="*/ 773866 h 2276195"/>
                    <a:gd name="connsiteX146" fmla="*/ 703263 w 3180821"/>
                    <a:gd name="connsiteY146" fmla="*/ 796611 h 2276195"/>
                    <a:gd name="connsiteX147" fmla="*/ 705379 w 3180821"/>
                    <a:gd name="connsiteY147" fmla="*/ 820943 h 2276195"/>
                    <a:gd name="connsiteX148" fmla="*/ 713317 w 3180821"/>
                    <a:gd name="connsiteY148" fmla="*/ 843160 h 2276195"/>
                    <a:gd name="connsiteX149" fmla="*/ 718609 w 3180821"/>
                    <a:gd name="connsiteY149" fmla="*/ 851623 h 2276195"/>
                    <a:gd name="connsiteX150" fmla="*/ 733954 w 3180821"/>
                    <a:gd name="connsiteY150" fmla="*/ 873839 h 2276195"/>
                    <a:gd name="connsiteX151" fmla="*/ 784225 w 3180821"/>
                    <a:gd name="connsiteY151" fmla="*/ 963762 h 2276195"/>
                    <a:gd name="connsiteX152" fmla="*/ 865717 w 3180821"/>
                    <a:gd name="connsiteY152" fmla="*/ 1119805 h 2276195"/>
                    <a:gd name="connsiteX153" fmla="*/ 882121 w 3180821"/>
                    <a:gd name="connsiteY153" fmla="*/ 1152600 h 2276195"/>
                    <a:gd name="connsiteX154" fmla="*/ 886355 w 3180821"/>
                    <a:gd name="connsiteY154" fmla="*/ 1171643 h 2276195"/>
                    <a:gd name="connsiteX155" fmla="*/ 886355 w 3180821"/>
                    <a:gd name="connsiteY155" fmla="*/ 1199149 h 2276195"/>
                    <a:gd name="connsiteX156" fmla="*/ 879475 w 3180821"/>
                    <a:gd name="connsiteY156" fmla="*/ 1217133 h 2276195"/>
                    <a:gd name="connsiteX157" fmla="*/ 867834 w 3180821"/>
                    <a:gd name="connsiteY157" fmla="*/ 1228241 h 2276195"/>
                    <a:gd name="connsiteX158" fmla="*/ 847196 w 3180821"/>
                    <a:gd name="connsiteY158" fmla="*/ 1233531 h 2276195"/>
                    <a:gd name="connsiteX159" fmla="*/ 824442 w 3180821"/>
                    <a:gd name="connsiteY159" fmla="*/ 1229299 h 2276195"/>
                    <a:gd name="connsiteX160" fmla="*/ 821267 w 3180821"/>
                    <a:gd name="connsiteY160" fmla="*/ 1228770 h 2276195"/>
                    <a:gd name="connsiteX161" fmla="*/ 637646 w 3180821"/>
                    <a:gd name="connsiteY161" fmla="*/ 807190 h 2276195"/>
                    <a:gd name="connsiteX162" fmla="*/ 515938 w 3180821"/>
                    <a:gd name="connsiteY162" fmla="*/ 524727 h 2276195"/>
                    <a:gd name="connsiteX163" fmla="*/ 488421 w 3180821"/>
                    <a:gd name="connsiteY163" fmla="*/ 459136 h 2276195"/>
                    <a:gd name="connsiteX164" fmla="*/ 436034 w 3180821"/>
                    <a:gd name="connsiteY164" fmla="*/ 345939 h 2276195"/>
                    <a:gd name="connsiteX165" fmla="*/ 385763 w 3180821"/>
                    <a:gd name="connsiteY165" fmla="*/ 251255 h 2276195"/>
                    <a:gd name="connsiteX166" fmla="*/ 337609 w 3180821"/>
                    <a:gd name="connsiteY166" fmla="*/ 175614 h 2276195"/>
                    <a:gd name="connsiteX167" fmla="*/ 291571 w 3180821"/>
                    <a:gd name="connsiteY167" fmla="*/ 115842 h 2276195"/>
                    <a:gd name="connsiteX168" fmla="*/ 248179 w 3180821"/>
                    <a:gd name="connsiteY168" fmla="*/ 70881 h 2276195"/>
                    <a:gd name="connsiteX169" fmla="*/ 207963 w 3180821"/>
                    <a:gd name="connsiteY169" fmla="*/ 38085 h 2276195"/>
                    <a:gd name="connsiteX170" fmla="*/ 171450 w 3180821"/>
                    <a:gd name="connsiteY170" fmla="*/ 16398 h 2276195"/>
                    <a:gd name="connsiteX171" fmla="*/ 137584 w 3180821"/>
                    <a:gd name="connsiteY171" fmla="*/ 4232 h 2276195"/>
                    <a:gd name="connsiteX172" fmla="*/ 107421 w 3180821"/>
                    <a:gd name="connsiteY172" fmla="*/ 0 h 2276195"/>
                    <a:gd name="connsiteX173" fmla="*/ 80434 w 3180821"/>
                    <a:gd name="connsiteY173" fmla="*/ 1587 h 2276195"/>
                    <a:gd name="connsiteX174" fmla="*/ 58738 w 3180821"/>
                    <a:gd name="connsiteY174" fmla="*/ 6877 h 2276195"/>
                    <a:gd name="connsiteX175" fmla="*/ 17463 w 3180821"/>
                    <a:gd name="connsiteY175" fmla="*/ 28035 h 2276195"/>
                    <a:gd name="connsiteX176" fmla="*/ 10584 w 3180821"/>
                    <a:gd name="connsiteY176" fmla="*/ 34911 h 2276195"/>
                    <a:gd name="connsiteX177" fmla="*/ 6879 w 3180821"/>
                    <a:gd name="connsiteY177" fmla="*/ 40201 h 2276195"/>
                    <a:gd name="connsiteX178" fmla="*/ 1588 w 3180821"/>
                    <a:gd name="connsiteY178" fmla="*/ 53425 h 2276195"/>
                    <a:gd name="connsiteX179" fmla="*/ 0 w 3180821"/>
                    <a:gd name="connsiteY179" fmla="*/ 79344 h 2276195"/>
                    <a:gd name="connsiteX180" fmla="*/ 7409 w 3180821"/>
                    <a:gd name="connsiteY180" fmla="*/ 122719 h 2276195"/>
                    <a:gd name="connsiteX181" fmla="*/ 25929 w 3180821"/>
                    <a:gd name="connsiteY181" fmla="*/ 175085 h 2276195"/>
                    <a:gd name="connsiteX182" fmla="*/ 68263 w 3180821"/>
                    <a:gd name="connsiteY182" fmla="*/ 265537 h 2276195"/>
                    <a:gd name="connsiteX183" fmla="*/ 146050 w 3180821"/>
                    <a:gd name="connsiteY183" fmla="*/ 403066 h 2276195"/>
                    <a:gd name="connsiteX184" fmla="*/ 235479 w 3180821"/>
                    <a:gd name="connsiteY184" fmla="*/ 541653 h 2276195"/>
                    <a:gd name="connsiteX185" fmla="*/ 322263 w 3180821"/>
                    <a:gd name="connsiteY185" fmla="*/ 668603 h 2276195"/>
                    <a:gd name="connsiteX186" fmla="*/ 422804 w 3180821"/>
                    <a:gd name="connsiteY186" fmla="*/ 808777 h 2276195"/>
                    <a:gd name="connsiteX187" fmla="*/ 439738 w 3180821"/>
                    <a:gd name="connsiteY187" fmla="*/ 830465 h 2276195"/>
                    <a:gd name="connsiteX188" fmla="*/ 466196 w 3180821"/>
                    <a:gd name="connsiteY188" fmla="*/ 875426 h 2276195"/>
                    <a:gd name="connsiteX189" fmla="*/ 516467 w 3180821"/>
                    <a:gd name="connsiteY189" fmla="*/ 970639 h 2276195"/>
                    <a:gd name="connsiteX190" fmla="*/ 564092 w 3180821"/>
                    <a:gd name="connsiteY190" fmla="*/ 1069554 h 2276195"/>
                    <a:gd name="connsiteX191" fmla="*/ 606425 w 3180821"/>
                    <a:gd name="connsiteY191" fmla="*/ 1172172 h 2276195"/>
                    <a:gd name="connsiteX192" fmla="*/ 664634 w 3180821"/>
                    <a:gd name="connsiteY192" fmla="*/ 1327685 h 2276195"/>
                    <a:gd name="connsiteX193" fmla="*/ 729192 w 3180821"/>
                    <a:gd name="connsiteY193" fmla="*/ 1531863 h 2276195"/>
                    <a:gd name="connsiteX194" fmla="*/ 779463 w 3180821"/>
                    <a:gd name="connsiteY194" fmla="*/ 1720172 h 2276195"/>
                    <a:gd name="connsiteX195" fmla="*/ 815975 w 3180821"/>
                    <a:gd name="connsiteY195" fmla="*/ 1879389 h 2276195"/>
                    <a:gd name="connsiteX196" fmla="*/ 848784 w 3180821"/>
                    <a:gd name="connsiteY196" fmla="*/ 2045482 h 2276195"/>
                    <a:gd name="connsiteX197" fmla="*/ 760040 w 3180821"/>
                    <a:gd name="connsiteY197" fmla="*/ 2097549 h 2276195"/>
                    <a:gd name="connsiteX198" fmla="*/ 661770 w 3180821"/>
                    <a:gd name="connsiteY198" fmla="*/ 2117118 h 2276195"/>
                    <a:gd name="connsiteX199" fmla="*/ 403631 w 3180821"/>
                    <a:gd name="connsiteY199" fmla="*/ 2276195 h 2276195"/>
                    <a:gd name="connsiteX0" fmla="*/ 403631 w 3180821"/>
                    <a:gd name="connsiteY0" fmla="*/ 2276195 h 2276195"/>
                    <a:gd name="connsiteX1" fmla="*/ 3085922 w 3180821"/>
                    <a:gd name="connsiteY1" fmla="*/ 2109788 h 2276195"/>
                    <a:gd name="connsiteX2" fmla="*/ 3083984 w 3180821"/>
                    <a:gd name="connsiteY2" fmla="*/ 2107899 h 2276195"/>
                    <a:gd name="connsiteX3" fmla="*/ 3060171 w 3180821"/>
                    <a:gd name="connsiteY3" fmla="*/ 2076161 h 2276195"/>
                    <a:gd name="connsiteX4" fmla="*/ 3042180 w 3180821"/>
                    <a:gd name="connsiteY4" fmla="*/ 2031200 h 2276195"/>
                    <a:gd name="connsiteX5" fmla="*/ 3036888 w 3180821"/>
                    <a:gd name="connsiteY5" fmla="*/ 1986767 h 2276195"/>
                    <a:gd name="connsiteX6" fmla="*/ 3040063 w 3180821"/>
                    <a:gd name="connsiteY6" fmla="*/ 1943393 h 2276195"/>
                    <a:gd name="connsiteX7" fmla="*/ 3048000 w 3180821"/>
                    <a:gd name="connsiteY7" fmla="*/ 1902134 h 2276195"/>
                    <a:gd name="connsiteX8" fmla="*/ 3064404 w 3180821"/>
                    <a:gd name="connsiteY8" fmla="*/ 1846593 h 2276195"/>
                    <a:gd name="connsiteX9" fmla="*/ 3071813 w 3180821"/>
                    <a:gd name="connsiteY9" fmla="*/ 1817501 h 2276195"/>
                    <a:gd name="connsiteX10" fmla="*/ 3076576 w 3180821"/>
                    <a:gd name="connsiteY10" fmla="*/ 1803748 h 2276195"/>
                    <a:gd name="connsiteX11" fmla="*/ 3095626 w 3180821"/>
                    <a:gd name="connsiteY11" fmla="*/ 1767250 h 2276195"/>
                    <a:gd name="connsiteX12" fmla="*/ 3142192 w 3180821"/>
                    <a:gd name="connsiteY12" fmla="*/ 1697427 h 2276195"/>
                    <a:gd name="connsiteX13" fmla="*/ 3180821 w 3180821"/>
                    <a:gd name="connsiteY13" fmla="*/ 1644531 h 2276195"/>
                    <a:gd name="connsiteX14" fmla="*/ 3045354 w 3180821"/>
                    <a:gd name="connsiteY14" fmla="*/ 1603802 h 2276195"/>
                    <a:gd name="connsiteX15" fmla="*/ 2453217 w 3180821"/>
                    <a:gd name="connsiteY15" fmla="*/ 1417079 h 2276195"/>
                    <a:gd name="connsiteX16" fmla="*/ 2216680 w 3180821"/>
                    <a:gd name="connsiteY16" fmla="*/ 1336678 h 2276195"/>
                    <a:gd name="connsiteX17" fmla="*/ 2145242 w 3180821"/>
                    <a:gd name="connsiteY17" fmla="*/ 1310230 h 2276195"/>
                    <a:gd name="connsiteX18" fmla="*/ 2119313 w 3180821"/>
                    <a:gd name="connsiteY18" fmla="*/ 1298064 h 2276195"/>
                    <a:gd name="connsiteX19" fmla="*/ 2116138 w 3180821"/>
                    <a:gd name="connsiteY19" fmla="*/ 1294361 h 2276195"/>
                    <a:gd name="connsiteX20" fmla="*/ 2103438 w 3180821"/>
                    <a:gd name="connsiteY20" fmla="*/ 1293303 h 2276195"/>
                    <a:gd name="connsiteX21" fmla="*/ 2083330 w 3180821"/>
                    <a:gd name="connsiteY21" fmla="*/ 1284311 h 2276195"/>
                    <a:gd name="connsiteX22" fmla="*/ 2064280 w 3180821"/>
                    <a:gd name="connsiteY22" fmla="*/ 1265268 h 2276195"/>
                    <a:gd name="connsiteX23" fmla="*/ 2062163 w 3180821"/>
                    <a:gd name="connsiteY23" fmla="*/ 1260508 h 2276195"/>
                    <a:gd name="connsiteX24" fmla="*/ 2001309 w 3180821"/>
                    <a:gd name="connsiteY24" fmla="*/ 1085423 h 2276195"/>
                    <a:gd name="connsiteX25" fmla="*/ 1991254 w 3180821"/>
                    <a:gd name="connsiteY25" fmla="*/ 1038874 h 2276195"/>
                    <a:gd name="connsiteX26" fmla="*/ 1974321 w 3180821"/>
                    <a:gd name="connsiteY26" fmla="*/ 990210 h 2276195"/>
                    <a:gd name="connsiteX27" fmla="*/ 1963209 w 3180821"/>
                    <a:gd name="connsiteY27" fmla="*/ 967994 h 2276195"/>
                    <a:gd name="connsiteX28" fmla="*/ 1951038 w 3180821"/>
                    <a:gd name="connsiteY28" fmla="*/ 952125 h 2276195"/>
                    <a:gd name="connsiteX29" fmla="*/ 1938867 w 3180821"/>
                    <a:gd name="connsiteY29" fmla="*/ 943133 h 2276195"/>
                    <a:gd name="connsiteX30" fmla="*/ 1927225 w 3180821"/>
                    <a:gd name="connsiteY30" fmla="*/ 939430 h 2276195"/>
                    <a:gd name="connsiteX31" fmla="*/ 1915054 w 3180821"/>
                    <a:gd name="connsiteY31" fmla="*/ 939959 h 2276195"/>
                    <a:gd name="connsiteX32" fmla="*/ 1898121 w 3180821"/>
                    <a:gd name="connsiteY32" fmla="*/ 946835 h 2276195"/>
                    <a:gd name="connsiteX33" fmla="*/ 1879071 w 3180821"/>
                    <a:gd name="connsiteY33" fmla="*/ 963762 h 2276195"/>
                    <a:gd name="connsiteX34" fmla="*/ 1858434 w 3180821"/>
                    <a:gd name="connsiteY34" fmla="*/ 991268 h 2276195"/>
                    <a:gd name="connsiteX35" fmla="*/ 1855788 w 3180821"/>
                    <a:gd name="connsiteY35" fmla="*/ 997086 h 2276195"/>
                    <a:gd name="connsiteX36" fmla="*/ 1846263 w 3180821"/>
                    <a:gd name="connsiteY36" fmla="*/ 1025121 h 2276195"/>
                    <a:gd name="connsiteX37" fmla="*/ 1827213 w 3180821"/>
                    <a:gd name="connsiteY37" fmla="*/ 1116102 h 2276195"/>
                    <a:gd name="connsiteX38" fmla="*/ 1805517 w 3180821"/>
                    <a:gd name="connsiteY38" fmla="*/ 1261566 h 2276195"/>
                    <a:gd name="connsiteX39" fmla="*/ 1802342 w 3180821"/>
                    <a:gd name="connsiteY39" fmla="*/ 1290658 h 2276195"/>
                    <a:gd name="connsiteX40" fmla="*/ 1790700 w 3180821"/>
                    <a:gd name="connsiteY40" fmla="*/ 1303353 h 2276195"/>
                    <a:gd name="connsiteX41" fmla="*/ 1770063 w 3180821"/>
                    <a:gd name="connsiteY41" fmla="*/ 1321867 h 2276195"/>
                    <a:gd name="connsiteX42" fmla="*/ 1751013 w 3180821"/>
                    <a:gd name="connsiteY42" fmla="*/ 1331388 h 2276195"/>
                    <a:gd name="connsiteX43" fmla="*/ 1735138 w 3180821"/>
                    <a:gd name="connsiteY43" fmla="*/ 1334562 h 2276195"/>
                    <a:gd name="connsiteX44" fmla="*/ 1720850 w 3180821"/>
                    <a:gd name="connsiteY44" fmla="*/ 1330859 h 2276195"/>
                    <a:gd name="connsiteX45" fmla="*/ 1708680 w 3180821"/>
                    <a:gd name="connsiteY45" fmla="*/ 1321867 h 2276195"/>
                    <a:gd name="connsiteX46" fmla="*/ 1692275 w 3180821"/>
                    <a:gd name="connsiteY46" fmla="*/ 1300180 h 2276195"/>
                    <a:gd name="connsiteX47" fmla="*/ 1677459 w 3180821"/>
                    <a:gd name="connsiteY47" fmla="*/ 1262095 h 2276195"/>
                    <a:gd name="connsiteX48" fmla="*/ 1667405 w 3180821"/>
                    <a:gd name="connsiteY48" fmla="*/ 1221894 h 2276195"/>
                    <a:gd name="connsiteX49" fmla="*/ 1659467 w 3180821"/>
                    <a:gd name="connsiteY49" fmla="*/ 1170585 h 2276195"/>
                    <a:gd name="connsiteX50" fmla="*/ 1658938 w 3180821"/>
                    <a:gd name="connsiteY50" fmla="*/ 1162650 h 2276195"/>
                    <a:gd name="connsiteX51" fmla="*/ 1655234 w 3180821"/>
                    <a:gd name="connsiteY51" fmla="*/ 1151542 h 2276195"/>
                    <a:gd name="connsiteX52" fmla="*/ 1646767 w 3180821"/>
                    <a:gd name="connsiteY52" fmla="*/ 1135145 h 2276195"/>
                    <a:gd name="connsiteX53" fmla="*/ 1636184 w 3180821"/>
                    <a:gd name="connsiteY53" fmla="*/ 1121921 h 2276195"/>
                    <a:gd name="connsiteX54" fmla="*/ 1624542 w 3180821"/>
                    <a:gd name="connsiteY54" fmla="*/ 1113457 h 2276195"/>
                    <a:gd name="connsiteX55" fmla="*/ 1604963 w 3180821"/>
                    <a:gd name="connsiteY55" fmla="*/ 1107110 h 2276195"/>
                    <a:gd name="connsiteX56" fmla="*/ 1577446 w 3180821"/>
                    <a:gd name="connsiteY56" fmla="*/ 1107639 h 2276195"/>
                    <a:gd name="connsiteX57" fmla="*/ 1537230 w 3180821"/>
                    <a:gd name="connsiteY57" fmla="*/ 1121392 h 2276195"/>
                    <a:gd name="connsiteX58" fmla="*/ 1499130 w 3180821"/>
                    <a:gd name="connsiteY58" fmla="*/ 1144137 h 2276195"/>
                    <a:gd name="connsiteX59" fmla="*/ 1494896 w 3180821"/>
                    <a:gd name="connsiteY59" fmla="*/ 1147311 h 2276195"/>
                    <a:gd name="connsiteX60" fmla="*/ 1475317 w 3180821"/>
                    <a:gd name="connsiteY60" fmla="*/ 1150484 h 2276195"/>
                    <a:gd name="connsiteX61" fmla="*/ 1445684 w 3180821"/>
                    <a:gd name="connsiteY61" fmla="*/ 1149426 h 2276195"/>
                    <a:gd name="connsiteX62" fmla="*/ 1426634 w 3180821"/>
                    <a:gd name="connsiteY62" fmla="*/ 1143608 h 2276195"/>
                    <a:gd name="connsiteX63" fmla="*/ 1414992 w 3180821"/>
                    <a:gd name="connsiteY63" fmla="*/ 1132500 h 2276195"/>
                    <a:gd name="connsiteX64" fmla="*/ 1409700 w 3180821"/>
                    <a:gd name="connsiteY64" fmla="*/ 1114515 h 2276195"/>
                    <a:gd name="connsiteX65" fmla="*/ 1412875 w 3180821"/>
                    <a:gd name="connsiteY65" fmla="*/ 1093886 h 2276195"/>
                    <a:gd name="connsiteX66" fmla="*/ 1413405 w 3180821"/>
                    <a:gd name="connsiteY66" fmla="*/ 1091770 h 2276195"/>
                    <a:gd name="connsiteX67" fmla="*/ 1421342 w 3180821"/>
                    <a:gd name="connsiteY67" fmla="*/ 1049453 h 2276195"/>
                    <a:gd name="connsiteX68" fmla="*/ 1429809 w 3180821"/>
                    <a:gd name="connsiteY68" fmla="*/ 975928 h 2276195"/>
                    <a:gd name="connsiteX69" fmla="*/ 1431925 w 3180821"/>
                    <a:gd name="connsiteY69" fmla="*/ 912453 h 2276195"/>
                    <a:gd name="connsiteX70" fmla="*/ 1429809 w 3180821"/>
                    <a:gd name="connsiteY70" fmla="*/ 858499 h 2276195"/>
                    <a:gd name="connsiteX71" fmla="*/ 1422930 w 3180821"/>
                    <a:gd name="connsiteY71" fmla="*/ 813538 h 2276195"/>
                    <a:gd name="connsiteX72" fmla="*/ 1411817 w 3180821"/>
                    <a:gd name="connsiteY72" fmla="*/ 775982 h 2276195"/>
                    <a:gd name="connsiteX73" fmla="*/ 1399117 w 3180821"/>
                    <a:gd name="connsiteY73" fmla="*/ 746360 h 2276195"/>
                    <a:gd name="connsiteX74" fmla="*/ 1383771 w 3180821"/>
                    <a:gd name="connsiteY74" fmla="*/ 723615 h 2276195"/>
                    <a:gd name="connsiteX75" fmla="*/ 1366838 w 3180821"/>
                    <a:gd name="connsiteY75" fmla="*/ 706159 h 2276195"/>
                    <a:gd name="connsiteX76" fmla="*/ 1349375 w 3180821"/>
                    <a:gd name="connsiteY76" fmla="*/ 692935 h 2276195"/>
                    <a:gd name="connsiteX77" fmla="*/ 1323446 w 3180821"/>
                    <a:gd name="connsiteY77" fmla="*/ 681827 h 2276195"/>
                    <a:gd name="connsiteX78" fmla="*/ 1282700 w 3180821"/>
                    <a:gd name="connsiteY78" fmla="*/ 676538 h 2276195"/>
                    <a:gd name="connsiteX79" fmla="*/ 1275821 w 3180821"/>
                    <a:gd name="connsiteY79" fmla="*/ 678125 h 2276195"/>
                    <a:gd name="connsiteX80" fmla="*/ 1264180 w 3180821"/>
                    <a:gd name="connsiteY80" fmla="*/ 681827 h 2276195"/>
                    <a:gd name="connsiteX81" fmla="*/ 1245659 w 3180821"/>
                    <a:gd name="connsiteY81" fmla="*/ 690291 h 2276195"/>
                    <a:gd name="connsiteX82" fmla="*/ 1223963 w 3180821"/>
                    <a:gd name="connsiteY82" fmla="*/ 707746 h 2276195"/>
                    <a:gd name="connsiteX83" fmla="*/ 1206500 w 3180821"/>
                    <a:gd name="connsiteY83" fmla="*/ 735252 h 2276195"/>
                    <a:gd name="connsiteX84" fmla="*/ 1199621 w 3180821"/>
                    <a:gd name="connsiteY84" fmla="*/ 765403 h 2276195"/>
                    <a:gd name="connsiteX85" fmla="*/ 1200680 w 3180821"/>
                    <a:gd name="connsiteY85" fmla="*/ 810364 h 2276195"/>
                    <a:gd name="connsiteX86" fmla="*/ 1212321 w 3180821"/>
                    <a:gd name="connsiteY86" fmla="*/ 852152 h 2276195"/>
                    <a:gd name="connsiteX87" fmla="*/ 1214438 w 3180821"/>
                    <a:gd name="connsiteY87" fmla="*/ 856913 h 2276195"/>
                    <a:gd name="connsiteX88" fmla="*/ 1220788 w 3180821"/>
                    <a:gd name="connsiteY88" fmla="*/ 870665 h 2276195"/>
                    <a:gd name="connsiteX89" fmla="*/ 1231371 w 3180821"/>
                    <a:gd name="connsiteY89" fmla="*/ 905577 h 2276195"/>
                    <a:gd name="connsiteX90" fmla="*/ 1243542 w 3180821"/>
                    <a:gd name="connsiteY90" fmla="*/ 966936 h 2276195"/>
                    <a:gd name="connsiteX91" fmla="*/ 1255184 w 3180821"/>
                    <a:gd name="connsiteY91" fmla="*/ 1083836 h 2276195"/>
                    <a:gd name="connsiteX92" fmla="*/ 1255184 w 3180821"/>
                    <a:gd name="connsiteY92" fmla="*/ 1107110 h 2276195"/>
                    <a:gd name="connsiteX93" fmla="*/ 1238780 w 3180821"/>
                    <a:gd name="connsiteY93" fmla="*/ 1120334 h 2276195"/>
                    <a:gd name="connsiteX94" fmla="*/ 1209146 w 3180821"/>
                    <a:gd name="connsiteY94" fmla="*/ 1140434 h 2276195"/>
                    <a:gd name="connsiteX95" fmla="*/ 1181630 w 3180821"/>
                    <a:gd name="connsiteY95" fmla="*/ 1151542 h 2276195"/>
                    <a:gd name="connsiteX96" fmla="*/ 1157288 w 3180821"/>
                    <a:gd name="connsiteY96" fmla="*/ 1155774 h 2276195"/>
                    <a:gd name="connsiteX97" fmla="*/ 1135592 w 3180821"/>
                    <a:gd name="connsiteY97" fmla="*/ 1152600 h 2276195"/>
                    <a:gd name="connsiteX98" fmla="*/ 1115484 w 3180821"/>
                    <a:gd name="connsiteY98" fmla="*/ 1143608 h 2276195"/>
                    <a:gd name="connsiteX99" fmla="*/ 1089555 w 3180821"/>
                    <a:gd name="connsiteY99" fmla="*/ 1122979 h 2276195"/>
                    <a:gd name="connsiteX100" fmla="*/ 1062038 w 3180821"/>
                    <a:gd name="connsiteY100" fmla="*/ 1084894 h 2276195"/>
                    <a:gd name="connsiteX101" fmla="*/ 1044046 w 3180821"/>
                    <a:gd name="connsiteY101" fmla="*/ 1043635 h 2276195"/>
                    <a:gd name="connsiteX102" fmla="*/ 1027113 w 3180821"/>
                    <a:gd name="connsiteY102" fmla="*/ 992326 h 2276195"/>
                    <a:gd name="connsiteX103" fmla="*/ 1025525 w 3180821"/>
                    <a:gd name="connsiteY103" fmla="*/ 983334 h 2276195"/>
                    <a:gd name="connsiteX104" fmla="*/ 1016000 w 3180821"/>
                    <a:gd name="connsiteY104" fmla="*/ 955828 h 2276195"/>
                    <a:gd name="connsiteX105" fmla="*/ 1001184 w 3180821"/>
                    <a:gd name="connsiteY105" fmla="*/ 882831 h 2276195"/>
                    <a:gd name="connsiteX106" fmla="*/ 992188 w 3180821"/>
                    <a:gd name="connsiteY106" fmla="*/ 796082 h 2276195"/>
                    <a:gd name="connsiteX107" fmla="*/ 987425 w 3180821"/>
                    <a:gd name="connsiteY107" fmla="*/ 704573 h 2276195"/>
                    <a:gd name="connsiteX108" fmla="*/ 987425 w 3180821"/>
                    <a:gd name="connsiteY108" fmla="*/ 488758 h 2276195"/>
                    <a:gd name="connsiteX109" fmla="*/ 990071 w 3180821"/>
                    <a:gd name="connsiteY109" fmla="*/ 437978 h 2276195"/>
                    <a:gd name="connsiteX110" fmla="*/ 981605 w 3180821"/>
                    <a:gd name="connsiteY110" fmla="*/ 415232 h 2276195"/>
                    <a:gd name="connsiteX111" fmla="*/ 964671 w 3180821"/>
                    <a:gd name="connsiteY111" fmla="*/ 378734 h 2276195"/>
                    <a:gd name="connsiteX112" fmla="*/ 947209 w 3180821"/>
                    <a:gd name="connsiteY112" fmla="*/ 352815 h 2276195"/>
                    <a:gd name="connsiteX113" fmla="*/ 931334 w 3180821"/>
                    <a:gd name="connsiteY113" fmla="*/ 335360 h 2276195"/>
                    <a:gd name="connsiteX114" fmla="*/ 914400 w 3180821"/>
                    <a:gd name="connsiteY114" fmla="*/ 325839 h 2276195"/>
                    <a:gd name="connsiteX115" fmla="*/ 899055 w 3180821"/>
                    <a:gd name="connsiteY115" fmla="*/ 323723 h 2276195"/>
                    <a:gd name="connsiteX116" fmla="*/ 884767 w 3180821"/>
                    <a:gd name="connsiteY116" fmla="*/ 326896 h 2276195"/>
                    <a:gd name="connsiteX117" fmla="*/ 869950 w 3180821"/>
                    <a:gd name="connsiteY117" fmla="*/ 334302 h 2276195"/>
                    <a:gd name="connsiteX118" fmla="*/ 850900 w 3180821"/>
                    <a:gd name="connsiteY118" fmla="*/ 352815 h 2276195"/>
                    <a:gd name="connsiteX119" fmla="*/ 829734 w 3180821"/>
                    <a:gd name="connsiteY119" fmla="*/ 382966 h 2276195"/>
                    <a:gd name="connsiteX120" fmla="*/ 809096 w 3180821"/>
                    <a:gd name="connsiteY120" fmla="*/ 424754 h 2276195"/>
                    <a:gd name="connsiteX121" fmla="*/ 805921 w 3180821"/>
                    <a:gd name="connsiteY121" fmla="*/ 433217 h 2276195"/>
                    <a:gd name="connsiteX122" fmla="*/ 800100 w 3180821"/>
                    <a:gd name="connsiteY122" fmla="*/ 459136 h 2276195"/>
                    <a:gd name="connsiteX123" fmla="*/ 796925 w 3180821"/>
                    <a:gd name="connsiteY123" fmla="*/ 514148 h 2276195"/>
                    <a:gd name="connsiteX124" fmla="*/ 804863 w 3180821"/>
                    <a:gd name="connsiteY124" fmla="*/ 569688 h 2276195"/>
                    <a:gd name="connsiteX125" fmla="*/ 819680 w 3180821"/>
                    <a:gd name="connsiteY125" fmla="*/ 624700 h 2276195"/>
                    <a:gd name="connsiteX126" fmla="*/ 849842 w 3180821"/>
                    <a:gd name="connsiteY126" fmla="*/ 701399 h 2276195"/>
                    <a:gd name="connsiteX127" fmla="*/ 892175 w 3180821"/>
                    <a:gd name="connsiteY127" fmla="*/ 783916 h 2276195"/>
                    <a:gd name="connsiteX128" fmla="*/ 906992 w 3180821"/>
                    <a:gd name="connsiteY128" fmla="*/ 811422 h 2276195"/>
                    <a:gd name="connsiteX129" fmla="*/ 918105 w 3180821"/>
                    <a:gd name="connsiteY129" fmla="*/ 835754 h 2276195"/>
                    <a:gd name="connsiteX130" fmla="*/ 932921 w 3180821"/>
                    <a:gd name="connsiteY130" fmla="*/ 891824 h 2276195"/>
                    <a:gd name="connsiteX131" fmla="*/ 942446 w 3180821"/>
                    <a:gd name="connsiteY131" fmla="*/ 966936 h 2276195"/>
                    <a:gd name="connsiteX132" fmla="*/ 943505 w 3180821"/>
                    <a:gd name="connsiteY132" fmla="*/ 979631 h 2276195"/>
                    <a:gd name="connsiteX133" fmla="*/ 938742 w 3180821"/>
                    <a:gd name="connsiteY133" fmla="*/ 982805 h 2276195"/>
                    <a:gd name="connsiteX134" fmla="*/ 929746 w 3180821"/>
                    <a:gd name="connsiteY134" fmla="*/ 984391 h 2276195"/>
                    <a:gd name="connsiteX135" fmla="*/ 914400 w 3180821"/>
                    <a:gd name="connsiteY135" fmla="*/ 979631 h 2276195"/>
                    <a:gd name="connsiteX136" fmla="*/ 892175 w 3180821"/>
                    <a:gd name="connsiteY136" fmla="*/ 961117 h 2276195"/>
                    <a:gd name="connsiteX137" fmla="*/ 869950 w 3180821"/>
                    <a:gd name="connsiteY137" fmla="*/ 934140 h 2276195"/>
                    <a:gd name="connsiteX138" fmla="*/ 821267 w 3180821"/>
                    <a:gd name="connsiteY138" fmla="*/ 853739 h 2276195"/>
                    <a:gd name="connsiteX139" fmla="*/ 810155 w 3180821"/>
                    <a:gd name="connsiteY139" fmla="*/ 830994 h 2276195"/>
                    <a:gd name="connsiteX140" fmla="*/ 790046 w 3180821"/>
                    <a:gd name="connsiteY140" fmla="*/ 802959 h 2276195"/>
                    <a:gd name="connsiteX141" fmla="*/ 757238 w 3180821"/>
                    <a:gd name="connsiteY141" fmla="*/ 768576 h 2276195"/>
                    <a:gd name="connsiteX142" fmla="*/ 738188 w 3180821"/>
                    <a:gd name="connsiteY142" fmla="*/ 756939 h 2276195"/>
                    <a:gd name="connsiteX143" fmla="*/ 728663 w 3180821"/>
                    <a:gd name="connsiteY143" fmla="*/ 754824 h 2276195"/>
                    <a:gd name="connsiteX144" fmla="*/ 716492 w 3180821"/>
                    <a:gd name="connsiteY144" fmla="*/ 758526 h 2276195"/>
                    <a:gd name="connsiteX145" fmla="*/ 706438 w 3180821"/>
                    <a:gd name="connsiteY145" fmla="*/ 773866 h 2276195"/>
                    <a:gd name="connsiteX146" fmla="*/ 703263 w 3180821"/>
                    <a:gd name="connsiteY146" fmla="*/ 796611 h 2276195"/>
                    <a:gd name="connsiteX147" fmla="*/ 705379 w 3180821"/>
                    <a:gd name="connsiteY147" fmla="*/ 820943 h 2276195"/>
                    <a:gd name="connsiteX148" fmla="*/ 713317 w 3180821"/>
                    <a:gd name="connsiteY148" fmla="*/ 843160 h 2276195"/>
                    <a:gd name="connsiteX149" fmla="*/ 718609 w 3180821"/>
                    <a:gd name="connsiteY149" fmla="*/ 851623 h 2276195"/>
                    <a:gd name="connsiteX150" fmla="*/ 733954 w 3180821"/>
                    <a:gd name="connsiteY150" fmla="*/ 873839 h 2276195"/>
                    <a:gd name="connsiteX151" fmla="*/ 784225 w 3180821"/>
                    <a:gd name="connsiteY151" fmla="*/ 963762 h 2276195"/>
                    <a:gd name="connsiteX152" fmla="*/ 865717 w 3180821"/>
                    <a:gd name="connsiteY152" fmla="*/ 1119805 h 2276195"/>
                    <a:gd name="connsiteX153" fmla="*/ 882121 w 3180821"/>
                    <a:gd name="connsiteY153" fmla="*/ 1152600 h 2276195"/>
                    <a:gd name="connsiteX154" fmla="*/ 886355 w 3180821"/>
                    <a:gd name="connsiteY154" fmla="*/ 1171643 h 2276195"/>
                    <a:gd name="connsiteX155" fmla="*/ 886355 w 3180821"/>
                    <a:gd name="connsiteY155" fmla="*/ 1199149 h 2276195"/>
                    <a:gd name="connsiteX156" fmla="*/ 879475 w 3180821"/>
                    <a:gd name="connsiteY156" fmla="*/ 1217133 h 2276195"/>
                    <a:gd name="connsiteX157" fmla="*/ 867834 w 3180821"/>
                    <a:gd name="connsiteY157" fmla="*/ 1228241 h 2276195"/>
                    <a:gd name="connsiteX158" fmla="*/ 847196 w 3180821"/>
                    <a:gd name="connsiteY158" fmla="*/ 1233531 h 2276195"/>
                    <a:gd name="connsiteX159" fmla="*/ 824442 w 3180821"/>
                    <a:gd name="connsiteY159" fmla="*/ 1229299 h 2276195"/>
                    <a:gd name="connsiteX160" fmla="*/ 821267 w 3180821"/>
                    <a:gd name="connsiteY160" fmla="*/ 1228770 h 2276195"/>
                    <a:gd name="connsiteX161" fmla="*/ 637646 w 3180821"/>
                    <a:gd name="connsiteY161" fmla="*/ 807190 h 2276195"/>
                    <a:gd name="connsiteX162" fmla="*/ 515938 w 3180821"/>
                    <a:gd name="connsiteY162" fmla="*/ 524727 h 2276195"/>
                    <a:gd name="connsiteX163" fmla="*/ 488421 w 3180821"/>
                    <a:gd name="connsiteY163" fmla="*/ 459136 h 2276195"/>
                    <a:gd name="connsiteX164" fmla="*/ 436034 w 3180821"/>
                    <a:gd name="connsiteY164" fmla="*/ 345939 h 2276195"/>
                    <a:gd name="connsiteX165" fmla="*/ 385763 w 3180821"/>
                    <a:gd name="connsiteY165" fmla="*/ 251255 h 2276195"/>
                    <a:gd name="connsiteX166" fmla="*/ 337609 w 3180821"/>
                    <a:gd name="connsiteY166" fmla="*/ 175614 h 2276195"/>
                    <a:gd name="connsiteX167" fmla="*/ 291571 w 3180821"/>
                    <a:gd name="connsiteY167" fmla="*/ 115842 h 2276195"/>
                    <a:gd name="connsiteX168" fmla="*/ 248179 w 3180821"/>
                    <a:gd name="connsiteY168" fmla="*/ 70881 h 2276195"/>
                    <a:gd name="connsiteX169" fmla="*/ 207963 w 3180821"/>
                    <a:gd name="connsiteY169" fmla="*/ 38085 h 2276195"/>
                    <a:gd name="connsiteX170" fmla="*/ 171450 w 3180821"/>
                    <a:gd name="connsiteY170" fmla="*/ 16398 h 2276195"/>
                    <a:gd name="connsiteX171" fmla="*/ 137584 w 3180821"/>
                    <a:gd name="connsiteY171" fmla="*/ 4232 h 2276195"/>
                    <a:gd name="connsiteX172" fmla="*/ 107421 w 3180821"/>
                    <a:gd name="connsiteY172" fmla="*/ 0 h 2276195"/>
                    <a:gd name="connsiteX173" fmla="*/ 80434 w 3180821"/>
                    <a:gd name="connsiteY173" fmla="*/ 1587 h 2276195"/>
                    <a:gd name="connsiteX174" fmla="*/ 58738 w 3180821"/>
                    <a:gd name="connsiteY174" fmla="*/ 6877 h 2276195"/>
                    <a:gd name="connsiteX175" fmla="*/ 17463 w 3180821"/>
                    <a:gd name="connsiteY175" fmla="*/ 28035 h 2276195"/>
                    <a:gd name="connsiteX176" fmla="*/ 10584 w 3180821"/>
                    <a:gd name="connsiteY176" fmla="*/ 34911 h 2276195"/>
                    <a:gd name="connsiteX177" fmla="*/ 6879 w 3180821"/>
                    <a:gd name="connsiteY177" fmla="*/ 40201 h 2276195"/>
                    <a:gd name="connsiteX178" fmla="*/ 1588 w 3180821"/>
                    <a:gd name="connsiteY178" fmla="*/ 53425 h 2276195"/>
                    <a:gd name="connsiteX179" fmla="*/ 0 w 3180821"/>
                    <a:gd name="connsiteY179" fmla="*/ 79344 h 2276195"/>
                    <a:gd name="connsiteX180" fmla="*/ 7409 w 3180821"/>
                    <a:gd name="connsiteY180" fmla="*/ 122719 h 2276195"/>
                    <a:gd name="connsiteX181" fmla="*/ 25929 w 3180821"/>
                    <a:gd name="connsiteY181" fmla="*/ 175085 h 2276195"/>
                    <a:gd name="connsiteX182" fmla="*/ 68263 w 3180821"/>
                    <a:gd name="connsiteY182" fmla="*/ 265537 h 2276195"/>
                    <a:gd name="connsiteX183" fmla="*/ 146050 w 3180821"/>
                    <a:gd name="connsiteY183" fmla="*/ 403066 h 2276195"/>
                    <a:gd name="connsiteX184" fmla="*/ 235479 w 3180821"/>
                    <a:gd name="connsiteY184" fmla="*/ 541653 h 2276195"/>
                    <a:gd name="connsiteX185" fmla="*/ 322263 w 3180821"/>
                    <a:gd name="connsiteY185" fmla="*/ 668603 h 2276195"/>
                    <a:gd name="connsiteX186" fmla="*/ 422804 w 3180821"/>
                    <a:gd name="connsiteY186" fmla="*/ 808777 h 2276195"/>
                    <a:gd name="connsiteX187" fmla="*/ 439738 w 3180821"/>
                    <a:gd name="connsiteY187" fmla="*/ 830465 h 2276195"/>
                    <a:gd name="connsiteX188" fmla="*/ 466196 w 3180821"/>
                    <a:gd name="connsiteY188" fmla="*/ 875426 h 2276195"/>
                    <a:gd name="connsiteX189" fmla="*/ 516467 w 3180821"/>
                    <a:gd name="connsiteY189" fmla="*/ 970639 h 2276195"/>
                    <a:gd name="connsiteX190" fmla="*/ 564092 w 3180821"/>
                    <a:gd name="connsiteY190" fmla="*/ 1069554 h 2276195"/>
                    <a:gd name="connsiteX191" fmla="*/ 606425 w 3180821"/>
                    <a:gd name="connsiteY191" fmla="*/ 1172172 h 2276195"/>
                    <a:gd name="connsiteX192" fmla="*/ 664634 w 3180821"/>
                    <a:gd name="connsiteY192" fmla="*/ 1327685 h 2276195"/>
                    <a:gd name="connsiteX193" fmla="*/ 729192 w 3180821"/>
                    <a:gd name="connsiteY193" fmla="*/ 1531863 h 2276195"/>
                    <a:gd name="connsiteX194" fmla="*/ 779463 w 3180821"/>
                    <a:gd name="connsiteY194" fmla="*/ 1720172 h 2276195"/>
                    <a:gd name="connsiteX195" fmla="*/ 815975 w 3180821"/>
                    <a:gd name="connsiteY195" fmla="*/ 1879389 h 2276195"/>
                    <a:gd name="connsiteX196" fmla="*/ 839538 w 3180821"/>
                    <a:gd name="connsiteY196" fmla="*/ 2017748 h 2276195"/>
                    <a:gd name="connsiteX197" fmla="*/ 760040 w 3180821"/>
                    <a:gd name="connsiteY197" fmla="*/ 2097549 h 2276195"/>
                    <a:gd name="connsiteX198" fmla="*/ 661770 w 3180821"/>
                    <a:gd name="connsiteY198" fmla="*/ 2117118 h 2276195"/>
                    <a:gd name="connsiteX199" fmla="*/ 403631 w 3180821"/>
                    <a:gd name="connsiteY199" fmla="*/ 2276195 h 22761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  <a:cxn ang="0">
                      <a:pos x="connsiteX191" y="connsiteY191"/>
                    </a:cxn>
                    <a:cxn ang="0">
                      <a:pos x="connsiteX192" y="connsiteY192"/>
                    </a:cxn>
                    <a:cxn ang="0">
                      <a:pos x="connsiteX193" y="connsiteY193"/>
                    </a:cxn>
                    <a:cxn ang="0">
                      <a:pos x="connsiteX194" y="connsiteY194"/>
                    </a:cxn>
                    <a:cxn ang="0">
                      <a:pos x="connsiteX195" y="connsiteY195"/>
                    </a:cxn>
                    <a:cxn ang="0">
                      <a:pos x="connsiteX196" y="connsiteY196"/>
                    </a:cxn>
                    <a:cxn ang="0">
                      <a:pos x="connsiteX197" y="connsiteY197"/>
                    </a:cxn>
                    <a:cxn ang="0">
                      <a:pos x="connsiteX198" y="connsiteY198"/>
                    </a:cxn>
                    <a:cxn ang="0">
                      <a:pos x="connsiteX199" y="connsiteY199"/>
                    </a:cxn>
                  </a:cxnLst>
                  <a:rect l="l" t="t" r="r" b="b"/>
                  <a:pathLst>
                    <a:path w="3180821" h="2276195">
                      <a:moveTo>
                        <a:pt x="403631" y="2276195"/>
                      </a:moveTo>
                      <a:lnTo>
                        <a:pt x="3085922" y="2109788"/>
                      </a:lnTo>
                      <a:lnTo>
                        <a:pt x="3083984" y="2107899"/>
                      </a:lnTo>
                      <a:lnTo>
                        <a:pt x="3060171" y="2076161"/>
                      </a:lnTo>
                      <a:lnTo>
                        <a:pt x="3042180" y="2031200"/>
                      </a:lnTo>
                      <a:lnTo>
                        <a:pt x="3036888" y="1986767"/>
                      </a:lnTo>
                      <a:lnTo>
                        <a:pt x="3040063" y="1943393"/>
                      </a:lnTo>
                      <a:lnTo>
                        <a:pt x="3048000" y="1902134"/>
                      </a:lnTo>
                      <a:lnTo>
                        <a:pt x="3064404" y="1846593"/>
                      </a:lnTo>
                      <a:lnTo>
                        <a:pt x="3071813" y="1817501"/>
                      </a:lnTo>
                      <a:lnTo>
                        <a:pt x="3076576" y="1803748"/>
                      </a:lnTo>
                      <a:lnTo>
                        <a:pt x="3095626" y="1767250"/>
                      </a:lnTo>
                      <a:lnTo>
                        <a:pt x="3142192" y="1697427"/>
                      </a:lnTo>
                      <a:lnTo>
                        <a:pt x="3180821" y="1644531"/>
                      </a:lnTo>
                      <a:lnTo>
                        <a:pt x="3045354" y="1603802"/>
                      </a:lnTo>
                      <a:lnTo>
                        <a:pt x="2453217" y="1417079"/>
                      </a:lnTo>
                      <a:lnTo>
                        <a:pt x="2216680" y="1336678"/>
                      </a:lnTo>
                      <a:lnTo>
                        <a:pt x="2145242" y="1310230"/>
                      </a:lnTo>
                      <a:lnTo>
                        <a:pt x="2119313" y="1298064"/>
                      </a:lnTo>
                      <a:lnTo>
                        <a:pt x="2116138" y="1294361"/>
                      </a:lnTo>
                      <a:lnTo>
                        <a:pt x="2103438" y="1293303"/>
                      </a:lnTo>
                      <a:lnTo>
                        <a:pt x="2083330" y="1284311"/>
                      </a:lnTo>
                      <a:lnTo>
                        <a:pt x="2064280" y="1265268"/>
                      </a:lnTo>
                      <a:lnTo>
                        <a:pt x="2062163" y="1260508"/>
                      </a:lnTo>
                      <a:lnTo>
                        <a:pt x="2001309" y="1085423"/>
                      </a:lnTo>
                      <a:lnTo>
                        <a:pt x="1991254" y="1038874"/>
                      </a:lnTo>
                      <a:lnTo>
                        <a:pt x="1974321" y="990210"/>
                      </a:lnTo>
                      <a:lnTo>
                        <a:pt x="1963209" y="967994"/>
                      </a:lnTo>
                      <a:lnTo>
                        <a:pt x="1951038" y="952125"/>
                      </a:lnTo>
                      <a:lnTo>
                        <a:pt x="1938867" y="943133"/>
                      </a:lnTo>
                      <a:lnTo>
                        <a:pt x="1927225" y="939430"/>
                      </a:lnTo>
                      <a:lnTo>
                        <a:pt x="1915054" y="939959"/>
                      </a:lnTo>
                      <a:lnTo>
                        <a:pt x="1898121" y="946835"/>
                      </a:lnTo>
                      <a:lnTo>
                        <a:pt x="1879071" y="963762"/>
                      </a:lnTo>
                      <a:lnTo>
                        <a:pt x="1858434" y="991268"/>
                      </a:lnTo>
                      <a:lnTo>
                        <a:pt x="1855788" y="997086"/>
                      </a:lnTo>
                      <a:lnTo>
                        <a:pt x="1846263" y="1025121"/>
                      </a:lnTo>
                      <a:lnTo>
                        <a:pt x="1827213" y="1116102"/>
                      </a:lnTo>
                      <a:lnTo>
                        <a:pt x="1805517" y="1261566"/>
                      </a:lnTo>
                      <a:lnTo>
                        <a:pt x="1802342" y="1290658"/>
                      </a:lnTo>
                      <a:lnTo>
                        <a:pt x="1790700" y="1303353"/>
                      </a:lnTo>
                      <a:lnTo>
                        <a:pt x="1770063" y="1321867"/>
                      </a:lnTo>
                      <a:lnTo>
                        <a:pt x="1751013" y="1331388"/>
                      </a:lnTo>
                      <a:lnTo>
                        <a:pt x="1735138" y="1334562"/>
                      </a:lnTo>
                      <a:lnTo>
                        <a:pt x="1720850" y="1330859"/>
                      </a:lnTo>
                      <a:lnTo>
                        <a:pt x="1708680" y="1321867"/>
                      </a:lnTo>
                      <a:lnTo>
                        <a:pt x="1692275" y="1300180"/>
                      </a:lnTo>
                      <a:lnTo>
                        <a:pt x="1677459" y="1262095"/>
                      </a:lnTo>
                      <a:lnTo>
                        <a:pt x="1667405" y="1221894"/>
                      </a:lnTo>
                      <a:lnTo>
                        <a:pt x="1659467" y="1170585"/>
                      </a:lnTo>
                      <a:cubicBezTo>
                        <a:pt x="1659291" y="1167940"/>
                        <a:pt x="1659114" y="1165295"/>
                        <a:pt x="1658938" y="1162650"/>
                      </a:cubicBezTo>
                      <a:lnTo>
                        <a:pt x="1655234" y="1151542"/>
                      </a:lnTo>
                      <a:lnTo>
                        <a:pt x="1646767" y="1135145"/>
                      </a:lnTo>
                      <a:lnTo>
                        <a:pt x="1636184" y="1121921"/>
                      </a:lnTo>
                      <a:lnTo>
                        <a:pt x="1624542" y="1113457"/>
                      </a:lnTo>
                      <a:lnTo>
                        <a:pt x="1604963" y="1107110"/>
                      </a:lnTo>
                      <a:lnTo>
                        <a:pt x="1577446" y="1107639"/>
                      </a:lnTo>
                      <a:lnTo>
                        <a:pt x="1537230" y="1121392"/>
                      </a:lnTo>
                      <a:lnTo>
                        <a:pt x="1499130" y="1144137"/>
                      </a:lnTo>
                      <a:lnTo>
                        <a:pt x="1494896" y="1147311"/>
                      </a:lnTo>
                      <a:lnTo>
                        <a:pt x="1475317" y="1150484"/>
                      </a:lnTo>
                      <a:lnTo>
                        <a:pt x="1445684" y="1149426"/>
                      </a:lnTo>
                      <a:lnTo>
                        <a:pt x="1426634" y="1143608"/>
                      </a:lnTo>
                      <a:lnTo>
                        <a:pt x="1414992" y="1132500"/>
                      </a:lnTo>
                      <a:lnTo>
                        <a:pt x="1409700" y="1114515"/>
                      </a:lnTo>
                      <a:lnTo>
                        <a:pt x="1412875" y="1093886"/>
                      </a:lnTo>
                      <a:lnTo>
                        <a:pt x="1413405" y="1091770"/>
                      </a:lnTo>
                      <a:lnTo>
                        <a:pt x="1421342" y="1049453"/>
                      </a:lnTo>
                      <a:lnTo>
                        <a:pt x="1429809" y="975928"/>
                      </a:lnTo>
                      <a:cubicBezTo>
                        <a:pt x="1430514" y="954770"/>
                        <a:pt x="1431220" y="933611"/>
                        <a:pt x="1431925" y="912453"/>
                      </a:cubicBezTo>
                      <a:cubicBezTo>
                        <a:pt x="1431220" y="894468"/>
                        <a:pt x="1430514" y="876484"/>
                        <a:pt x="1429809" y="858499"/>
                      </a:cubicBezTo>
                      <a:lnTo>
                        <a:pt x="1422930" y="813538"/>
                      </a:lnTo>
                      <a:lnTo>
                        <a:pt x="1411817" y="775982"/>
                      </a:lnTo>
                      <a:lnTo>
                        <a:pt x="1399117" y="746360"/>
                      </a:lnTo>
                      <a:lnTo>
                        <a:pt x="1383771" y="723615"/>
                      </a:lnTo>
                      <a:lnTo>
                        <a:pt x="1366838" y="706159"/>
                      </a:lnTo>
                      <a:lnTo>
                        <a:pt x="1349375" y="692935"/>
                      </a:lnTo>
                      <a:lnTo>
                        <a:pt x="1323446" y="681827"/>
                      </a:lnTo>
                      <a:lnTo>
                        <a:pt x="1282700" y="676538"/>
                      </a:lnTo>
                      <a:lnTo>
                        <a:pt x="1275821" y="678125"/>
                      </a:lnTo>
                      <a:lnTo>
                        <a:pt x="1264180" y="681827"/>
                      </a:lnTo>
                      <a:lnTo>
                        <a:pt x="1245659" y="690291"/>
                      </a:lnTo>
                      <a:lnTo>
                        <a:pt x="1223963" y="707746"/>
                      </a:lnTo>
                      <a:lnTo>
                        <a:pt x="1206500" y="735252"/>
                      </a:lnTo>
                      <a:lnTo>
                        <a:pt x="1199621" y="765403"/>
                      </a:lnTo>
                      <a:lnTo>
                        <a:pt x="1200680" y="810364"/>
                      </a:lnTo>
                      <a:lnTo>
                        <a:pt x="1212321" y="852152"/>
                      </a:lnTo>
                      <a:lnTo>
                        <a:pt x="1214438" y="856913"/>
                      </a:lnTo>
                      <a:lnTo>
                        <a:pt x="1220788" y="870665"/>
                      </a:lnTo>
                      <a:lnTo>
                        <a:pt x="1231371" y="905577"/>
                      </a:lnTo>
                      <a:lnTo>
                        <a:pt x="1243542" y="966936"/>
                      </a:lnTo>
                      <a:lnTo>
                        <a:pt x="1255184" y="1083836"/>
                      </a:lnTo>
                      <a:lnTo>
                        <a:pt x="1255184" y="1107110"/>
                      </a:lnTo>
                      <a:lnTo>
                        <a:pt x="1238780" y="1120334"/>
                      </a:lnTo>
                      <a:lnTo>
                        <a:pt x="1209146" y="1140434"/>
                      </a:lnTo>
                      <a:lnTo>
                        <a:pt x="1181630" y="1151542"/>
                      </a:lnTo>
                      <a:lnTo>
                        <a:pt x="1157288" y="1155774"/>
                      </a:lnTo>
                      <a:lnTo>
                        <a:pt x="1135592" y="1152600"/>
                      </a:lnTo>
                      <a:lnTo>
                        <a:pt x="1115484" y="1143608"/>
                      </a:lnTo>
                      <a:lnTo>
                        <a:pt x="1089555" y="1122979"/>
                      </a:lnTo>
                      <a:lnTo>
                        <a:pt x="1062038" y="1084894"/>
                      </a:lnTo>
                      <a:lnTo>
                        <a:pt x="1044046" y="1043635"/>
                      </a:lnTo>
                      <a:lnTo>
                        <a:pt x="1027113" y="992326"/>
                      </a:lnTo>
                      <a:lnTo>
                        <a:pt x="1025525" y="983334"/>
                      </a:lnTo>
                      <a:lnTo>
                        <a:pt x="1016000" y="955828"/>
                      </a:lnTo>
                      <a:lnTo>
                        <a:pt x="1001184" y="882831"/>
                      </a:lnTo>
                      <a:lnTo>
                        <a:pt x="992188" y="796082"/>
                      </a:lnTo>
                      <a:lnTo>
                        <a:pt x="987425" y="704573"/>
                      </a:lnTo>
                      <a:lnTo>
                        <a:pt x="987425" y="488758"/>
                      </a:lnTo>
                      <a:lnTo>
                        <a:pt x="990071" y="437978"/>
                      </a:lnTo>
                      <a:lnTo>
                        <a:pt x="981605" y="415232"/>
                      </a:lnTo>
                      <a:lnTo>
                        <a:pt x="964671" y="378734"/>
                      </a:lnTo>
                      <a:lnTo>
                        <a:pt x="947209" y="352815"/>
                      </a:lnTo>
                      <a:lnTo>
                        <a:pt x="931334" y="335360"/>
                      </a:lnTo>
                      <a:lnTo>
                        <a:pt x="914400" y="325839"/>
                      </a:lnTo>
                      <a:lnTo>
                        <a:pt x="899055" y="323723"/>
                      </a:lnTo>
                      <a:lnTo>
                        <a:pt x="884767" y="326896"/>
                      </a:lnTo>
                      <a:lnTo>
                        <a:pt x="869950" y="334302"/>
                      </a:lnTo>
                      <a:lnTo>
                        <a:pt x="850900" y="352815"/>
                      </a:lnTo>
                      <a:lnTo>
                        <a:pt x="829734" y="382966"/>
                      </a:lnTo>
                      <a:lnTo>
                        <a:pt x="809096" y="424754"/>
                      </a:lnTo>
                      <a:lnTo>
                        <a:pt x="805921" y="433217"/>
                      </a:lnTo>
                      <a:lnTo>
                        <a:pt x="800100" y="459136"/>
                      </a:lnTo>
                      <a:lnTo>
                        <a:pt x="796925" y="514148"/>
                      </a:lnTo>
                      <a:lnTo>
                        <a:pt x="804863" y="569688"/>
                      </a:lnTo>
                      <a:lnTo>
                        <a:pt x="819680" y="624700"/>
                      </a:lnTo>
                      <a:lnTo>
                        <a:pt x="849842" y="701399"/>
                      </a:lnTo>
                      <a:lnTo>
                        <a:pt x="892175" y="783916"/>
                      </a:lnTo>
                      <a:lnTo>
                        <a:pt x="906992" y="811422"/>
                      </a:lnTo>
                      <a:lnTo>
                        <a:pt x="918105" y="835754"/>
                      </a:lnTo>
                      <a:lnTo>
                        <a:pt x="932921" y="891824"/>
                      </a:lnTo>
                      <a:lnTo>
                        <a:pt x="942446" y="966936"/>
                      </a:lnTo>
                      <a:lnTo>
                        <a:pt x="943505" y="979631"/>
                      </a:lnTo>
                      <a:lnTo>
                        <a:pt x="938742" y="982805"/>
                      </a:lnTo>
                      <a:lnTo>
                        <a:pt x="929746" y="984391"/>
                      </a:lnTo>
                      <a:lnTo>
                        <a:pt x="914400" y="979631"/>
                      </a:lnTo>
                      <a:lnTo>
                        <a:pt x="892175" y="961117"/>
                      </a:lnTo>
                      <a:lnTo>
                        <a:pt x="869950" y="934140"/>
                      </a:lnTo>
                      <a:lnTo>
                        <a:pt x="821267" y="853739"/>
                      </a:lnTo>
                      <a:lnTo>
                        <a:pt x="810155" y="830994"/>
                      </a:lnTo>
                      <a:lnTo>
                        <a:pt x="790046" y="802959"/>
                      </a:lnTo>
                      <a:lnTo>
                        <a:pt x="757238" y="768576"/>
                      </a:lnTo>
                      <a:lnTo>
                        <a:pt x="738188" y="756939"/>
                      </a:lnTo>
                      <a:lnTo>
                        <a:pt x="728663" y="754824"/>
                      </a:lnTo>
                      <a:lnTo>
                        <a:pt x="716492" y="758526"/>
                      </a:lnTo>
                      <a:lnTo>
                        <a:pt x="706438" y="773866"/>
                      </a:lnTo>
                      <a:lnTo>
                        <a:pt x="703263" y="796611"/>
                      </a:lnTo>
                      <a:lnTo>
                        <a:pt x="705379" y="820943"/>
                      </a:lnTo>
                      <a:lnTo>
                        <a:pt x="713317" y="843160"/>
                      </a:lnTo>
                      <a:lnTo>
                        <a:pt x="718609" y="851623"/>
                      </a:lnTo>
                      <a:lnTo>
                        <a:pt x="733954" y="873839"/>
                      </a:lnTo>
                      <a:lnTo>
                        <a:pt x="784225" y="963762"/>
                      </a:lnTo>
                      <a:lnTo>
                        <a:pt x="865717" y="1119805"/>
                      </a:lnTo>
                      <a:lnTo>
                        <a:pt x="882121" y="1152600"/>
                      </a:lnTo>
                      <a:lnTo>
                        <a:pt x="886355" y="1171643"/>
                      </a:lnTo>
                      <a:lnTo>
                        <a:pt x="886355" y="1199149"/>
                      </a:lnTo>
                      <a:lnTo>
                        <a:pt x="879475" y="1217133"/>
                      </a:lnTo>
                      <a:lnTo>
                        <a:pt x="867834" y="1228241"/>
                      </a:lnTo>
                      <a:lnTo>
                        <a:pt x="847196" y="1233531"/>
                      </a:lnTo>
                      <a:lnTo>
                        <a:pt x="824442" y="1229299"/>
                      </a:lnTo>
                      <a:lnTo>
                        <a:pt x="821267" y="1228770"/>
                      </a:lnTo>
                      <a:lnTo>
                        <a:pt x="637646" y="807190"/>
                      </a:lnTo>
                      <a:lnTo>
                        <a:pt x="515938" y="524727"/>
                      </a:lnTo>
                      <a:lnTo>
                        <a:pt x="488421" y="459136"/>
                      </a:lnTo>
                      <a:lnTo>
                        <a:pt x="436034" y="345939"/>
                      </a:lnTo>
                      <a:lnTo>
                        <a:pt x="385763" y="251255"/>
                      </a:lnTo>
                      <a:lnTo>
                        <a:pt x="337609" y="175614"/>
                      </a:lnTo>
                      <a:lnTo>
                        <a:pt x="291571" y="115842"/>
                      </a:lnTo>
                      <a:lnTo>
                        <a:pt x="248179" y="70881"/>
                      </a:lnTo>
                      <a:lnTo>
                        <a:pt x="207963" y="38085"/>
                      </a:lnTo>
                      <a:lnTo>
                        <a:pt x="171450" y="16398"/>
                      </a:lnTo>
                      <a:lnTo>
                        <a:pt x="137584" y="4232"/>
                      </a:lnTo>
                      <a:lnTo>
                        <a:pt x="107421" y="0"/>
                      </a:lnTo>
                      <a:lnTo>
                        <a:pt x="80434" y="1587"/>
                      </a:lnTo>
                      <a:lnTo>
                        <a:pt x="58738" y="6877"/>
                      </a:lnTo>
                      <a:lnTo>
                        <a:pt x="17463" y="28035"/>
                      </a:lnTo>
                      <a:lnTo>
                        <a:pt x="10584" y="34911"/>
                      </a:lnTo>
                      <a:lnTo>
                        <a:pt x="6879" y="40201"/>
                      </a:lnTo>
                      <a:lnTo>
                        <a:pt x="1588" y="53425"/>
                      </a:lnTo>
                      <a:cubicBezTo>
                        <a:pt x="1059" y="62065"/>
                        <a:pt x="529" y="70704"/>
                        <a:pt x="0" y="79344"/>
                      </a:cubicBezTo>
                      <a:lnTo>
                        <a:pt x="7409" y="122719"/>
                      </a:lnTo>
                      <a:lnTo>
                        <a:pt x="25929" y="175085"/>
                      </a:lnTo>
                      <a:lnTo>
                        <a:pt x="68263" y="265537"/>
                      </a:lnTo>
                      <a:lnTo>
                        <a:pt x="146050" y="403066"/>
                      </a:lnTo>
                      <a:lnTo>
                        <a:pt x="235479" y="541653"/>
                      </a:lnTo>
                      <a:lnTo>
                        <a:pt x="322263" y="668603"/>
                      </a:lnTo>
                      <a:lnTo>
                        <a:pt x="422804" y="808777"/>
                      </a:lnTo>
                      <a:lnTo>
                        <a:pt x="439738" y="830465"/>
                      </a:lnTo>
                      <a:lnTo>
                        <a:pt x="466196" y="875426"/>
                      </a:lnTo>
                      <a:lnTo>
                        <a:pt x="516467" y="970639"/>
                      </a:lnTo>
                      <a:lnTo>
                        <a:pt x="564092" y="1069554"/>
                      </a:lnTo>
                      <a:lnTo>
                        <a:pt x="606425" y="1172172"/>
                      </a:lnTo>
                      <a:lnTo>
                        <a:pt x="664634" y="1327685"/>
                      </a:lnTo>
                      <a:lnTo>
                        <a:pt x="729192" y="1531863"/>
                      </a:lnTo>
                      <a:lnTo>
                        <a:pt x="779463" y="1720172"/>
                      </a:lnTo>
                      <a:lnTo>
                        <a:pt x="815975" y="1879389"/>
                      </a:lnTo>
                      <a:lnTo>
                        <a:pt x="839538" y="2017748"/>
                      </a:lnTo>
                      <a:lnTo>
                        <a:pt x="760040" y="2097549"/>
                      </a:lnTo>
                      <a:lnTo>
                        <a:pt x="661770" y="2117118"/>
                      </a:lnTo>
                      <a:cubicBezTo>
                        <a:pt x="658927" y="2123919"/>
                        <a:pt x="406474" y="2269394"/>
                        <a:pt x="403631" y="227619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4" name="Freeform 10">
                  <a:extLst>
                    <a:ext uri="{FF2B5EF4-FFF2-40B4-BE49-F238E27FC236}">
                      <a16:creationId xmlns:a16="http://schemas.microsoft.com/office/drawing/2014/main" id="{64905BB2-D8D3-4DC0-8422-64391A81A21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10800000" flipH="1">
                  <a:off x="10366148" y="1029154"/>
                  <a:ext cx="1492250" cy="1439863"/>
                </a:xfrm>
                <a:custGeom>
                  <a:avLst/>
                  <a:gdLst>
                    <a:gd name="T0" fmla="*/ 2679 w 2820"/>
                    <a:gd name="T1" fmla="*/ 1395 h 2721"/>
                    <a:gd name="T2" fmla="*/ 2562 w 2820"/>
                    <a:gd name="T3" fmla="*/ 1460 h 2721"/>
                    <a:gd name="T4" fmla="*/ 2327 w 2820"/>
                    <a:gd name="T5" fmla="*/ 1784 h 2721"/>
                    <a:gd name="T6" fmla="*/ 2241 w 2820"/>
                    <a:gd name="T7" fmla="*/ 1877 h 2721"/>
                    <a:gd name="T8" fmla="*/ 2035 w 2820"/>
                    <a:gd name="T9" fmla="*/ 1913 h 2721"/>
                    <a:gd name="T10" fmla="*/ 1924 w 2820"/>
                    <a:gd name="T11" fmla="*/ 1864 h 2721"/>
                    <a:gd name="T12" fmla="*/ 1844 w 2820"/>
                    <a:gd name="T13" fmla="*/ 1681 h 2721"/>
                    <a:gd name="T14" fmla="*/ 1900 w 2820"/>
                    <a:gd name="T15" fmla="*/ 1498 h 2721"/>
                    <a:gd name="T16" fmla="*/ 2012 w 2820"/>
                    <a:gd name="T17" fmla="*/ 1362 h 2721"/>
                    <a:gd name="T18" fmla="*/ 2359 w 2820"/>
                    <a:gd name="T19" fmla="*/ 802 h 2721"/>
                    <a:gd name="T20" fmla="*/ 2590 w 2820"/>
                    <a:gd name="T21" fmla="*/ 294 h 2721"/>
                    <a:gd name="T22" fmla="*/ 2587 w 2820"/>
                    <a:gd name="T23" fmla="*/ 147 h 2721"/>
                    <a:gd name="T24" fmla="*/ 2522 w 2820"/>
                    <a:gd name="T25" fmla="*/ 43 h 2721"/>
                    <a:gd name="T26" fmla="*/ 2320 w 2820"/>
                    <a:gd name="T27" fmla="*/ 4 h 2721"/>
                    <a:gd name="T28" fmla="*/ 2175 w 2820"/>
                    <a:gd name="T29" fmla="*/ 73 h 2721"/>
                    <a:gd name="T30" fmla="*/ 2122 w 2820"/>
                    <a:gd name="T31" fmla="*/ 305 h 2721"/>
                    <a:gd name="T32" fmla="*/ 2104 w 2820"/>
                    <a:gd name="T33" fmla="*/ 753 h 2721"/>
                    <a:gd name="T34" fmla="*/ 2042 w 2820"/>
                    <a:gd name="T35" fmla="*/ 880 h 2721"/>
                    <a:gd name="T36" fmla="*/ 1641 w 2820"/>
                    <a:gd name="T37" fmla="*/ 1400 h 2721"/>
                    <a:gd name="T38" fmla="*/ 1538 w 2820"/>
                    <a:gd name="T39" fmla="*/ 1473 h 2721"/>
                    <a:gd name="T40" fmla="*/ 1419 w 2820"/>
                    <a:gd name="T41" fmla="*/ 1466 h 2721"/>
                    <a:gd name="T42" fmla="*/ 1394 w 2820"/>
                    <a:gd name="T43" fmla="*/ 1416 h 2721"/>
                    <a:gd name="T44" fmla="*/ 1389 w 2820"/>
                    <a:gd name="T45" fmla="*/ 1202 h 2721"/>
                    <a:gd name="T46" fmla="*/ 1337 w 2820"/>
                    <a:gd name="T47" fmla="*/ 1154 h 2721"/>
                    <a:gd name="T48" fmla="*/ 1256 w 2820"/>
                    <a:gd name="T49" fmla="*/ 1207 h 2721"/>
                    <a:gd name="T50" fmla="*/ 1183 w 2820"/>
                    <a:gd name="T51" fmla="*/ 1370 h 2721"/>
                    <a:gd name="T52" fmla="*/ 1037 w 2820"/>
                    <a:gd name="T53" fmla="*/ 1472 h 2721"/>
                    <a:gd name="T54" fmla="*/ 903 w 2820"/>
                    <a:gd name="T55" fmla="*/ 1480 h 2721"/>
                    <a:gd name="T56" fmla="*/ 697 w 2820"/>
                    <a:gd name="T57" fmla="*/ 1478 h 2721"/>
                    <a:gd name="T58" fmla="*/ 408 w 2820"/>
                    <a:gd name="T59" fmla="*/ 1590 h 2721"/>
                    <a:gd name="T60" fmla="*/ 177 w 2820"/>
                    <a:gd name="T61" fmla="*/ 1815 h 2721"/>
                    <a:gd name="T62" fmla="*/ 98 w 2820"/>
                    <a:gd name="T63" fmla="*/ 1920 h 2721"/>
                    <a:gd name="T64" fmla="*/ 0 w 2820"/>
                    <a:gd name="T65" fmla="*/ 1969 h 2721"/>
                    <a:gd name="T66" fmla="*/ 121 w 2820"/>
                    <a:gd name="T67" fmla="*/ 2118 h 2721"/>
                    <a:gd name="T68" fmla="*/ 663 w 2820"/>
                    <a:gd name="T69" fmla="*/ 2493 h 2721"/>
                    <a:gd name="T70" fmla="*/ 1066 w 2820"/>
                    <a:gd name="T71" fmla="*/ 2651 h 2721"/>
                    <a:gd name="T72" fmla="*/ 1452 w 2820"/>
                    <a:gd name="T73" fmla="*/ 2718 h 2721"/>
                    <a:gd name="T74" fmla="*/ 1674 w 2820"/>
                    <a:gd name="T75" fmla="*/ 2715 h 2721"/>
                    <a:gd name="T76" fmla="*/ 2015 w 2820"/>
                    <a:gd name="T77" fmla="*/ 2628 h 2721"/>
                    <a:gd name="T78" fmla="*/ 2368 w 2820"/>
                    <a:gd name="T79" fmla="*/ 2159 h 2721"/>
                    <a:gd name="T80" fmla="*/ 2551 w 2820"/>
                    <a:gd name="T81" fmla="*/ 1787 h 2721"/>
                    <a:gd name="T82" fmla="*/ 2761 w 2820"/>
                    <a:gd name="T83" fmla="*/ 1663 h 2721"/>
                    <a:gd name="T84" fmla="*/ 2817 w 2820"/>
                    <a:gd name="T85" fmla="*/ 1503 h 2721"/>
                    <a:gd name="T86" fmla="*/ 2725 w 2820"/>
                    <a:gd name="T87" fmla="*/ 1404 h 27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2820" h="2721">
                      <a:moveTo>
                        <a:pt x="2725" y="1404"/>
                      </a:moveTo>
                      <a:lnTo>
                        <a:pt x="2711" y="1397"/>
                      </a:lnTo>
                      <a:lnTo>
                        <a:pt x="2679" y="1395"/>
                      </a:lnTo>
                      <a:lnTo>
                        <a:pt x="2647" y="1403"/>
                      </a:lnTo>
                      <a:lnTo>
                        <a:pt x="2614" y="1420"/>
                      </a:lnTo>
                      <a:lnTo>
                        <a:pt x="2562" y="1460"/>
                      </a:lnTo>
                      <a:lnTo>
                        <a:pt x="2496" y="1531"/>
                      </a:lnTo>
                      <a:lnTo>
                        <a:pt x="2405" y="1655"/>
                      </a:lnTo>
                      <a:lnTo>
                        <a:pt x="2327" y="1784"/>
                      </a:lnTo>
                      <a:lnTo>
                        <a:pt x="2320" y="1799"/>
                      </a:lnTo>
                      <a:lnTo>
                        <a:pt x="2296" y="1830"/>
                      </a:lnTo>
                      <a:lnTo>
                        <a:pt x="2241" y="1877"/>
                      </a:lnTo>
                      <a:lnTo>
                        <a:pt x="2181" y="1902"/>
                      </a:lnTo>
                      <a:lnTo>
                        <a:pt x="2120" y="1914"/>
                      </a:lnTo>
                      <a:lnTo>
                        <a:pt x="2035" y="1913"/>
                      </a:lnTo>
                      <a:lnTo>
                        <a:pt x="1956" y="1892"/>
                      </a:lnTo>
                      <a:lnTo>
                        <a:pt x="1944" y="1885"/>
                      </a:lnTo>
                      <a:lnTo>
                        <a:pt x="1924" y="1864"/>
                      </a:lnTo>
                      <a:lnTo>
                        <a:pt x="1893" y="1822"/>
                      </a:lnTo>
                      <a:lnTo>
                        <a:pt x="1859" y="1758"/>
                      </a:lnTo>
                      <a:lnTo>
                        <a:pt x="1844" y="1681"/>
                      </a:lnTo>
                      <a:lnTo>
                        <a:pt x="1851" y="1609"/>
                      </a:lnTo>
                      <a:lnTo>
                        <a:pt x="1872" y="1548"/>
                      </a:lnTo>
                      <a:lnTo>
                        <a:pt x="1900" y="1498"/>
                      </a:lnTo>
                      <a:lnTo>
                        <a:pt x="1937" y="1449"/>
                      </a:lnTo>
                      <a:lnTo>
                        <a:pt x="1944" y="1442"/>
                      </a:lnTo>
                      <a:lnTo>
                        <a:pt x="2012" y="1362"/>
                      </a:lnTo>
                      <a:lnTo>
                        <a:pt x="2140" y="1182"/>
                      </a:lnTo>
                      <a:lnTo>
                        <a:pt x="2257" y="992"/>
                      </a:lnTo>
                      <a:lnTo>
                        <a:pt x="2359" y="802"/>
                      </a:lnTo>
                      <a:lnTo>
                        <a:pt x="2484" y="543"/>
                      </a:lnTo>
                      <a:lnTo>
                        <a:pt x="2581" y="317"/>
                      </a:lnTo>
                      <a:lnTo>
                        <a:pt x="2590" y="294"/>
                      </a:lnTo>
                      <a:lnTo>
                        <a:pt x="2594" y="259"/>
                      </a:lnTo>
                      <a:lnTo>
                        <a:pt x="2594" y="199"/>
                      </a:lnTo>
                      <a:lnTo>
                        <a:pt x="2587" y="147"/>
                      </a:lnTo>
                      <a:lnTo>
                        <a:pt x="2571" y="105"/>
                      </a:lnTo>
                      <a:lnTo>
                        <a:pt x="2549" y="70"/>
                      </a:lnTo>
                      <a:lnTo>
                        <a:pt x="2522" y="43"/>
                      </a:lnTo>
                      <a:lnTo>
                        <a:pt x="2473" y="14"/>
                      </a:lnTo>
                      <a:lnTo>
                        <a:pt x="2398" y="0"/>
                      </a:lnTo>
                      <a:lnTo>
                        <a:pt x="2320" y="4"/>
                      </a:lnTo>
                      <a:lnTo>
                        <a:pt x="2248" y="24"/>
                      </a:lnTo>
                      <a:lnTo>
                        <a:pt x="2194" y="55"/>
                      </a:lnTo>
                      <a:lnTo>
                        <a:pt x="2175" y="73"/>
                      </a:lnTo>
                      <a:lnTo>
                        <a:pt x="2159" y="93"/>
                      </a:lnTo>
                      <a:lnTo>
                        <a:pt x="2137" y="163"/>
                      </a:lnTo>
                      <a:lnTo>
                        <a:pt x="2122" y="305"/>
                      </a:lnTo>
                      <a:lnTo>
                        <a:pt x="2116" y="530"/>
                      </a:lnTo>
                      <a:lnTo>
                        <a:pt x="2111" y="678"/>
                      </a:lnTo>
                      <a:lnTo>
                        <a:pt x="2104" y="753"/>
                      </a:lnTo>
                      <a:lnTo>
                        <a:pt x="2097" y="778"/>
                      </a:lnTo>
                      <a:lnTo>
                        <a:pt x="2087" y="802"/>
                      </a:lnTo>
                      <a:lnTo>
                        <a:pt x="2042" y="880"/>
                      </a:lnTo>
                      <a:lnTo>
                        <a:pt x="1934" y="1035"/>
                      </a:lnTo>
                      <a:lnTo>
                        <a:pt x="1757" y="1266"/>
                      </a:lnTo>
                      <a:lnTo>
                        <a:pt x="1641" y="1400"/>
                      </a:lnTo>
                      <a:lnTo>
                        <a:pt x="1584" y="1453"/>
                      </a:lnTo>
                      <a:lnTo>
                        <a:pt x="1567" y="1463"/>
                      </a:lnTo>
                      <a:lnTo>
                        <a:pt x="1538" y="1473"/>
                      </a:lnTo>
                      <a:lnTo>
                        <a:pt x="1479" y="1482"/>
                      </a:lnTo>
                      <a:lnTo>
                        <a:pt x="1440" y="1476"/>
                      </a:lnTo>
                      <a:lnTo>
                        <a:pt x="1419" y="1466"/>
                      </a:lnTo>
                      <a:lnTo>
                        <a:pt x="1404" y="1450"/>
                      </a:lnTo>
                      <a:lnTo>
                        <a:pt x="1396" y="1429"/>
                      </a:lnTo>
                      <a:lnTo>
                        <a:pt x="1394" y="1416"/>
                      </a:lnTo>
                      <a:lnTo>
                        <a:pt x="1399" y="1345"/>
                      </a:lnTo>
                      <a:lnTo>
                        <a:pt x="1397" y="1238"/>
                      </a:lnTo>
                      <a:lnTo>
                        <a:pt x="1389" y="1202"/>
                      </a:lnTo>
                      <a:lnTo>
                        <a:pt x="1376" y="1175"/>
                      </a:lnTo>
                      <a:lnTo>
                        <a:pt x="1352" y="1156"/>
                      </a:lnTo>
                      <a:lnTo>
                        <a:pt x="1337" y="1154"/>
                      </a:lnTo>
                      <a:lnTo>
                        <a:pt x="1321" y="1154"/>
                      </a:lnTo>
                      <a:lnTo>
                        <a:pt x="1292" y="1166"/>
                      </a:lnTo>
                      <a:lnTo>
                        <a:pt x="1256" y="1207"/>
                      </a:lnTo>
                      <a:lnTo>
                        <a:pt x="1208" y="1312"/>
                      </a:lnTo>
                      <a:lnTo>
                        <a:pt x="1203" y="1336"/>
                      </a:lnTo>
                      <a:lnTo>
                        <a:pt x="1183" y="1370"/>
                      </a:lnTo>
                      <a:lnTo>
                        <a:pt x="1136" y="1419"/>
                      </a:lnTo>
                      <a:lnTo>
                        <a:pt x="1086" y="1452"/>
                      </a:lnTo>
                      <a:lnTo>
                        <a:pt x="1037" y="1472"/>
                      </a:lnTo>
                      <a:lnTo>
                        <a:pt x="969" y="1483"/>
                      </a:lnTo>
                      <a:lnTo>
                        <a:pt x="909" y="1482"/>
                      </a:lnTo>
                      <a:lnTo>
                        <a:pt x="903" y="1480"/>
                      </a:lnTo>
                      <a:lnTo>
                        <a:pt x="860" y="1475"/>
                      </a:lnTo>
                      <a:lnTo>
                        <a:pt x="776" y="1470"/>
                      </a:lnTo>
                      <a:lnTo>
                        <a:pt x="697" y="1478"/>
                      </a:lnTo>
                      <a:lnTo>
                        <a:pt x="624" y="1492"/>
                      </a:lnTo>
                      <a:lnTo>
                        <a:pt x="523" y="1527"/>
                      </a:lnTo>
                      <a:lnTo>
                        <a:pt x="408" y="1590"/>
                      </a:lnTo>
                      <a:lnTo>
                        <a:pt x="314" y="1662"/>
                      </a:lnTo>
                      <a:lnTo>
                        <a:pt x="244" y="1732"/>
                      </a:lnTo>
                      <a:lnTo>
                        <a:pt x="177" y="1815"/>
                      </a:lnTo>
                      <a:lnTo>
                        <a:pt x="170" y="1828"/>
                      </a:lnTo>
                      <a:lnTo>
                        <a:pt x="144" y="1865"/>
                      </a:lnTo>
                      <a:lnTo>
                        <a:pt x="98" y="1920"/>
                      </a:lnTo>
                      <a:lnTo>
                        <a:pt x="56" y="1951"/>
                      </a:lnTo>
                      <a:lnTo>
                        <a:pt x="19" y="1967"/>
                      </a:lnTo>
                      <a:lnTo>
                        <a:pt x="0" y="1969"/>
                      </a:lnTo>
                      <a:lnTo>
                        <a:pt x="23" y="2010"/>
                      </a:lnTo>
                      <a:lnTo>
                        <a:pt x="84" y="2087"/>
                      </a:lnTo>
                      <a:lnTo>
                        <a:pt x="121" y="2118"/>
                      </a:lnTo>
                      <a:lnTo>
                        <a:pt x="270" y="2235"/>
                      </a:lnTo>
                      <a:lnTo>
                        <a:pt x="500" y="2398"/>
                      </a:lnTo>
                      <a:lnTo>
                        <a:pt x="663" y="2493"/>
                      </a:lnTo>
                      <a:lnTo>
                        <a:pt x="748" y="2533"/>
                      </a:lnTo>
                      <a:lnTo>
                        <a:pt x="853" y="2578"/>
                      </a:lnTo>
                      <a:lnTo>
                        <a:pt x="1066" y="2651"/>
                      </a:lnTo>
                      <a:lnTo>
                        <a:pt x="1229" y="2689"/>
                      </a:lnTo>
                      <a:lnTo>
                        <a:pt x="1340" y="2706"/>
                      </a:lnTo>
                      <a:lnTo>
                        <a:pt x="1452" y="2718"/>
                      </a:lnTo>
                      <a:lnTo>
                        <a:pt x="1566" y="2721"/>
                      </a:lnTo>
                      <a:lnTo>
                        <a:pt x="1623" y="2719"/>
                      </a:lnTo>
                      <a:lnTo>
                        <a:pt x="1674" y="2715"/>
                      </a:lnTo>
                      <a:lnTo>
                        <a:pt x="1798" y="2687"/>
                      </a:lnTo>
                      <a:lnTo>
                        <a:pt x="1972" y="2637"/>
                      </a:lnTo>
                      <a:lnTo>
                        <a:pt x="2015" y="2628"/>
                      </a:lnTo>
                      <a:lnTo>
                        <a:pt x="2110" y="2510"/>
                      </a:lnTo>
                      <a:lnTo>
                        <a:pt x="2268" y="2314"/>
                      </a:lnTo>
                      <a:lnTo>
                        <a:pt x="2368" y="2159"/>
                      </a:lnTo>
                      <a:lnTo>
                        <a:pt x="2414" y="2068"/>
                      </a:lnTo>
                      <a:lnTo>
                        <a:pt x="2520" y="1848"/>
                      </a:lnTo>
                      <a:lnTo>
                        <a:pt x="2551" y="1787"/>
                      </a:lnTo>
                      <a:lnTo>
                        <a:pt x="2607" y="1766"/>
                      </a:lnTo>
                      <a:lnTo>
                        <a:pt x="2696" y="1717"/>
                      </a:lnTo>
                      <a:lnTo>
                        <a:pt x="2761" y="1663"/>
                      </a:lnTo>
                      <a:lnTo>
                        <a:pt x="2801" y="1609"/>
                      </a:lnTo>
                      <a:lnTo>
                        <a:pt x="2820" y="1555"/>
                      </a:lnTo>
                      <a:lnTo>
                        <a:pt x="2817" y="1503"/>
                      </a:lnTo>
                      <a:lnTo>
                        <a:pt x="2794" y="1459"/>
                      </a:lnTo>
                      <a:lnTo>
                        <a:pt x="2754" y="1420"/>
                      </a:lnTo>
                      <a:lnTo>
                        <a:pt x="2725" y="140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5" name="Freeform 11">
                  <a:extLst>
                    <a:ext uri="{FF2B5EF4-FFF2-40B4-BE49-F238E27FC236}">
                      <a16:creationId xmlns:a16="http://schemas.microsoft.com/office/drawing/2014/main" id="{13CAF4C1-4141-4AA6-84BB-DA2C83B0668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10800000" flipH="1">
                  <a:off x="9099323" y="2440441"/>
                  <a:ext cx="241300" cy="466725"/>
                </a:xfrm>
                <a:custGeom>
                  <a:avLst/>
                  <a:gdLst>
                    <a:gd name="T0" fmla="*/ 295 w 454"/>
                    <a:gd name="T1" fmla="*/ 881 h 883"/>
                    <a:gd name="T2" fmla="*/ 280 w 454"/>
                    <a:gd name="T3" fmla="*/ 864 h 883"/>
                    <a:gd name="T4" fmla="*/ 186 w 454"/>
                    <a:gd name="T5" fmla="*/ 744 h 883"/>
                    <a:gd name="T6" fmla="*/ 112 w 454"/>
                    <a:gd name="T7" fmla="*/ 629 h 883"/>
                    <a:gd name="T8" fmla="*/ 46 w 454"/>
                    <a:gd name="T9" fmla="*/ 495 h 883"/>
                    <a:gd name="T10" fmla="*/ 13 w 454"/>
                    <a:gd name="T11" fmla="*/ 389 h 883"/>
                    <a:gd name="T12" fmla="*/ 0 w 454"/>
                    <a:gd name="T13" fmla="*/ 315 h 883"/>
                    <a:gd name="T14" fmla="*/ 0 w 454"/>
                    <a:gd name="T15" fmla="*/ 245 h 883"/>
                    <a:gd name="T16" fmla="*/ 12 w 454"/>
                    <a:gd name="T17" fmla="*/ 174 h 883"/>
                    <a:gd name="T18" fmla="*/ 39 w 454"/>
                    <a:gd name="T19" fmla="*/ 106 h 883"/>
                    <a:gd name="T20" fmla="*/ 84 w 454"/>
                    <a:gd name="T21" fmla="*/ 43 h 883"/>
                    <a:gd name="T22" fmla="*/ 114 w 454"/>
                    <a:gd name="T23" fmla="*/ 14 h 883"/>
                    <a:gd name="T24" fmla="*/ 128 w 454"/>
                    <a:gd name="T25" fmla="*/ 10 h 883"/>
                    <a:gd name="T26" fmla="*/ 216 w 454"/>
                    <a:gd name="T27" fmla="*/ 0 h 883"/>
                    <a:gd name="T28" fmla="*/ 288 w 454"/>
                    <a:gd name="T29" fmla="*/ 3 h 883"/>
                    <a:gd name="T30" fmla="*/ 343 w 454"/>
                    <a:gd name="T31" fmla="*/ 17 h 883"/>
                    <a:gd name="T32" fmla="*/ 377 w 454"/>
                    <a:gd name="T33" fmla="*/ 33 h 883"/>
                    <a:gd name="T34" fmla="*/ 406 w 454"/>
                    <a:gd name="T35" fmla="*/ 54 h 883"/>
                    <a:gd name="T36" fmla="*/ 431 w 454"/>
                    <a:gd name="T37" fmla="*/ 85 h 883"/>
                    <a:gd name="T38" fmla="*/ 447 w 454"/>
                    <a:gd name="T39" fmla="*/ 124 h 883"/>
                    <a:gd name="T40" fmla="*/ 454 w 454"/>
                    <a:gd name="T41" fmla="*/ 172 h 883"/>
                    <a:gd name="T42" fmla="*/ 451 w 454"/>
                    <a:gd name="T43" fmla="*/ 232 h 883"/>
                    <a:gd name="T44" fmla="*/ 436 w 454"/>
                    <a:gd name="T45" fmla="*/ 302 h 883"/>
                    <a:gd name="T46" fmla="*/ 422 w 454"/>
                    <a:gd name="T47" fmla="*/ 342 h 883"/>
                    <a:gd name="T48" fmla="*/ 415 w 454"/>
                    <a:gd name="T49" fmla="*/ 361 h 883"/>
                    <a:gd name="T50" fmla="*/ 390 w 454"/>
                    <a:gd name="T51" fmla="*/ 380 h 883"/>
                    <a:gd name="T52" fmla="*/ 362 w 454"/>
                    <a:gd name="T53" fmla="*/ 400 h 883"/>
                    <a:gd name="T54" fmla="*/ 331 w 454"/>
                    <a:gd name="T55" fmla="*/ 445 h 883"/>
                    <a:gd name="T56" fmla="*/ 317 w 454"/>
                    <a:gd name="T57" fmla="*/ 486 h 883"/>
                    <a:gd name="T58" fmla="*/ 328 w 454"/>
                    <a:gd name="T59" fmla="*/ 538 h 883"/>
                    <a:gd name="T60" fmla="*/ 356 w 454"/>
                    <a:gd name="T61" fmla="*/ 728 h 883"/>
                    <a:gd name="T62" fmla="*/ 356 w 454"/>
                    <a:gd name="T63" fmla="*/ 799 h 883"/>
                    <a:gd name="T64" fmla="*/ 344 w 454"/>
                    <a:gd name="T65" fmla="*/ 854 h 883"/>
                    <a:gd name="T66" fmla="*/ 326 w 454"/>
                    <a:gd name="T67" fmla="*/ 877 h 883"/>
                    <a:gd name="T68" fmla="*/ 307 w 454"/>
                    <a:gd name="T69" fmla="*/ 883 h 883"/>
                    <a:gd name="T70" fmla="*/ 295 w 454"/>
                    <a:gd name="T71" fmla="*/ 881 h 8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454" h="883">
                      <a:moveTo>
                        <a:pt x="295" y="881"/>
                      </a:moveTo>
                      <a:lnTo>
                        <a:pt x="280" y="864"/>
                      </a:lnTo>
                      <a:lnTo>
                        <a:pt x="186" y="744"/>
                      </a:lnTo>
                      <a:lnTo>
                        <a:pt x="112" y="629"/>
                      </a:lnTo>
                      <a:lnTo>
                        <a:pt x="46" y="495"/>
                      </a:lnTo>
                      <a:lnTo>
                        <a:pt x="13" y="389"/>
                      </a:lnTo>
                      <a:lnTo>
                        <a:pt x="0" y="315"/>
                      </a:lnTo>
                      <a:lnTo>
                        <a:pt x="0" y="245"/>
                      </a:lnTo>
                      <a:lnTo>
                        <a:pt x="12" y="174"/>
                      </a:lnTo>
                      <a:lnTo>
                        <a:pt x="39" y="106"/>
                      </a:lnTo>
                      <a:lnTo>
                        <a:pt x="84" y="43"/>
                      </a:lnTo>
                      <a:lnTo>
                        <a:pt x="114" y="14"/>
                      </a:lnTo>
                      <a:lnTo>
                        <a:pt x="128" y="10"/>
                      </a:lnTo>
                      <a:lnTo>
                        <a:pt x="216" y="0"/>
                      </a:lnTo>
                      <a:lnTo>
                        <a:pt x="288" y="3"/>
                      </a:lnTo>
                      <a:lnTo>
                        <a:pt x="343" y="17"/>
                      </a:lnTo>
                      <a:lnTo>
                        <a:pt x="377" y="33"/>
                      </a:lnTo>
                      <a:lnTo>
                        <a:pt x="406" y="54"/>
                      </a:lnTo>
                      <a:lnTo>
                        <a:pt x="431" y="85"/>
                      </a:lnTo>
                      <a:lnTo>
                        <a:pt x="447" y="124"/>
                      </a:lnTo>
                      <a:lnTo>
                        <a:pt x="454" y="172"/>
                      </a:lnTo>
                      <a:lnTo>
                        <a:pt x="451" y="232"/>
                      </a:lnTo>
                      <a:lnTo>
                        <a:pt x="436" y="302"/>
                      </a:lnTo>
                      <a:lnTo>
                        <a:pt x="422" y="342"/>
                      </a:lnTo>
                      <a:lnTo>
                        <a:pt x="415" y="361"/>
                      </a:lnTo>
                      <a:lnTo>
                        <a:pt x="390" y="380"/>
                      </a:lnTo>
                      <a:lnTo>
                        <a:pt x="362" y="400"/>
                      </a:lnTo>
                      <a:lnTo>
                        <a:pt x="331" y="445"/>
                      </a:lnTo>
                      <a:lnTo>
                        <a:pt x="317" y="486"/>
                      </a:lnTo>
                      <a:lnTo>
                        <a:pt x="328" y="538"/>
                      </a:lnTo>
                      <a:lnTo>
                        <a:pt x="356" y="728"/>
                      </a:lnTo>
                      <a:lnTo>
                        <a:pt x="356" y="799"/>
                      </a:lnTo>
                      <a:lnTo>
                        <a:pt x="344" y="854"/>
                      </a:lnTo>
                      <a:lnTo>
                        <a:pt x="326" y="877"/>
                      </a:lnTo>
                      <a:lnTo>
                        <a:pt x="307" y="883"/>
                      </a:lnTo>
                      <a:lnTo>
                        <a:pt x="295" y="88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24" name="달 23">
                <a:extLst>
                  <a:ext uri="{FF2B5EF4-FFF2-40B4-BE49-F238E27FC236}">
                    <a16:creationId xmlns:a16="http://schemas.microsoft.com/office/drawing/2014/main" id="{71D43689-29EF-4344-A3FA-9862DDACC28B}"/>
                  </a:ext>
                </a:extLst>
              </p:cNvPr>
              <p:cNvSpPr/>
              <p:nvPr/>
            </p:nvSpPr>
            <p:spPr>
              <a:xfrm rot="8973792">
                <a:off x="9629279" y="254591"/>
                <a:ext cx="774700" cy="722679"/>
              </a:xfrm>
              <a:prstGeom prst="moon">
                <a:avLst>
                  <a:gd name="adj" fmla="val 60264"/>
                </a:avLst>
              </a:prstGeom>
              <a:solidFill>
                <a:srgbClr val="F275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달 24">
                <a:extLst>
                  <a:ext uri="{FF2B5EF4-FFF2-40B4-BE49-F238E27FC236}">
                    <a16:creationId xmlns:a16="http://schemas.microsoft.com/office/drawing/2014/main" id="{D4CCD6EC-B353-4A28-80E3-AB55B921476D}"/>
                  </a:ext>
                </a:extLst>
              </p:cNvPr>
              <p:cNvSpPr/>
              <p:nvPr/>
            </p:nvSpPr>
            <p:spPr>
              <a:xfrm rot="2079608">
                <a:off x="10625379" y="335362"/>
                <a:ext cx="774700" cy="421688"/>
              </a:xfrm>
              <a:prstGeom prst="moon">
                <a:avLst>
                  <a:gd name="adj" fmla="val 64619"/>
                </a:avLst>
              </a:prstGeom>
              <a:solidFill>
                <a:srgbClr val="F275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26" name="그룹 25">
                <a:extLst>
                  <a:ext uri="{FF2B5EF4-FFF2-40B4-BE49-F238E27FC236}">
                    <a16:creationId xmlns:a16="http://schemas.microsoft.com/office/drawing/2014/main" id="{3108B7AA-136F-44AF-88C6-0A1799E3CF7E}"/>
                  </a:ext>
                </a:extLst>
              </p:cNvPr>
              <p:cNvGrpSpPr/>
              <p:nvPr/>
            </p:nvGrpSpPr>
            <p:grpSpPr>
              <a:xfrm>
                <a:off x="10484758" y="1292723"/>
                <a:ext cx="235349" cy="235349"/>
                <a:chOff x="10484758" y="1292723"/>
                <a:chExt cx="235349" cy="235349"/>
              </a:xfrm>
            </p:grpSpPr>
            <p:sp>
              <p:nvSpPr>
                <p:cNvPr id="27" name="눈물 방울 26">
                  <a:extLst>
                    <a:ext uri="{FF2B5EF4-FFF2-40B4-BE49-F238E27FC236}">
                      <a16:creationId xmlns:a16="http://schemas.microsoft.com/office/drawing/2014/main" id="{CA7E69AA-4404-427B-B484-C30ADAAC56F2}"/>
                    </a:ext>
                  </a:extLst>
                </p:cNvPr>
                <p:cNvSpPr/>
                <p:nvPr/>
              </p:nvSpPr>
              <p:spPr>
                <a:xfrm rot="18900000">
                  <a:off x="10484758" y="1292723"/>
                  <a:ext cx="235349" cy="235349"/>
                </a:xfrm>
                <a:prstGeom prst="teardrop">
                  <a:avLst>
                    <a:gd name="adj" fmla="val 180130"/>
                  </a:avLst>
                </a:prstGeom>
                <a:solidFill>
                  <a:srgbClr val="F275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8" name="모서리가 둥근 직사각형 21">
                  <a:extLst>
                    <a:ext uri="{FF2B5EF4-FFF2-40B4-BE49-F238E27FC236}">
                      <a16:creationId xmlns:a16="http://schemas.microsoft.com/office/drawing/2014/main" id="{5F2B03E0-EA10-4DA5-AEA5-8555E91448A4}"/>
                    </a:ext>
                  </a:extLst>
                </p:cNvPr>
                <p:cNvSpPr/>
                <p:nvPr/>
              </p:nvSpPr>
              <p:spPr>
                <a:xfrm>
                  <a:off x="10521788" y="1405053"/>
                  <a:ext cx="45719" cy="5377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9" name="모서리가 둥근 직사각형 22">
                  <a:extLst>
                    <a:ext uri="{FF2B5EF4-FFF2-40B4-BE49-F238E27FC236}">
                      <a16:creationId xmlns:a16="http://schemas.microsoft.com/office/drawing/2014/main" id="{4214C6A1-2DB6-4F26-826B-BAFA9AF70DE0}"/>
                    </a:ext>
                  </a:extLst>
                </p:cNvPr>
                <p:cNvSpPr/>
                <p:nvPr/>
              </p:nvSpPr>
              <p:spPr>
                <a:xfrm>
                  <a:off x="10579572" y="1441890"/>
                  <a:ext cx="45719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1839078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DF577E6B-5220-4B23-8A2E-5497F8282914}"/>
              </a:ext>
            </a:extLst>
          </p:cNvPr>
          <p:cNvGrpSpPr/>
          <p:nvPr/>
        </p:nvGrpSpPr>
        <p:grpSpPr>
          <a:xfrm>
            <a:off x="0" y="0"/>
            <a:ext cx="12192000" cy="828132"/>
            <a:chOff x="0" y="0"/>
            <a:chExt cx="12192000" cy="828132"/>
          </a:xfrm>
          <a:solidFill>
            <a:srgbClr val="F27579"/>
          </a:solidFill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E05CDE45-2AE7-4B69-9311-BEFAFC92C05B}"/>
                </a:ext>
              </a:extLst>
            </p:cNvPr>
            <p:cNvSpPr/>
            <p:nvPr/>
          </p:nvSpPr>
          <p:spPr>
            <a:xfrm>
              <a:off x="0" y="0"/>
              <a:ext cx="12192000" cy="8281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E57DB37-A950-4AEE-90E5-1F1007384ABD}"/>
                </a:ext>
              </a:extLst>
            </p:cNvPr>
            <p:cNvSpPr txBox="1"/>
            <p:nvPr/>
          </p:nvSpPr>
          <p:spPr>
            <a:xfrm>
              <a:off x="207473" y="138485"/>
              <a:ext cx="4509381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ko-KR" altLang="en-US" sz="3600" b="1" dirty="0">
                  <a:solidFill>
                    <a:schemeClr val="bg1"/>
                  </a:solidFill>
                </a:rPr>
                <a:t>구현 </a:t>
              </a:r>
              <a:r>
                <a:rPr lang="en-US" altLang="ko-KR" sz="3600" b="1" dirty="0">
                  <a:solidFill>
                    <a:schemeClr val="bg1"/>
                  </a:solidFill>
                </a:rPr>
                <a:t>- </a:t>
              </a:r>
              <a:r>
                <a:rPr lang="ko-KR" altLang="en-US" sz="3600" b="1" dirty="0">
                  <a:solidFill>
                    <a:schemeClr val="bg1"/>
                  </a:solidFill>
                </a:rPr>
                <a:t>화면</a:t>
              </a: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F8595ABE-C5A7-4F42-BD2D-21618418E5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1578" y="830109"/>
            <a:ext cx="9794189" cy="347897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isometricOffAxis2Left"/>
            <a:lightRig rig="threePt" dir="t"/>
          </a:scene3d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4B64E94C-313E-40C4-8E04-D3ADD775D5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939" y="2397008"/>
            <a:ext cx="9794188" cy="376464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isometricOffAxis2Left"/>
            <a:lightRig rig="threePt" dir="t"/>
          </a:scene3d>
        </p:spPr>
      </p:pic>
      <p:grpSp>
        <p:nvGrpSpPr>
          <p:cNvPr id="20" name="그룹 19">
            <a:extLst>
              <a:ext uri="{FF2B5EF4-FFF2-40B4-BE49-F238E27FC236}">
                <a16:creationId xmlns:a16="http://schemas.microsoft.com/office/drawing/2014/main" id="{095A9DA5-13A1-40A2-B3EE-B1E468A6A35D}"/>
              </a:ext>
            </a:extLst>
          </p:cNvPr>
          <p:cNvGrpSpPr/>
          <p:nvPr/>
        </p:nvGrpSpPr>
        <p:grpSpPr>
          <a:xfrm>
            <a:off x="0" y="6133217"/>
            <a:ext cx="12192000" cy="728854"/>
            <a:chOff x="0" y="6133217"/>
            <a:chExt cx="12192000" cy="728854"/>
          </a:xfrm>
        </p:grpSpPr>
        <p:sp>
          <p:nvSpPr>
            <p:cNvPr id="21" name="자유형 14">
              <a:extLst>
                <a:ext uri="{FF2B5EF4-FFF2-40B4-BE49-F238E27FC236}">
                  <a16:creationId xmlns:a16="http://schemas.microsoft.com/office/drawing/2014/main" id="{AE871CA8-B645-4445-9E86-05F3D28A3F48}"/>
                </a:ext>
              </a:extLst>
            </p:cNvPr>
            <p:cNvSpPr/>
            <p:nvPr/>
          </p:nvSpPr>
          <p:spPr>
            <a:xfrm flipV="1">
              <a:off x="0" y="6413809"/>
              <a:ext cx="12192000" cy="448262"/>
            </a:xfrm>
            <a:custGeom>
              <a:avLst/>
              <a:gdLst>
                <a:gd name="connsiteX0" fmla="*/ 0 w 12192000"/>
                <a:gd name="connsiteY0" fmla="*/ 0 h 1133913"/>
                <a:gd name="connsiteX1" fmla="*/ 12192000 w 12192000"/>
                <a:gd name="connsiteY1" fmla="*/ 0 h 1133913"/>
                <a:gd name="connsiteX2" fmla="*/ 12192000 w 12192000"/>
                <a:gd name="connsiteY2" fmla="*/ 1133913 h 1133913"/>
                <a:gd name="connsiteX3" fmla="*/ 12149251 w 12192000"/>
                <a:gd name="connsiteY3" fmla="*/ 1100931 h 1133913"/>
                <a:gd name="connsiteX4" fmla="*/ 11945257 w 12192000"/>
                <a:gd name="connsiteY4" fmla="*/ 957943 h 1133913"/>
                <a:gd name="connsiteX5" fmla="*/ 11625943 w 12192000"/>
                <a:gd name="connsiteY5" fmla="*/ 769257 h 1133913"/>
                <a:gd name="connsiteX6" fmla="*/ 11074400 w 12192000"/>
                <a:gd name="connsiteY6" fmla="*/ 638629 h 1133913"/>
                <a:gd name="connsiteX7" fmla="*/ 10784114 w 12192000"/>
                <a:gd name="connsiteY7" fmla="*/ 638629 h 1133913"/>
                <a:gd name="connsiteX8" fmla="*/ 10014857 w 12192000"/>
                <a:gd name="connsiteY8" fmla="*/ 638629 h 1133913"/>
                <a:gd name="connsiteX9" fmla="*/ 8098971 w 12192000"/>
                <a:gd name="connsiteY9" fmla="*/ 638629 h 1133913"/>
                <a:gd name="connsiteX10" fmla="*/ 3236686 w 12192000"/>
                <a:gd name="connsiteY10" fmla="*/ 1088571 h 1133913"/>
                <a:gd name="connsiteX11" fmla="*/ 214540 w 12192000"/>
                <a:gd name="connsiteY11" fmla="*/ 687841 h 1133913"/>
                <a:gd name="connsiteX12" fmla="*/ 0 w 12192000"/>
                <a:gd name="connsiteY12" fmla="*/ 644314 h 1133913"/>
                <a:gd name="connsiteX0" fmla="*/ 0 w 12192000"/>
                <a:gd name="connsiteY0" fmla="*/ 0 h 1133913"/>
                <a:gd name="connsiteX1" fmla="*/ 12192000 w 12192000"/>
                <a:gd name="connsiteY1" fmla="*/ 0 h 1133913"/>
                <a:gd name="connsiteX2" fmla="*/ 12192000 w 12192000"/>
                <a:gd name="connsiteY2" fmla="*/ 1133913 h 1133913"/>
                <a:gd name="connsiteX3" fmla="*/ 12149251 w 12192000"/>
                <a:gd name="connsiteY3" fmla="*/ 1100931 h 1133913"/>
                <a:gd name="connsiteX4" fmla="*/ 11945257 w 12192000"/>
                <a:gd name="connsiteY4" fmla="*/ 957943 h 1133913"/>
                <a:gd name="connsiteX5" fmla="*/ 11625943 w 12192000"/>
                <a:gd name="connsiteY5" fmla="*/ 769257 h 1133913"/>
                <a:gd name="connsiteX6" fmla="*/ 11074400 w 12192000"/>
                <a:gd name="connsiteY6" fmla="*/ 638629 h 1133913"/>
                <a:gd name="connsiteX7" fmla="*/ 10784114 w 12192000"/>
                <a:gd name="connsiteY7" fmla="*/ 638629 h 1133913"/>
                <a:gd name="connsiteX8" fmla="*/ 10014857 w 12192000"/>
                <a:gd name="connsiteY8" fmla="*/ 638629 h 1133913"/>
                <a:gd name="connsiteX9" fmla="*/ 8098971 w 12192000"/>
                <a:gd name="connsiteY9" fmla="*/ 638629 h 1133913"/>
                <a:gd name="connsiteX10" fmla="*/ 3236686 w 12192000"/>
                <a:gd name="connsiteY10" fmla="*/ 1088571 h 1133913"/>
                <a:gd name="connsiteX11" fmla="*/ 214540 w 12192000"/>
                <a:gd name="connsiteY11" fmla="*/ 687841 h 1133913"/>
                <a:gd name="connsiteX12" fmla="*/ 0 w 12192000"/>
                <a:gd name="connsiteY12" fmla="*/ 992191 h 1133913"/>
                <a:gd name="connsiteX13" fmla="*/ 0 w 12192000"/>
                <a:gd name="connsiteY13" fmla="*/ 0 h 1133913"/>
                <a:gd name="connsiteX0" fmla="*/ 0 w 12192000"/>
                <a:gd name="connsiteY0" fmla="*/ 0 h 1133913"/>
                <a:gd name="connsiteX1" fmla="*/ 12192000 w 12192000"/>
                <a:gd name="connsiteY1" fmla="*/ 0 h 1133913"/>
                <a:gd name="connsiteX2" fmla="*/ 12192000 w 12192000"/>
                <a:gd name="connsiteY2" fmla="*/ 1133913 h 1133913"/>
                <a:gd name="connsiteX3" fmla="*/ 12149251 w 12192000"/>
                <a:gd name="connsiteY3" fmla="*/ 1100931 h 1133913"/>
                <a:gd name="connsiteX4" fmla="*/ 11945257 w 12192000"/>
                <a:gd name="connsiteY4" fmla="*/ 957943 h 1133913"/>
                <a:gd name="connsiteX5" fmla="*/ 11625943 w 12192000"/>
                <a:gd name="connsiteY5" fmla="*/ 769257 h 1133913"/>
                <a:gd name="connsiteX6" fmla="*/ 11074400 w 12192000"/>
                <a:gd name="connsiteY6" fmla="*/ 638629 h 1133913"/>
                <a:gd name="connsiteX7" fmla="*/ 10784114 w 12192000"/>
                <a:gd name="connsiteY7" fmla="*/ 638629 h 1133913"/>
                <a:gd name="connsiteX8" fmla="*/ 10014857 w 12192000"/>
                <a:gd name="connsiteY8" fmla="*/ 638629 h 1133913"/>
                <a:gd name="connsiteX9" fmla="*/ 8098971 w 12192000"/>
                <a:gd name="connsiteY9" fmla="*/ 638629 h 1133913"/>
                <a:gd name="connsiteX10" fmla="*/ 3236686 w 12192000"/>
                <a:gd name="connsiteY10" fmla="*/ 1088571 h 1133913"/>
                <a:gd name="connsiteX11" fmla="*/ 725286 w 12192000"/>
                <a:gd name="connsiteY11" fmla="*/ 1035719 h 1133913"/>
                <a:gd name="connsiteX12" fmla="*/ 0 w 12192000"/>
                <a:gd name="connsiteY12" fmla="*/ 992191 h 1133913"/>
                <a:gd name="connsiteX13" fmla="*/ 0 w 12192000"/>
                <a:gd name="connsiteY13" fmla="*/ 0 h 1133913"/>
                <a:gd name="connsiteX0" fmla="*/ 0 w 12192000"/>
                <a:gd name="connsiteY0" fmla="*/ 0 h 1133913"/>
                <a:gd name="connsiteX1" fmla="*/ 12192000 w 12192000"/>
                <a:gd name="connsiteY1" fmla="*/ 0 h 1133913"/>
                <a:gd name="connsiteX2" fmla="*/ 12192000 w 12192000"/>
                <a:gd name="connsiteY2" fmla="*/ 1133913 h 1133913"/>
                <a:gd name="connsiteX3" fmla="*/ 12149251 w 12192000"/>
                <a:gd name="connsiteY3" fmla="*/ 1100931 h 1133913"/>
                <a:gd name="connsiteX4" fmla="*/ 11945257 w 12192000"/>
                <a:gd name="connsiteY4" fmla="*/ 957943 h 1133913"/>
                <a:gd name="connsiteX5" fmla="*/ 11625943 w 12192000"/>
                <a:gd name="connsiteY5" fmla="*/ 769257 h 1133913"/>
                <a:gd name="connsiteX6" fmla="*/ 11074400 w 12192000"/>
                <a:gd name="connsiteY6" fmla="*/ 638629 h 1133913"/>
                <a:gd name="connsiteX7" fmla="*/ 10784114 w 12192000"/>
                <a:gd name="connsiteY7" fmla="*/ 638629 h 1133913"/>
                <a:gd name="connsiteX8" fmla="*/ 10014857 w 12192000"/>
                <a:gd name="connsiteY8" fmla="*/ 638629 h 1133913"/>
                <a:gd name="connsiteX9" fmla="*/ 8098971 w 12192000"/>
                <a:gd name="connsiteY9" fmla="*/ 638629 h 1133913"/>
                <a:gd name="connsiteX10" fmla="*/ 3236686 w 12192000"/>
                <a:gd name="connsiteY10" fmla="*/ 1088571 h 1133913"/>
                <a:gd name="connsiteX11" fmla="*/ 725286 w 12192000"/>
                <a:gd name="connsiteY11" fmla="*/ 1035719 h 1133913"/>
                <a:gd name="connsiteX12" fmla="*/ 0 w 12192000"/>
                <a:gd name="connsiteY12" fmla="*/ 992191 h 1133913"/>
                <a:gd name="connsiteX13" fmla="*/ 0 w 12192000"/>
                <a:gd name="connsiteY13" fmla="*/ 0 h 1133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192000" h="1133913">
                  <a:moveTo>
                    <a:pt x="0" y="0"/>
                  </a:moveTo>
                  <a:lnTo>
                    <a:pt x="12192000" y="0"/>
                  </a:lnTo>
                  <a:lnTo>
                    <a:pt x="12192000" y="1133913"/>
                  </a:lnTo>
                  <a:lnTo>
                    <a:pt x="12149251" y="1100931"/>
                  </a:lnTo>
                  <a:cubicBezTo>
                    <a:pt x="12067419" y="1037620"/>
                    <a:pt x="11995452" y="983343"/>
                    <a:pt x="11945257" y="957943"/>
                  </a:cubicBezTo>
                  <a:cubicBezTo>
                    <a:pt x="11744476" y="856343"/>
                    <a:pt x="11771086" y="822476"/>
                    <a:pt x="11625943" y="769257"/>
                  </a:cubicBezTo>
                  <a:cubicBezTo>
                    <a:pt x="11480800" y="716038"/>
                    <a:pt x="11214705" y="660400"/>
                    <a:pt x="11074400" y="638629"/>
                  </a:cubicBezTo>
                  <a:cubicBezTo>
                    <a:pt x="10934095" y="616858"/>
                    <a:pt x="10960704" y="638629"/>
                    <a:pt x="10784114" y="638629"/>
                  </a:cubicBezTo>
                  <a:lnTo>
                    <a:pt x="10014857" y="638629"/>
                  </a:lnTo>
                  <a:cubicBezTo>
                    <a:pt x="10014857" y="638629"/>
                    <a:pt x="9228666" y="563639"/>
                    <a:pt x="8098971" y="638629"/>
                  </a:cubicBezTo>
                  <a:cubicBezTo>
                    <a:pt x="6969276" y="713619"/>
                    <a:pt x="4654249" y="1100666"/>
                    <a:pt x="3236686" y="1088571"/>
                  </a:cubicBezTo>
                  <a:cubicBezTo>
                    <a:pt x="2173515" y="1079500"/>
                    <a:pt x="1608439" y="1094396"/>
                    <a:pt x="725286" y="1035719"/>
                  </a:cubicBezTo>
                  <a:lnTo>
                    <a:pt x="0" y="9921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75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418F0FEE-3D60-47B3-8342-CBBE95D090D8}"/>
                </a:ext>
              </a:extLst>
            </p:cNvPr>
            <p:cNvGrpSpPr/>
            <p:nvPr/>
          </p:nvGrpSpPr>
          <p:grpSpPr>
            <a:xfrm flipV="1">
              <a:off x="9629279" y="6133217"/>
              <a:ext cx="1770800" cy="607421"/>
              <a:chOff x="9629279" y="254591"/>
              <a:chExt cx="1770800" cy="1273481"/>
            </a:xfrm>
          </p:grpSpPr>
          <p:grpSp>
            <p:nvGrpSpPr>
              <p:cNvPr id="23" name="그룹 22">
                <a:extLst>
                  <a:ext uri="{FF2B5EF4-FFF2-40B4-BE49-F238E27FC236}">
                    <a16:creationId xmlns:a16="http://schemas.microsoft.com/office/drawing/2014/main" id="{1ADD707E-64D5-4A1C-89B0-BFD490334846}"/>
                  </a:ext>
                </a:extLst>
              </p:cNvPr>
              <p:cNvGrpSpPr/>
              <p:nvPr/>
            </p:nvGrpSpPr>
            <p:grpSpPr>
              <a:xfrm>
                <a:off x="9733643" y="453116"/>
                <a:ext cx="1467758" cy="1001218"/>
                <a:chOff x="8251598" y="446819"/>
                <a:chExt cx="3606800" cy="2460347"/>
              </a:xfrm>
              <a:solidFill>
                <a:srgbClr val="F27579"/>
              </a:solidFill>
            </p:grpSpPr>
            <p:sp>
              <p:nvSpPr>
                <p:cNvPr id="43" name="자유형 23">
                  <a:extLst>
                    <a:ext uri="{FF2B5EF4-FFF2-40B4-BE49-F238E27FC236}">
                      <a16:creationId xmlns:a16="http://schemas.microsoft.com/office/drawing/2014/main" id="{1679E423-A288-414E-90CA-AAD59869345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10800000" flipH="1">
                  <a:off x="8251598" y="446819"/>
                  <a:ext cx="3180822" cy="2276194"/>
                </a:xfrm>
                <a:custGeom>
                  <a:avLst/>
                  <a:gdLst>
                    <a:gd name="connsiteX0" fmla="*/ 838137 w 3180821"/>
                    <a:gd name="connsiteY0" fmla="*/ 2109788 h 2109788"/>
                    <a:gd name="connsiteX1" fmla="*/ 3085922 w 3180821"/>
                    <a:gd name="connsiteY1" fmla="*/ 2109788 h 2109788"/>
                    <a:gd name="connsiteX2" fmla="*/ 3083984 w 3180821"/>
                    <a:gd name="connsiteY2" fmla="*/ 2107899 h 2109788"/>
                    <a:gd name="connsiteX3" fmla="*/ 3060171 w 3180821"/>
                    <a:gd name="connsiteY3" fmla="*/ 2076161 h 2109788"/>
                    <a:gd name="connsiteX4" fmla="*/ 3042180 w 3180821"/>
                    <a:gd name="connsiteY4" fmla="*/ 2031200 h 2109788"/>
                    <a:gd name="connsiteX5" fmla="*/ 3036888 w 3180821"/>
                    <a:gd name="connsiteY5" fmla="*/ 1986767 h 2109788"/>
                    <a:gd name="connsiteX6" fmla="*/ 3040063 w 3180821"/>
                    <a:gd name="connsiteY6" fmla="*/ 1943393 h 2109788"/>
                    <a:gd name="connsiteX7" fmla="*/ 3048000 w 3180821"/>
                    <a:gd name="connsiteY7" fmla="*/ 1902134 h 2109788"/>
                    <a:gd name="connsiteX8" fmla="*/ 3064404 w 3180821"/>
                    <a:gd name="connsiteY8" fmla="*/ 1846593 h 2109788"/>
                    <a:gd name="connsiteX9" fmla="*/ 3071813 w 3180821"/>
                    <a:gd name="connsiteY9" fmla="*/ 1817501 h 2109788"/>
                    <a:gd name="connsiteX10" fmla="*/ 3076576 w 3180821"/>
                    <a:gd name="connsiteY10" fmla="*/ 1803748 h 2109788"/>
                    <a:gd name="connsiteX11" fmla="*/ 3095626 w 3180821"/>
                    <a:gd name="connsiteY11" fmla="*/ 1767250 h 2109788"/>
                    <a:gd name="connsiteX12" fmla="*/ 3142192 w 3180821"/>
                    <a:gd name="connsiteY12" fmla="*/ 1697427 h 2109788"/>
                    <a:gd name="connsiteX13" fmla="*/ 3180821 w 3180821"/>
                    <a:gd name="connsiteY13" fmla="*/ 1644531 h 2109788"/>
                    <a:gd name="connsiteX14" fmla="*/ 3045354 w 3180821"/>
                    <a:gd name="connsiteY14" fmla="*/ 1603802 h 2109788"/>
                    <a:gd name="connsiteX15" fmla="*/ 2453217 w 3180821"/>
                    <a:gd name="connsiteY15" fmla="*/ 1417079 h 2109788"/>
                    <a:gd name="connsiteX16" fmla="*/ 2216680 w 3180821"/>
                    <a:gd name="connsiteY16" fmla="*/ 1336678 h 2109788"/>
                    <a:gd name="connsiteX17" fmla="*/ 2145242 w 3180821"/>
                    <a:gd name="connsiteY17" fmla="*/ 1310230 h 2109788"/>
                    <a:gd name="connsiteX18" fmla="*/ 2119313 w 3180821"/>
                    <a:gd name="connsiteY18" fmla="*/ 1298064 h 2109788"/>
                    <a:gd name="connsiteX19" fmla="*/ 2116138 w 3180821"/>
                    <a:gd name="connsiteY19" fmla="*/ 1294361 h 2109788"/>
                    <a:gd name="connsiteX20" fmla="*/ 2103438 w 3180821"/>
                    <a:gd name="connsiteY20" fmla="*/ 1293303 h 2109788"/>
                    <a:gd name="connsiteX21" fmla="*/ 2083330 w 3180821"/>
                    <a:gd name="connsiteY21" fmla="*/ 1284311 h 2109788"/>
                    <a:gd name="connsiteX22" fmla="*/ 2064280 w 3180821"/>
                    <a:gd name="connsiteY22" fmla="*/ 1265268 h 2109788"/>
                    <a:gd name="connsiteX23" fmla="*/ 2062163 w 3180821"/>
                    <a:gd name="connsiteY23" fmla="*/ 1260508 h 2109788"/>
                    <a:gd name="connsiteX24" fmla="*/ 2001309 w 3180821"/>
                    <a:gd name="connsiteY24" fmla="*/ 1085423 h 2109788"/>
                    <a:gd name="connsiteX25" fmla="*/ 1991254 w 3180821"/>
                    <a:gd name="connsiteY25" fmla="*/ 1038874 h 2109788"/>
                    <a:gd name="connsiteX26" fmla="*/ 1974321 w 3180821"/>
                    <a:gd name="connsiteY26" fmla="*/ 990210 h 2109788"/>
                    <a:gd name="connsiteX27" fmla="*/ 1963209 w 3180821"/>
                    <a:gd name="connsiteY27" fmla="*/ 967994 h 2109788"/>
                    <a:gd name="connsiteX28" fmla="*/ 1951038 w 3180821"/>
                    <a:gd name="connsiteY28" fmla="*/ 952125 h 2109788"/>
                    <a:gd name="connsiteX29" fmla="*/ 1938867 w 3180821"/>
                    <a:gd name="connsiteY29" fmla="*/ 943133 h 2109788"/>
                    <a:gd name="connsiteX30" fmla="*/ 1927225 w 3180821"/>
                    <a:gd name="connsiteY30" fmla="*/ 939430 h 2109788"/>
                    <a:gd name="connsiteX31" fmla="*/ 1915054 w 3180821"/>
                    <a:gd name="connsiteY31" fmla="*/ 939959 h 2109788"/>
                    <a:gd name="connsiteX32" fmla="*/ 1898121 w 3180821"/>
                    <a:gd name="connsiteY32" fmla="*/ 946835 h 2109788"/>
                    <a:gd name="connsiteX33" fmla="*/ 1879071 w 3180821"/>
                    <a:gd name="connsiteY33" fmla="*/ 963762 h 2109788"/>
                    <a:gd name="connsiteX34" fmla="*/ 1858434 w 3180821"/>
                    <a:gd name="connsiteY34" fmla="*/ 991268 h 2109788"/>
                    <a:gd name="connsiteX35" fmla="*/ 1855788 w 3180821"/>
                    <a:gd name="connsiteY35" fmla="*/ 997086 h 2109788"/>
                    <a:gd name="connsiteX36" fmla="*/ 1846263 w 3180821"/>
                    <a:gd name="connsiteY36" fmla="*/ 1025121 h 2109788"/>
                    <a:gd name="connsiteX37" fmla="*/ 1827213 w 3180821"/>
                    <a:gd name="connsiteY37" fmla="*/ 1116102 h 2109788"/>
                    <a:gd name="connsiteX38" fmla="*/ 1805517 w 3180821"/>
                    <a:gd name="connsiteY38" fmla="*/ 1261566 h 2109788"/>
                    <a:gd name="connsiteX39" fmla="*/ 1802342 w 3180821"/>
                    <a:gd name="connsiteY39" fmla="*/ 1290658 h 2109788"/>
                    <a:gd name="connsiteX40" fmla="*/ 1790700 w 3180821"/>
                    <a:gd name="connsiteY40" fmla="*/ 1303353 h 2109788"/>
                    <a:gd name="connsiteX41" fmla="*/ 1770063 w 3180821"/>
                    <a:gd name="connsiteY41" fmla="*/ 1321867 h 2109788"/>
                    <a:gd name="connsiteX42" fmla="*/ 1751013 w 3180821"/>
                    <a:gd name="connsiteY42" fmla="*/ 1331388 h 2109788"/>
                    <a:gd name="connsiteX43" fmla="*/ 1735138 w 3180821"/>
                    <a:gd name="connsiteY43" fmla="*/ 1334562 h 2109788"/>
                    <a:gd name="connsiteX44" fmla="*/ 1720850 w 3180821"/>
                    <a:gd name="connsiteY44" fmla="*/ 1330859 h 2109788"/>
                    <a:gd name="connsiteX45" fmla="*/ 1708680 w 3180821"/>
                    <a:gd name="connsiteY45" fmla="*/ 1321867 h 2109788"/>
                    <a:gd name="connsiteX46" fmla="*/ 1692275 w 3180821"/>
                    <a:gd name="connsiteY46" fmla="*/ 1300180 h 2109788"/>
                    <a:gd name="connsiteX47" fmla="*/ 1677459 w 3180821"/>
                    <a:gd name="connsiteY47" fmla="*/ 1262095 h 2109788"/>
                    <a:gd name="connsiteX48" fmla="*/ 1667405 w 3180821"/>
                    <a:gd name="connsiteY48" fmla="*/ 1221894 h 2109788"/>
                    <a:gd name="connsiteX49" fmla="*/ 1659467 w 3180821"/>
                    <a:gd name="connsiteY49" fmla="*/ 1170585 h 2109788"/>
                    <a:gd name="connsiteX50" fmla="*/ 1658938 w 3180821"/>
                    <a:gd name="connsiteY50" fmla="*/ 1162650 h 2109788"/>
                    <a:gd name="connsiteX51" fmla="*/ 1655234 w 3180821"/>
                    <a:gd name="connsiteY51" fmla="*/ 1151542 h 2109788"/>
                    <a:gd name="connsiteX52" fmla="*/ 1646767 w 3180821"/>
                    <a:gd name="connsiteY52" fmla="*/ 1135145 h 2109788"/>
                    <a:gd name="connsiteX53" fmla="*/ 1636184 w 3180821"/>
                    <a:gd name="connsiteY53" fmla="*/ 1121921 h 2109788"/>
                    <a:gd name="connsiteX54" fmla="*/ 1624542 w 3180821"/>
                    <a:gd name="connsiteY54" fmla="*/ 1113457 h 2109788"/>
                    <a:gd name="connsiteX55" fmla="*/ 1604963 w 3180821"/>
                    <a:gd name="connsiteY55" fmla="*/ 1107110 h 2109788"/>
                    <a:gd name="connsiteX56" fmla="*/ 1577446 w 3180821"/>
                    <a:gd name="connsiteY56" fmla="*/ 1107639 h 2109788"/>
                    <a:gd name="connsiteX57" fmla="*/ 1537230 w 3180821"/>
                    <a:gd name="connsiteY57" fmla="*/ 1121392 h 2109788"/>
                    <a:gd name="connsiteX58" fmla="*/ 1499130 w 3180821"/>
                    <a:gd name="connsiteY58" fmla="*/ 1144137 h 2109788"/>
                    <a:gd name="connsiteX59" fmla="*/ 1494896 w 3180821"/>
                    <a:gd name="connsiteY59" fmla="*/ 1147311 h 2109788"/>
                    <a:gd name="connsiteX60" fmla="*/ 1475317 w 3180821"/>
                    <a:gd name="connsiteY60" fmla="*/ 1150484 h 2109788"/>
                    <a:gd name="connsiteX61" fmla="*/ 1445684 w 3180821"/>
                    <a:gd name="connsiteY61" fmla="*/ 1149426 h 2109788"/>
                    <a:gd name="connsiteX62" fmla="*/ 1426634 w 3180821"/>
                    <a:gd name="connsiteY62" fmla="*/ 1143608 h 2109788"/>
                    <a:gd name="connsiteX63" fmla="*/ 1414992 w 3180821"/>
                    <a:gd name="connsiteY63" fmla="*/ 1132500 h 2109788"/>
                    <a:gd name="connsiteX64" fmla="*/ 1409700 w 3180821"/>
                    <a:gd name="connsiteY64" fmla="*/ 1114515 h 2109788"/>
                    <a:gd name="connsiteX65" fmla="*/ 1412875 w 3180821"/>
                    <a:gd name="connsiteY65" fmla="*/ 1093886 h 2109788"/>
                    <a:gd name="connsiteX66" fmla="*/ 1413405 w 3180821"/>
                    <a:gd name="connsiteY66" fmla="*/ 1091770 h 2109788"/>
                    <a:gd name="connsiteX67" fmla="*/ 1421342 w 3180821"/>
                    <a:gd name="connsiteY67" fmla="*/ 1049453 h 2109788"/>
                    <a:gd name="connsiteX68" fmla="*/ 1429809 w 3180821"/>
                    <a:gd name="connsiteY68" fmla="*/ 975928 h 2109788"/>
                    <a:gd name="connsiteX69" fmla="*/ 1431925 w 3180821"/>
                    <a:gd name="connsiteY69" fmla="*/ 912453 h 2109788"/>
                    <a:gd name="connsiteX70" fmla="*/ 1429809 w 3180821"/>
                    <a:gd name="connsiteY70" fmla="*/ 858499 h 2109788"/>
                    <a:gd name="connsiteX71" fmla="*/ 1422930 w 3180821"/>
                    <a:gd name="connsiteY71" fmla="*/ 813538 h 2109788"/>
                    <a:gd name="connsiteX72" fmla="*/ 1411817 w 3180821"/>
                    <a:gd name="connsiteY72" fmla="*/ 775982 h 2109788"/>
                    <a:gd name="connsiteX73" fmla="*/ 1399117 w 3180821"/>
                    <a:gd name="connsiteY73" fmla="*/ 746360 h 2109788"/>
                    <a:gd name="connsiteX74" fmla="*/ 1383771 w 3180821"/>
                    <a:gd name="connsiteY74" fmla="*/ 723615 h 2109788"/>
                    <a:gd name="connsiteX75" fmla="*/ 1366838 w 3180821"/>
                    <a:gd name="connsiteY75" fmla="*/ 706159 h 2109788"/>
                    <a:gd name="connsiteX76" fmla="*/ 1349375 w 3180821"/>
                    <a:gd name="connsiteY76" fmla="*/ 692935 h 2109788"/>
                    <a:gd name="connsiteX77" fmla="*/ 1323446 w 3180821"/>
                    <a:gd name="connsiteY77" fmla="*/ 681827 h 2109788"/>
                    <a:gd name="connsiteX78" fmla="*/ 1282700 w 3180821"/>
                    <a:gd name="connsiteY78" fmla="*/ 676538 h 2109788"/>
                    <a:gd name="connsiteX79" fmla="*/ 1275821 w 3180821"/>
                    <a:gd name="connsiteY79" fmla="*/ 678125 h 2109788"/>
                    <a:gd name="connsiteX80" fmla="*/ 1264180 w 3180821"/>
                    <a:gd name="connsiteY80" fmla="*/ 681827 h 2109788"/>
                    <a:gd name="connsiteX81" fmla="*/ 1245659 w 3180821"/>
                    <a:gd name="connsiteY81" fmla="*/ 690291 h 2109788"/>
                    <a:gd name="connsiteX82" fmla="*/ 1223963 w 3180821"/>
                    <a:gd name="connsiteY82" fmla="*/ 707746 h 2109788"/>
                    <a:gd name="connsiteX83" fmla="*/ 1206500 w 3180821"/>
                    <a:gd name="connsiteY83" fmla="*/ 735252 h 2109788"/>
                    <a:gd name="connsiteX84" fmla="*/ 1199621 w 3180821"/>
                    <a:gd name="connsiteY84" fmla="*/ 765403 h 2109788"/>
                    <a:gd name="connsiteX85" fmla="*/ 1200680 w 3180821"/>
                    <a:gd name="connsiteY85" fmla="*/ 810364 h 2109788"/>
                    <a:gd name="connsiteX86" fmla="*/ 1212321 w 3180821"/>
                    <a:gd name="connsiteY86" fmla="*/ 852152 h 2109788"/>
                    <a:gd name="connsiteX87" fmla="*/ 1214438 w 3180821"/>
                    <a:gd name="connsiteY87" fmla="*/ 856913 h 2109788"/>
                    <a:gd name="connsiteX88" fmla="*/ 1220788 w 3180821"/>
                    <a:gd name="connsiteY88" fmla="*/ 870665 h 2109788"/>
                    <a:gd name="connsiteX89" fmla="*/ 1231371 w 3180821"/>
                    <a:gd name="connsiteY89" fmla="*/ 905577 h 2109788"/>
                    <a:gd name="connsiteX90" fmla="*/ 1243542 w 3180821"/>
                    <a:gd name="connsiteY90" fmla="*/ 966936 h 2109788"/>
                    <a:gd name="connsiteX91" fmla="*/ 1255184 w 3180821"/>
                    <a:gd name="connsiteY91" fmla="*/ 1083836 h 2109788"/>
                    <a:gd name="connsiteX92" fmla="*/ 1255184 w 3180821"/>
                    <a:gd name="connsiteY92" fmla="*/ 1107110 h 2109788"/>
                    <a:gd name="connsiteX93" fmla="*/ 1238780 w 3180821"/>
                    <a:gd name="connsiteY93" fmla="*/ 1120334 h 2109788"/>
                    <a:gd name="connsiteX94" fmla="*/ 1209146 w 3180821"/>
                    <a:gd name="connsiteY94" fmla="*/ 1140434 h 2109788"/>
                    <a:gd name="connsiteX95" fmla="*/ 1181630 w 3180821"/>
                    <a:gd name="connsiteY95" fmla="*/ 1151542 h 2109788"/>
                    <a:gd name="connsiteX96" fmla="*/ 1157288 w 3180821"/>
                    <a:gd name="connsiteY96" fmla="*/ 1155774 h 2109788"/>
                    <a:gd name="connsiteX97" fmla="*/ 1135592 w 3180821"/>
                    <a:gd name="connsiteY97" fmla="*/ 1152600 h 2109788"/>
                    <a:gd name="connsiteX98" fmla="*/ 1115484 w 3180821"/>
                    <a:gd name="connsiteY98" fmla="*/ 1143608 h 2109788"/>
                    <a:gd name="connsiteX99" fmla="*/ 1089555 w 3180821"/>
                    <a:gd name="connsiteY99" fmla="*/ 1122979 h 2109788"/>
                    <a:gd name="connsiteX100" fmla="*/ 1062038 w 3180821"/>
                    <a:gd name="connsiteY100" fmla="*/ 1084894 h 2109788"/>
                    <a:gd name="connsiteX101" fmla="*/ 1044046 w 3180821"/>
                    <a:gd name="connsiteY101" fmla="*/ 1043635 h 2109788"/>
                    <a:gd name="connsiteX102" fmla="*/ 1027113 w 3180821"/>
                    <a:gd name="connsiteY102" fmla="*/ 992326 h 2109788"/>
                    <a:gd name="connsiteX103" fmla="*/ 1025525 w 3180821"/>
                    <a:gd name="connsiteY103" fmla="*/ 983334 h 2109788"/>
                    <a:gd name="connsiteX104" fmla="*/ 1016000 w 3180821"/>
                    <a:gd name="connsiteY104" fmla="*/ 955828 h 2109788"/>
                    <a:gd name="connsiteX105" fmla="*/ 1001184 w 3180821"/>
                    <a:gd name="connsiteY105" fmla="*/ 882831 h 2109788"/>
                    <a:gd name="connsiteX106" fmla="*/ 992188 w 3180821"/>
                    <a:gd name="connsiteY106" fmla="*/ 796082 h 2109788"/>
                    <a:gd name="connsiteX107" fmla="*/ 987425 w 3180821"/>
                    <a:gd name="connsiteY107" fmla="*/ 704573 h 2109788"/>
                    <a:gd name="connsiteX108" fmla="*/ 987425 w 3180821"/>
                    <a:gd name="connsiteY108" fmla="*/ 488758 h 2109788"/>
                    <a:gd name="connsiteX109" fmla="*/ 990071 w 3180821"/>
                    <a:gd name="connsiteY109" fmla="*/ 437978 h 2109788"/>
                    <a:gd name="connsiteX110" fmla="*/ 981605 w 3180821"/>
                    <a:gd name="connsiteY110" fmla="*/ 415232 h 2109788"/>
                    <a:gd name="connsiteX111" fmla="*/ 964671 w 3180821"/>
                    <a:gd name="connsiteY111" fmla="*/ 378734 h 2109788"/>
                    <a:gd name="connsiteX112" fmla="*/ 947209 w 3180821"/>
                    <a:gd name="connsiteY112" fmla="*/ 352815 h 2109788"/>
                    <a:gd name="connsiteX113" fmla="*/ 931334 w 3180821"/>
                    <a:gd name="connsiteY113" fmla="*/ 335360 h 2109788"/>
                    <a:gd name="connsiteX114" fmla="*/ 914400 w 3180821"/>
                    <a:gd name="connsiteY114" fmla="*/ 325839 h 2109788"/>
                    <a:gd name="connsiteX115" fmla="*/ 899055 w 3180821"/>
                    <a:gd name="connsiteY115" fmla="*/ 323723 h 2109788"/>
                    <a:gd name="connsiteX116" fmla="*/ 884767 w 3180821"/>
                    <a:gd name="connsiteY116" fmla="*/ 326896 h 2109788"/>
                    <a:gd name="connsiteX117" fmla="*/ 869950 w 3180821"/>
                    <a:gd name="connsiteY117" fmla="*/ 334302 h 2109788"/>
                    <a:gd name="connsiteX118" fmla="*/ 850900 w 3180821"/>
                    <a:gd name="connsiteY118" fmla="*/ 352815 h 2109788"/>
                    <a:gd name="connsiteX119" fmla="*/ 829734 w 3180821"/>
                    <a:gd name="connsiteY119" fmla="*/ 382966 h 2109788"/>
                    <a:gd name="connsiteX120" fmla="*/ 809096 w 3180821"/>
                    <a:gd name="connsiteY120" fmla="*/ 424754 h 2109788"/>
                    <a:gd name="connsiteX121" fmla="*/ 805921 w 3180821"/>
                    <a:gd name="connsiteY121" fmla="*/ 433217 h 2109788"/>
                    <a:gd name="connsiteX122" fmla="*/ 800100 w 3180821"/>
                    <a:gd name="connsiteY122" fmla="*/ 459136 h 2109788"/>
                    <a:gd name="connsiteX123" fmla="*/ 796925 w 3180821"/>
                    <a:gd name="connsiteY123" fmla="*/ 514148 h 2109788"/>
                    <a:gd name="connsiteX124" fmla="*/ 804863 w 3180821"/>
                    <a:gd name="connsiteY124" fmla="*/ 569688 h 2109788"/>
                    <a:gd name="connsiteX125" fmla="*/ 819680 w 3180821"/>
                    <a:gd name="connsiteY125" fmla="*/ 624700 h 2109788"/>
                    <a:gd name="connsiteX126" fmla="*/ 849842 w 3180821"/>
                    <a:gd name="connsiteY126" fmla="*/ 701399 h 2109788"/>
                    <a:gd name="connsiteX127" fmla="*/ 892175 w 3180821"/>
                    <a:gd name="connsiteY127" fmla="*/ 783916 h 2109788"/>
                    <a:gd name="connsiteX128" fmla="*/ 906992 w 3180821"/>
                    <a:gd name="connsiteY128" fmla="*/ 811422 h 2109788"/>
                    <a:gd name="connsiteX129" fmla="*/ 918105 w 3180821"/>
                    <a:gd name="connsiteY129" fmla="*/ 835754 h 2109788"/>
                    <a:gd name="connsiteX130" fmla="*/ 932921 w 3180821"/>
                    <a:gd name="connsiteY130" fmla="*/ 891824 h 2109788"/>
                    <a:gd name="connsiteX131" fmla="*/ 942446 w 3180821"/>
                    <a:gd name="connsiteY131" fmla="*/ 966936 h 2109788"/>
                    <a:gd name="connsiteX132" fmla="*/ 943505 w 3180821"/>
                    <a:gd name="connsiteY132" fmla="*/ 979631 h 2109788"/>
                    <a:gd name="connsiteX133" fmla="*/ 938742 w 3180821"/>
                    <a:gd name="connsiteY133" fmla="*/ 982805 h 2109788"/>
                    <a:gd name="connsiteX134" fmla="*/ 929746 w 3180821"/>
                    <a:gd name="connsiteY134" fmla="*/ 984391 h 2109788"/>
                    <a:gd name="connsiteX135" fmla="*/ 914400 w 3180821"/>
                    <a:gd name="connsiteY135" fmla="*/ 979631 h 2109788"/>
                    <a:gd name="connsiteX136" fmla="*/ 892175 w 3180821"/>
                    <a:gd name="connsiteY136" fmla="*/ 961117 h 2109788"/>
                    <a:gd name="connsiteX137" fmla="*/ 869950 w 3180821"/>
                    <a:gd name="connsiteY137" fmla="*/ 934140 h 2109788"/>
                    <a:gd name="connsiteX138" fmla="*/ 821267 w 3180821"/>
                    <a:gd name="connsiteY138" fmla="*/ 853739 h 2109788"/>
                    <a:gd name="connsiteX139" fmla="*/ 810155 w 3180821"/>
                    <a:gd name="connsiteY139" fmla="*/ 830994 h 2109788"/>
                    <a:gd name="connsiteX140" fmla="*/ 790046 w 3180821"/>
                    <a:gd name="connsiteY140" fmla="*/ 802959 h 2109788"/>
                    <a:gd name="connsiteX141" fmla="*/ 757238 w 3180821"/>
                    <a:gd name="connsiteY141" fmla="*/ 768576 h 2109788"/>
                    <a:gd name="connsiteX142" fmla="*/ 738188 w 3180821"/>
                    <a:gd name="connsiteY142" fmla="*/ 756939 h 2109788"/>
                    <a:gd name="connsiteX143" fmla="*/ 728663 w 3180821"/>
                    <a:gd name="connsiteY143" fmla="*/ 754824 h 2109788"/>
                    <a:gd name="connsiteX144" fmla="*/ 716492 w 3180821"/>
                    <a:gd name="connsiteY144" fmla="*/ 758526 h 2109788"/>
                    <a:gd name="connsiteX145" fmla="*/ 706438 w 3180821"/>
                    <a:gd name="connsiteY145" fmla="*/ 773866 h 2109788"/>
                    <a:gd name="connsiteX146" fmla="*/ 703263 w 3180821"/>
                    <a:gd name="connsiteY146" fmla="*/ 796611 h 2109788"/>
                    <a:gd name="connsiteX147" fmla="*/ 705379 w 3180821"/>
                    <a:gd name="connsiteY147" fmla="*/ 820943 h 2109788"/>
                    <a:gd name="connsiteX148" fmla="*/ 713317 w 3180821"/>
                    <a:gd name="connsiteY148" fmla="*/ 843160 h 2109788"/>
                    <a:gd name="connsiteX149" fmla="*/ 718609 w 3180821"/>
                    <a:gd name="connsiteY149" fmla="*/ 851623 h 2109788"/>
                    <a:gd name="connsiteX150" fmla="*/ 733954 w 3180821"/>
                    <a:gd name="connsiteY150" fmla="*/ 873839 h 2109788"/>
                    <a:gd name="connsiteX151" fmla="*/ 784225 w 3180821"/>
                    <a:gd name="connsiteY151" fmla="*/ 963762 h 2109788"/>
                    <a:gd name="connsiteX152" fmla="*/ 865717 w 3180821"/>
                    <a:gd name="connsiteY152" fmla="*/ 1119805 h 2109788"/>
                    <a:gd name="connsiteX153" fmla="*/ 882121 w 3180821"/>
                    <a:gd name="connsiteY153" fmla="*/ 1152600 h 2109788"/>
                    <a:gd name="connsiteX154" fmla="*/ 886355 w 3180821"/>
                    <a:gd name="connsiteY154" fmla="*/ 1171643 h 2109788"/>
                    <a:gd name="connsiteX155" fmla="*/ 886355 w 3180821"/>
                    <a:gd name="connsiteY155" fmla="*/ 1199149 h 2109788"/>
                    <a:gd name="connsiteX156" fmla="*/ 879475 w 3180821"/>
                    <a:gd name="connsiteY156" fmla="*/ 1217133 h 2109788"/>
                    <a:gd name="connsiteX157" fmla="*/ 867834 w 3180821"/>
                    <a:gd name="connsiteY157" fmla="*/ 1228241 h 2109788"/>
                    <a:gd name="connsiteX158" fmla="*/ 847196 w 3180821"/>
                    <a:gd name="connsiteY158" fmla="*/ 1233531 h 2109788"/>
                    <a:gd name="connsiteX159" fmla="*/ 824442 w 3180821"/>
                    <a:gd name="connsiteY159" fmla="*/ 1229299 h 2109788"/>
                    <a:gd name="connsiteX160" fmla="*/ 821267 w 3180821"/>
                    <a:gd name="connsiteY160" fmla="*/ 1228770 h 2109788"/>
                    <a:gd name="connsiteX161" fmla="*/ 637646 w 3180821"/>
                    <a:gd name="connsiteY161" fmla="*/ 807190 h 2109788"/>
                    <a:gd name="connsiteX162" fmla="*/ 515938 w 3180821"/>
                    <a:gd name="connsiteY162" fmla="*/ 524727 h 2109788"/>
                    <a:gd name="connsiteX163" fmla="*/ 488421 w 3180821"/>
                    <a:gd name="connsiteY163" fmla="*/ 459136 h 2109788"/>
                    <a:gd name="connsiteX164" fmla="*/ 436034 w 3180821"/>
                    <a:gd name="connsiteY164" fmla="*/ 345939 h 2109788"/>
                    <a:gd name="connsiteX165" fmla="*/ 385763 w 3180821"/>
                    <a:gd name="connsiteY165" fmla="*/ 251255 h 2109788"/>
                    <a:gd name="connsiteX166" fmla="*/ 337609 w 3180821"/>
                    <a:gd name="connsiteY166" fmla="*/ 175614 h 2109788"/>
                    <a:gd name="connsiteX167" fmla="*/ 291571 w 3180821"/>
                    <a:gd name="connsiteY167" fmla="*/ 115842 h 2109788"/>
                    <a:gd name="connsiteX168" fmla="*/ 248179 w 3180821"/>
                    <a:gd name="connsiteY168" fmla="*/ 70881 h 2109788"/>
                    <a:gd name="connsiteX169" fmla="*/ 207963 w 3180821"/>
                    <a:gd name="connsiteY169" fmla="*/ 38085 h 2109788"/>
                    <a:gd name="connsiteX170" fmla="*/ 171450 w 3180821"/>
                    <a:gd name="connsiteY170" fmla="*/ 16398 h 2109788"/>
                    <a:gd name="connsiteX171" fmla="*/ 137584 w 3180821"/>
                    <a:gd name="connsiteY171" fmla="*/ 4232 h 2109788"/>
                    <a:gd name="connsiteX172" fmla="*/ 107421 w 3180821"/>
                    <a:gd name="connsiteY172" fmla="*/ 0 h 2109788"/>
                    <a:gd name="connsiteX173" fmla="*/ 80434 w 3180821"/>
                    <a:gd name="connsiteY173" fmla="*/ 1587 h 2109788"/>
                    <a:gd name="connsiteX174" fmla="*/ 58738 w 3180821"/>
                    <a:gd name="connsiteY174" fmla="*/ 6877 h 2109788"/>
                    <a:gd name="connsiteX175" fmla="*/ 17463 w 3180821"/>
                    <a:gd name="connsiteY175" fmla="*/ 28035 h 2109788"/>
                    <a:gd name="connsiteX176" fmla="*/ 10584 w 3180821"/>
                    <a:gd name="connsiteY176" fmla="*/ 34911 h 2109788"/>
                    <a:gd name="connsiteX177" fmla="*/ 6879 w 3180821"/>
                    <a:gd name="connsiteY177" fmla="*/ 40201 h 2109788"/>
                    <a:gd name="connsiteX178" fmla="*/ 1588 w 3180821"/>
                    <a:gd name="connsiteY178" fmla="*/ 53425 h 2109788"/>
                    <a:gd name="connsiteX179" fmla="*/ 0 w 3180821"/>
                    <a:gd name="connsiteY179" fmla="*/ 79344 h 2109788"/>
                    <a:gd name="connsiteX180" fmla="*/ 7409 w 3180821"/>
                    <a:gd name="connsiteY180" fmla="*/ 122719 h 2109788"/>
                    <a:gd name="connsiteX181" fmla="*/ 25929 w 3180821"/>
                    <a:gd name="connsiteY181" fmla="*/ 175085 h 2109788"/>
                    <a:gd name="connsiteX182" fmla="*/ 68263 w 3180821"/>
                    <a:gd name="connsiteY182" fmla="*/ 265537 h 2109788"/>
                    <a:gd name="connsiteX183" fmla="*/ 146050 w 3180821"/>
                    <a:gd name="connsiteY183" fmla="*/ 403066 h 2109788"/>
                    <a:gd name="connsiteX184" fmla="*/ 235479 w 3180821"/>
                    <a:gd name="connsiteY184" fmla="*/ 541653 h 2109788"/>
                    <a:gd name="connsiteX185" fmla="*/ 322263 w 3180821"/>
                    <a:gd name="connsiteY185" fmla="*/ 668603 h 2109788"/>
                    <a:gd name="connsiteX186" fmla="*/ 422804 w 3180821"/>
                    <a:gd name="connsiteY186" fmla="*/ 808777 h 2109788"/>
                    <a:gd name="connsiteX187" fmla="*/ 439738 w 3180821"/>
                    <a:gd name="connsiteY187" fmla="*/ 830465 h 2109788"/>
                    <a:gd name="connsiteX188" fmla="*/ 466196 w 3180821"/>
                    <a:gd name="connsiteY188" fmla="*/ 875426 h 2109788"/>
                    <a:gd name="connsiteX189" fmla="*/ 516467 w 3180821"/>
                    <a:gd name="connsiteY189" fmla="*/ 970639 h 2109788"/>
                    <a:gd name="connsiteX190" fmla="*/ 564092 w 3180821"/>
                    <a:gd name="connsiteY190" fmla="*/ 1069554 h 2109788"/>
                    <a:gd name="connsiteX191" fmla="*/ 606425 w 3180821"/>
                    <a:gd name="connsiteY191" fmla="*/ 1172172 h 2109788"/>
                    <a:gd name="connsiteX192" fmla="*/ 664634 w 3180821"/>
                    <a:gd name="connsiteY192" fmla="*/ 1327685 h 2109788"/>
                    <a:gd name="connsiteX193" fmla="*/ 729192 w 3180821"/>
                    <a:gd name="connsiteY193" fmla="*/ 1531863 h 2109788"/>
                    <a:gd name="connsiteX194" fmla="*/ 779463 w 3180821"/>
                    <a:gd name="connsiteY194" fmla="*/ 1720172 h 2109788"/>
                    <a:gd name="connsiteX195" fmla="*/ 815975 w 3180821"/>
                    <a:gd name="connsiteY195" fmla="*/ 1879389 h 2109788"/>
                    <a:gd name="connsiteX196" fmla="*/ 848784 w 3180821"/>
                    <a:gd name="connsiteY196" fmla="*/ 2045482 h 2109788"/>
                    <a:gd name="connsiteX197" fmla="*/ 852488 w 3180821"/>
                    <a:gd name="connsiteY197" fmla="*/ 2069814 h 2109788"/>
                    <a:gd name="connsiteX198" fmla="*/ 846667 w 3180821"/>
                    <a:gd name="connsiteY198" fmla="*/ 2089385 h 2109788"/>
                    <a:gd name="connsiteX0" fmla="*/ 403631 w 3180821"/>
                    <a:gd name="connsiteY0" fmla="*/ 2276195 h 2276195"/>
                    <a:gd name="connsiteX1" fmla="*/ 3085922 w 3180821"/>
                    <a:gd name="connsiteY1" fmla="*/ 2109788 h 2276195"/>
                    <a:gd name="connsiteX2" fmla="*/ 3083984 w 3180821"/>
                    <a:gd name="connsiteY2" fmla="*/ 2107899 h 2276195"/>
                    <a:gd name="connsiteX3" fmla="*/ 3060171 w 3180821"/>
                    <a:gd name="connsiteY3" fmla="*/ 2076161 h 2276195"/>
                    <a:gd name="connsiteX4" fmla="*/ 3042180 w 3180821"/>
                    <a:gd name="connsiteY4" fmla="*/ 2031200 h 2276195"/>
                    <a:gd name="connsiteX5" fmla="*/ 3036888 w 3180821"/>
                    <a:gd name="connsiteY5" fmla="*/ 1986767 h 2276195"/>
                    <a:gd name="connsiteX6" fmla="*/ 3040063 w 3180821"/>
                    <a:gd name="connsiteY6" fmla="*/ 1943393 h 2276195"/>
                    <a:gd name="connsiteX7" fmla="*/ 3048000 w 3180821"/>
                    <a:gd name="connsiteY7" fmla="*/ 1902134 h 2276195"/>
                    <a:gd name="connsiteX8" fmla="*/ 3064404 w 3180821"/>
                    <a:gd name="connsiteY8" fmla="*/ 1846593 h 2276195"/>
                    <a:gd name="connsiteX9" fmla="*/ 3071813 w 3180821"/>
                    <a:gd name="connsiteY9" fmla="*/ 1817501 h 2276195"/>
                    <a:gd name="connsiteX10" fmla="*/ 3076576 w 3180821"/>
                    <a:gd name="connsiteY10" fmla="*/ 1803748 h 2276195"/>
                    <a:gd name="connsiteX11" fmla="*/ 3095626 w 3180821"/>
                    <a:gd name="connsiteY11" fmla="*/ 1767250 h 2276195"/>
                    <a:gd name="connsiteX12" fmla="*/ 3142192 w 3180821"/>
                    <a:gd name="connsiteY12" fmla="*/ 1697427 h 2276195"/>
                    <a:gd name="connsiteX13" fmla="*/ 3180821 w 3180821"/>
                    <a:gd name="connsiteY13" fmla="*/ 1644531 h 2276195"/>
                    <a:gd name="connsiteX14" fmla="*/ 3045354 w 3180821"/>
                    <a:gd name="connsiteY14" fmla="*/ 1603802 h 2276195"/>
                    <a:gd name="connsiteX15" fmla="*/ 2453217 w 3180821"/>
                    <a:gd name="connsiteY15" fmla="*/ 1417079 h 2276195"/>
                    <a:gd name="connsiteX16" fmla="*/ 2216680 w 3180821"/>
                    <a:gd name="connsiteY16" fmla="*/ 1336678 h 2276195"/>
                    <a:gd name="connsiteX17" fmla="*/ 2145242 w 3180821"/>
                    <a:gd name="connsiteY17" fmla="*/ 1310230 h 2276195"/>
                    <a:gd name="connsiteX18" fmla="*/ 2119313 w 3180821"/>
                    <a:gd name="connsiteY18" fmla="*/ 1298064 h 2276195"/>
                    <a:gd name="connsiteX19" fmla="*/ 2116138 w 3180821"/>
                    <a:gd name="connsiteY19" fmla="*/ 1294361 h 2276195"/>
                    <a:gd name="connsiteX20" fmla="*/ 2103438 w 3180821"/>
                    <a:gd name="connsiteY20" fmla="*/ 1293303 h 2276195"/>
                    <a:gd name="connsiteX21" fmla="*/ 2083330 w 3180821"/>
                    <a:gd name="connsiteY21" fmla="*/ 1284311 h 2276195"/>
                    <a:gd name="connsiteX22" fmla="*/ 2064280 w 3180821"/>
                    <a:gd name="connsiteY22" fmla="*/ 1265268 h 2276195"/>
                    <a:gd name="connsiteX23" fmla="*/ 2062163 w 3180821"/>
                    <a:gd name="connsiteY23" fmla="*/ 1260508 h 2276195"/>
                    <a:gd name="connsiteX24" fmla="*/ 2001309 w 3180821"/>
                    <a:gd name="connsiteY24" fmla="*/ 1085423 h 2276195"/>
                    <a:gd name="connsiteX25" fmla="*/ 1991254 w 3180821"/>
                    <a:gd name="connsiteY25" fmla="*/ 1038874 h 2276195"/>
                    <a:gd name="connsiteX26" fmla="*/ 1974321 w 3180821"/>
                    <a:gd name="connsiteY26" fmla="*/ 990210 h 2276195"/>
                    <a:gd name="connsiteX27" fmla="*/ 1963209 w 3180821"/>
                    <a:gd name="connsiteY27" fmla="*/ 967994 h 2276195"/>
                    <a:gd name="connsiteX28" fmla="*/ 1951038 w 3180821"/>
                    <a:gd name="connsiteY28" fmla="*/ 952125 h 2276195"/>
                    <a:gd name="connsiteX29" fmla="*/ 1938867 w 3180821"/>
                    <a:gd name="connsiteY29" fmla="*/ 943133 h 2276195"/>
                    <a:gd name="connsiteX30" fmla="*/ 1927225 w 3180821"/>
                    <a:gd name="connsiteY30" fmla="*/ 939430 h 2276195"/>
                    <a:gd name="connsiteX31" fmla="*/ 1915054 w 3180821"/>
                    <a:gd name="connsiteY31" fmla="*/ 939959 h 2276195"/>
                    <a:gd name="connsiteX32" fmla="*/ 1898121 w 3180821"/>
                    <a:gd name="connsiteY32" fmla="*/ 946835 h 2276195"/>
                    <a:gd name="connsiteX33" fmla="*/ 1879071 w 3180821"/>
                    <a:gd name="connsiteY33" fmla="*/ 963762 h 2276195"/>
                    <a:gd name="connsiteX34" fmla="*/ 1858434 w 3180821"/>
                    <a:gd name="connsiteY34" fmla="*/ 991268 h 2276195"/>
                    <a:gd name="connsiteX35" fmla="*/ 1855788 w 3180821"/>
                    <a:gd name="connsiteY35" fmla="*/ 997086 h 2276195"/>
                    <a:gd name="connsiteX36" fmla="*/ 1846263 w 3180821"/>
                    <a:gd name="connsiteY36" fmla="*/ 1025121 h 2276195"/>
                    <a:gd name="connsiteX37" fmla="*/ 1827213 w 3180821"/>
                    <a:gd name="connsiteY37" fmla="*/ 1116102 h 2276195"/>
                    <a:gd name="connsiteX38" fmla="*/ 1805517 w 3180821"/>
                    <a:gd name="connsiteY38" fmla="*/ 1261566 h 2276195"/>
                    <a:gd name="connsiteX39" fmla="*/ 1802342 w 3180821"/>
                    <a:gd name="connsiteY39" fmla="*/ 1290658 h 2276195"/>
                    <a:gd name="connsiteX40" fmla="*/ 1790700 w 3180821"/>
                    <a:gd name="connsiteY40" fmla="*/ 1303353 h 2276195"/>
                    <a:gd name="connsiteX41" fmla="*/ 1770063 w 3180821"/>
                    <a:gd name="connsiteY41" fmla="*/ 1321867 h 2276195"/>
                    <a:gd name="connsiteX42" fmla="*/ 1751013 w 3180821"/>
                    <a:gd name="connsiteY42" fmla="*/ 1331388 h 2276195"/>
                    <a:gd name="connsiteX43" fmla="*/ 1735138 w 3180821"/>
                    <a:gd name="connsiteY43" fmla="*/ 1334562 h 2276195"/>
                    <a:gd name="connsiteX44" fmla="*/ 1720850 w 3180821"/>
                    <a:gd name="connsiteY44" fmla="*/ 1330859 h 2276195"/>
                    <a:gd name="connsiteX45" fmla="*/ 1708680 w 3180821"/>
                    <a:gd name="connsiteY45" fmla="*/ 1321867 h 2276195"/>
                    <a:gd name="connsiteX46" fmla="*/ 1692275 w 3180821"/>
                    <a:gd name="connsiteY46" fmla="*/ 1300180 h 2276195"/>
                    <a:gd name="connsiteX47" fmla="*/ 1677459 w 3180821"/>
                    <a:gd name="connsiteY47" fmla="*/ 1262095 h 2276195"/>
                    <a:gd name="connsiteX48" fmla="*/ 1667405 w 3180821"/>
                    <a:gd name="connsiteY48" fmla="*/ 1221894 h 2276195"/>
                    <a:gd name="connsiteX49" fmla="*/ 1659467 w 3180821"/>
                    <a:gd name="connsiteY49" fmla="*/ 1170585 h 2276195"/>
                    <a:gd name="connsiteX50" fmla="*/ 1658938 w 3180821"/>
                    <a:gd name="connsiteY50" fmla="*/ 1162650 h 2276195"/>
                    <a:gd name="connsiteX51" fmla="*/ 1655234 w 3180821"/>
                    <a:gd name="connsiteY51" fmla="*/ 1151542 h 2276195"/>
                    <a:gd name="connsiteX52" fmla="*/ 1646767 w 3180821"/>
                    <a:gd name="connsiteY52" fmla="*/ 1135145 h 2276195"/>
                    <a:gd name="connsiteX53" fmla="*/ 1636184 w 3180821"/>
                    <a:gd name="connsiteY53" fmla="*/ 1121921 h 2276195"/>
                    <a:gd name="connsiteX54" fmla="*/ 1624542 w 3180821"/>
                    <a:gd name="connsiteY54" fmla="*/ 1113457 h 2276195"/>
                    <a:gd name="connsiteX55" fmla="*/ 1604963 w 3180821"/>
                    <a:gd name="connsiteY55" fmla="*/ 1107110 h 2276195"/>
                    <a:gd name="connsiteX56" fmla="*/ 1577446 w 3180821"/>
                    <a:gd name="connsiteY56" fmla="*/ 1107639 h 2276195"/>
                    <a:gd name="connsiteX57" fmla="*/ 1537230 w 3180821"/>
                    <a:gd name="connsiteY57" fmla="*/ 1121392 h 2276195"/>
                    <a:gd name="connsiteX58" fmla="*/ 1499130 w 3180821"/>
                    <a:gd name="connsiteY58" fmla="*/ 1144137 h 2276195"/>
                    <a:gd name="connsiteX59" fmla="*/ 1494896 w 3180821"/>
                    <a:gd name="connsiteY59" fmla="*/ 1147311 h 2276195"/>
                    <a:gd name="connsiteX60" fmla="*/ 1475317 w 3180821"/>
                    <a:gd name="connsiteY60" fmla="*/ 1150484 h 2276195"/>
                    <a:gd name="connsiteX61" fmla="*/ 1445684 w 3180821"/>
                    <a:gd name="connsiteY61" fmla="*/ 1149426 h 2276195"/>
                    <a:gd name="connsiteX62" fmla="*/ 1426634 w 3180821"/>
                    <a:gd name="connsiteY62" fmla="*/ 1143608 h 2276195"/>
                    <a:gd name="connsiteX63" fmla="*/ 1414992 w 3180821"/>
                    <a:gd name="connsiteY63" fmla="*/ 1132500 h 2276195"/>
                    <a:gd name="connsiteX64" fmla="*/ 1409700 w 3180821"/>
                    <a:gd name="connsiteY64" fmla="*/ 1114515 h 2276195"/>
                    <a:gd name="connsiteX65" fmla="*/ 1412875 w 3180821"/>
                    <a:gd name="connsiteY65" fmla="*/ 1093886 h 2276195"/>
                    <a:gd name="connsiteX66" fmla="*/ 1413405 w 3180821"/>
                    <a:gd name="connsiteY66" fmla="*/ 1091770 h 2276195"/>
                    <a:gd name="connsiteX67" fmla="*/ 1421342 w 3180821"/>
                    <a:gd name="connsiteY67" fmla="*/ 1049453 h 2276195"/>
                    <a:gd name="connsiteX68" fmla="*/ 1429809 w 3180821"/>
                    <a:gd name="connsiteY68" fmla="*/ 975928 h 2276195"/>
                    <a:gd name="connsiteX69" fmla="*/ 1431925 w 3180821"/>
                    <a:gd name="connsiteY69" fmla="*/ 912453 h 2276195"/>
                    <a:gd name="connsiteX70" fmla="*/ 1429809 w 3180821"/>
                    <a:gd name="connsiteY70" fmla="*/ 858499 h 2276195"/>
                    <a:gd name="connsiteX71" fmla="*/ 1422930 w 3180821"/>
                    <a:gd name="connsiteY71" fmla="*/ 813538 h 2276195"/>
                    <a:gd name="connsiteX72" fmla="*/ 1411817 w 3180821"/>
                    <a:gd name="connsiteY72" fmla="*/ 775982 h 2276195"/>
                    <a:gd name="connsiteX73" fmla="*/ 1399117 w 3180821"/>
                    <a:gd name="connsiteY73" fmla="*/ 746360 h 2276195"/>
                    <a:gd name="connsiteX74" fmla="*/ 1383771 w 3180821"/>
                    <a:gd name="connsiteY74" fmla="*/ 723615 h 2276195"/>
                    <a:gd name="connsiteX75" fmla="*/ 1366838 w 3180821"/>
                    <a:gd name="connsiteY75" fmla="*/ 706159 h 2276195"/>
                    <a:gd name="connsiteX76" fmla="*/ 1349375 w 3180821"/>
                    <a:gd name="connsiteY76" fmla="*/ 692935 h 2276195"/>
                    <a:gd name="connsiteX77" fmla="*/ 1323446 w 3180821"/>
                    <a:gd name="connsiteY77" fmla="*/ 681827 h 2276195"/>
                    <a:gd name="connsiteX78" fmla="*/ 1282700 w 3180821"/>
                    <a:gd name="connsiteY78" fmla="*/ 676538 h 2276195"/>
                    <a:gd name="connsiteX79" fmla="*/ 1275821 w 3180821"/>
                    <a:gd name="connsiteY79" fmla="*/ 678125 h 2276195"/>
                    <a:gd name="connsiteX80" fmla="*/ 1264180 w 3180821"/>
                    <a:gd name="connsiteY80" fmla="*/ 681827 h 2276195"/>
                    <a:gd name="connsiteX81" fmla="*/ 1245659 w 3180821"/>
                    <a:gd name="connsiteY81" fmla="*/ 690291 h 2276195"/>
                    <a:gd name="connsiteX82" fmla="*/ 1223963 w 3180821"/>
                    <a:gd name="connsiteY82" fmla="*/ 707746 h 2276195"/>
                    <a:gd name="connsiteX83" fmla="*/ 1206500 w 3180821"/>
                    <a:gd name="connsiteY83" fmla="*/ 735252 h 2276195"/>
                    <a:gd name="connsiteX84" fmla="*/ 1199621 w 3180821"/>
                    <a:gd name="connsiteY84" fmla="*/ 765403 h 2276195"/>
                    <a:gd name="connsiteX85" fmla="*/ 1200680 w 3180821"/>
                    <a:gd name="connsiteY85" fmla="*/ 810364 h 2276195"/>
                    <a:gd name="connsiteX86" fmla="*/ 1212321 w 3180821"/>
                    <a:gd name="connsiteY86" fmla="*/ 852152 h 2276195"/>
                    <a:gd name="connsiteX87" fmla="*/ 1214438 w 3180821"/>
                    <a:gd name="connsiteY87" fmla="*/ 856913 h 2276195"/>
                    <a:gd name="connsiteX88" fmla="*/ 1220788 w 3180821"/>
                    <a:gd name="connsiteY88" fmla="*/ 870665 h 2276195"/>
                    <a:gd name="connsiteX89" fmla="*/ 1231371 w 3180821"/>
                    <a:gd name="connsiteY89" fmla="*/ 905577 h 2276195"/>
                    <a:gd name="connsiteX90" fmla="*/ 1243542 w 3180821"/>
                    <a:gd name="connsiteY90" fmla="*/ 966936 h 2276195"/>
                    <a:gd name="connsiteX91" fmla="*/ 1255184 w 3180821"/>
                    <a:gd name="connsiteY91" fmla="*/ 1083836 h 2276195"/>
                    <a:gd name="connsiteX92" fmla="*/ 1255184 w 3180821"/>
                    <a:gd name="connsiteY92" fmla="*/ 1107110 h 2276195"/>
                    <a:gd name="connsiteX93" fmla="*/ 1238780 w 3180821"/>
                    <a:gd name="connsiteY93" fmla="*/ 1120334 h 2276195"/>
                    <a:gd name="connsiteX94" fmla="*/ 1209146 w 3180821"/>
                    <a:gd name="connsiteY94" fmla="*/ 1140434 h 2276195"/>
                    <a:gd name="connsiteX95" fmla="*/ 1181630 w 3180821"/>
                    <a:gd name="connsiteY95" fmla="*/ 1151542 h 2276195"/>
                    <a:gd name="connsiteX96" fmla="*/ 1157288 w 3180821"/>
                    <a:gd name="connsiteY96" fmla="*/ 1155774 h 2276195"/>
                    <a:gd name="connsiteX97" fmla="*/ 1135592 w 3180821"/>
                    <a:gd name="connsiteY97" fmla="*/ 1152600 h 2276195"/>
                    <a:gd name="connsiteX98" fmla="*/ 1115484 w 3180821"/>
                    <a:gd name="connsiteY98" fmla="*/ 1143608 h 2276195"/>
                    <a:gd name="connsiteX99" fmla="*/ 1089555 w 3180821"/>
                    <a:gd name="connsiteY99" fmla="*/ 1122979 h 2276195"/>
                    <a:gd name="connsiteX100" fmla="*/ 1062038 w 3180821"/>
                    <a:gd name="connsiteY100" fmla="*/ 1084894 h 2276195"/>
                    <a:gd name="connsiteX101" fmla="*/ 1044046 w 3180821"/>
                    <a:gd name="connsiteY101" fmla="*/ 1043635 h 2276195"/>
                    <a:gd name="connsiteX102" fmla="*/ 1027113 w 3180821"/>
                    <a:gd name="connsiteY102" fmla="*/ 992326 h 2276195"/>
                    <a:gd name="connsiteX103" fmla="*/ 1025525 w 3180821"/>
                    <a:gd name="connsiteY103" fmla="*/ 983334 h 2276195"/>
                    <a:gd name="connsiteX104" fmla="*/ 1016000 w 3180821"/>
                    <a:gd name="connsiteY104" fmla="*/ 955828 h 2276195"/>
                    <a:gd name="connsiteX105" fmla="*/ 1001184 w 3180821"/>
                    <a:gd name="connsiteY105" fmla="*/ 882831 h 2276195"/>
                    <a:gd name="connsiteX106" fmla="*/ 992188 w 3180821"/>
                    <a:gd name="connsiteY106" fmla="*/ 796082 h 2276195"/>
                    <a:gd name="connsiteX107" fmla="*/ 987425 w 3180821"/>
                    <a:gd name="connsiteY107" fmla="*/ 704573 h 2276195"/>
                    <a:gd name="connsiteX108" fmla="*/ 987425 w 3180821"/>
                    <a:gd name="connsiteY108" fmla="*/ 488758 h 2276195"/>
                    <a:gd name="connsiteX109" fmla="*/ 990071 w 3180821"/>
                    <a:gd name="connsiteY109" fmla="*/ 437978 h 2276195"/>
                    <a:gd name="connsiteX110" fmla="*/ 981605 w 3180821"/>
                    <a:gd name="connsiteY110" fmla="*/ 415232 h 2276195"/>
                    <a:gd name="connsiteX111" fmla="*/ 964671 w 3180821"/>
                    <a:gd name="connsiteY111" fmla="*/ 378734 h 2276195"/>
                    <a:gd name="connsiteX112" fmla="*/ 947209 w 3180821"/>
                    <a:gd name="connsiteY112" fmla="*/ 352815 h 2276195"/>
                    <a:gd name="connsiteX113" fmla="*/ 931334 w 3180821"/>
                    <a:gd name="connsiteY113" fmla="*/ 335360 h 2276195"/>
                    <a:gd name="connsiteX114" fmla="*/ 914400 w 3180821"/>
                    <a:gd name="connsiteY114" fmla="*/ 325839 h 2276195"/>
                    <a:gd name="connsiteX115" fmla="*/ 899055 w 3180821"/>
                    <a:gd name="connsiteY115" fmla="*/ 323723 h 2276195"/>
                    <a:gd name="connsiteX116" fmla="*/ 884767 w 3180821"/>
                    <a:gd name="connsiteY116" fmla="*/ 326896 h 2276195"/>
                    <a:gd name="connsiteX117" fmla="*/ 869950 w 3180821"/>
                    <a:gd name="connsiteY117" fmla="*/ 334302 h 2276195"/>
                    <a:gd name="connsiteX118" fmla="*/ 850900 w 3180821"/>
                    <a:gd name="connsiteY118" fmla="*/ 352815 h 2276195"/>
                    <a:gd name="connsiteX119" fmla="*/ 829734 w 3180821"/>
                    <a:gd name="connsiteY119" fmla="*/ 382966 h 2276195"/>
                    <a:gd name="connsiteX120" fmla="*/ 809096 w 3180821"/>
                    <a:gd name="connsiteY120" fmla="*/ 424754 h 2276195"/>
                    <a:gd name="connsiteX121" fmla="*/ 805921 w 3180821"/>
                    <a:gd name="connsiteY121" fmla="*/ 433217 h 2276195"/>
                    <a:gd name="connsiteX122" fmla="*/ 800100 w 3180821"/>
                    <a:gd name="connsiteY122" fmla="*/ 459136 h 2276195"/>
                    <a:gd name="connsiteX123" fmla="*/ 796925 w 3180821"/>
                    <a:gd name="connsiteY123" fmla="*/ 514148 h 2276195"/>
                    <a:gd name="connsiteX124" fmla="*/ 804863 w 3180821"/>
                    <a:gd name="connsiteY124" fmla="*/ 569688 h 2276195"/>
                    <a:gd name="connsiteX125" fmla="*/ 819680 w 3180821"/>
                    <a:gd name="connsiteY125" fmla="*/ 624700 h 2276195"/>
                    <a:gd name="connsiteX126" fmla="*/ 849842 w 3180821"/>
                    <a:gd name="connsiteY126" fmla="*/ 701399 h 2276195"/>
                    <a:gd name="connsiteX127" fmla="*/ 892175 w 3180821"/>
                    <a:gd name="connsiteY127" fmla="*/ 783916 h 2276195"/>
                    <a:gd name="connsiteX128" fmla="*/ 906992 w 3180821"/>
                    <a:gd name="connsiteY128" fmla="*/ 811422 h 2276195"/>
                    <a:gd name="connsiteX129" fmla="*/ 918105 w 3180821"/>
                    <a:gd name="connsiteY129" fmla="*/ 835754 h 2276195"/>
                    <a:gd name="connsiteX130" fmla="*/ 932921 w 3180821"/>
                    <a:gd name="connsiteY130" fmla="*/ 891824 h 2276195"/>
                    <a:gd name="connsiteX131" fmla="*/ 942446 w 3180821"/>
                    <a:gd name="connsiteY131" fmla="*/ 966936 h 2276195"/>
                    <a:gd name="connsiteX132" fmla="*/ 943505 w 3180821"/>
                    <a:gd name="connsiteY132" fmla="*/ 979631 h 2276195"/>
                    <a:gd name="connsiteX133" fmla="*/ 938742 w 3180821"/>
                    <a:gd name="connsiteY133" fmla="*/ 982805 h 2276195"/>
                    <a:gd name="connsiteX134" fmla="*/ 929746 w 3180821"/>
                    <a:gd name="connsiteY134" fmla="*/ 984391 h 2276195"/>
                    <a:gd name="connsiteX135" fmla="*/ 914400 w 3180821"/>
                    <a:gd name="connsiteY135" fmla="*/ 979631 h 2276195"/>
                    <a:gd name="connsiteX136" fmla="*/ 892175 w 3180821"/>
                    <a:gd name="connsiteY136" fmla="*/ 961117 h 2276195"/>
                    <a:gd name="connsiteX137" fmla="*/ 869950 w 3180821"/>
                    <a:gd name="connsiteY137" fmla="*/ 934140 h 2276195"/>
                    <a:gd name="connsiteX138" fmla="*/ 821267 w 3180821"/>
                    <a:gd name="connsiteY138" fmla="*/ 853739 h 2276195"/>
                    <a:gd name="connsiteX139" fmla="*/ 810155 w 3180821"/>
                    <a:gd name="connsiteY139" fmla="*/ 830994 h 2276195"/>
                    <a:gd name="connsiteX140" fmla="*/ 790046 w 3180821"/>
                    <a:gd name="connsiteY140" fmla="*/ 802959 h 2276195"/>
                    <a:gd name="connsiteX141" fmla="*/ 757238 w 3180821"/>
                    <a:gd name="connsiteY141" fmla="*/ 768576 h 2276195"/>
                    <a:gd name="connsiteX142" fmla="*/ 738188 w 3180821"/>
                    <a:gd name="connsiteY142" fmla="*/ 756939 h 2276195"/>
                    <a:gd name="connsiteX143" fmla="*/ 728663 w 3180821"/>
                    <a:gd name="connsiteY143" fmla="*/ 754824 h 2276195"/>
                    <a:gd name="connsiteX144" fmla="*/ 716492 w 3180821"/>
                    <a:gd name="connsiteY144" fmla="*/ 758526 h 2276195"/>
                    <a:gd name="connsiteX145" fmla="*/ 706438 w 3180821"/>
                    <a:gd name="connsiteY145" fmla="*/ 773866 h 2276195"/>
                    <a:gd name="connsiteX146" fmla="*/ 703263 w 3180821"/>
                    <a:gd name="connsiteY146" fmla="*/ 796611 h 2276195"/>
                    <a:gd name="connsiteX147" fmla="*/ 705379 w 3180821"/>
                    <a:gd name="connsiteY147" fmla="*/ 820943 h 2276195"/>
                    <a:gd name="connsiteX148" fmla="*/ 713317 w 3180821"/>
                    <a:gd name="connsiteY148" fmla="*/ 843160 h 2276195"/>
                    <a:gd name="connsiteX149" fmla="*/ 718609 w 3180821"/>
                    <a:gd name="connsiteY149" fmla="*/ 851623 h 2276195"/>
                    <a:gd name="connsiteX150" fmla="*/ 733954 w 3180821"/>
                    <a:gd name="connsiteY150" fmla="*/ 873839 h 2276195"/>
                    <a:gd name="connsiteX151" fmla="*/ 784225 w 3180821"/>
                    <a:gd name="connsiteY151" fmla="*/ 963762 h 2276195"/>
                    <a:gd name="connsiteX152" fmla="*/ 865717 w 3180821"/>
                    <a:gd name="connsiteY152" fmla="*/ 1119805 h 2276195"/>
                    <a:gd name="connsiteX153" fmla="*/ 882121 w 3180821"/>
                    <a:gd name="connsiteY153" fmla="*/ 1152600 h 2276195"/>
                    <a:gd name="connsiteX154" fmla="*/ 886355 w 3180821"/>
                    <a:gd name="connsiteY154" fmla="*/ 1171643 h 2276195"/>
                    <a:gd name="connsiteX155" fmla="*/ 886355 w 3180821"/>
                    <a:gd name="connsiteY155" fmla="*/ 1199149 h 2276195"/>
                    <a:gd name="connsiteX156" fmla="*/ 879475 w 3180821"/>
                    <a:gd name="connsiteY156" fmla="*/ 1217133 h 2276195"/>
                    <a:gd name="connsiteX157" fmla="*/ 867834 w 3180821"/>
                    <a:gd name="connsiteY157" fmla="*/ 1228241 h 2276195"/>
                    <a:gd name="connsiteX158" fmla="*/ 847196 w 3180821"/>
                    <a:gd name="connsiteY158" fmla="*/ 1233531 h 2276195"/>
                    <a:gd name="connsiteX159" fmla="*/ 824442 w 3180821"/>
                    <a:gd name="connsiteY159" fmla="*/ 1229299 h 2276195"/>
                    <a:gd name="connsiteX160" fmla="*/ 821267 w 3180821"/>
                    <a:gd name="connsiteY160" fmla="*/ 1228770 h 2276195"/>
                    <a:gd name="connsiteX161" fmla="*/ 637646 w 3180821"/>
                    <a:gd name="connsiteY161" fmla="*/ 807190 h 2276195"/>
                    <a:gd name="connsiteX162" fmla="*/ 515938 w 3180821"/>
                    <a:gd name="connsiteY162" fmla="*/ 524727 h 2276195"/>
                    <a:gd name="connsiteX163" fmla="*/ 488421 w 3180821"/>
                    <a:gd name="connsiteY163" fmla="*/ 459136 h 2276195"/>
                    <a:gd name="connsiteX164" fmla="*/ 436034 w 3180821"/>
                    <a:gd name="connsiteY164" fmla="*/ 345939 h 2276195"/>
                    <a:gd name="connsiteX165" fmla="*/ 385763 w 3180821"/>
                    <a:gd name="connsiteY165" fmla="*/ 251255 h 2276195"/>
                    <a:gd name="connsiteX166" fmla="*/ 337609 w 3180821"/>
                    <a:gd name="connsiteY166" fmla="*/ 175614 h 2276195"/>
                    <a:gd name="connsiteX167" fmla="*/ 291571 w 3180821"/>
                    <a:gd name="connsiteY167" fmla="*/ 115842 h 2276195"/>
                    <a:gd name="connsiteX168" fmla="*/ 248179 w 3180821"/>
                    <a:gd name="connsiteY168" fmla="*/ 70881 h 2276195"/>
                    <a:gd name="connsiteX169" fmla="*/ 207963 w 3180821"/>
                    <a:gd name="connsiteY169" fmla="*/ 38085 h 2276195"/>
                    <a:gd name="connsiteX170" fmla="*/ 171450 w 3180821"/>
                    <a:gd name="connsiteY170" fmla="*/ 16398 h 2276195"/>
                    <a:gd name="connsiteX171" fmla="*/ 137584 w 3180821"/>
                    <a:gd name="connsiteY171" fmla="*/ 4232 h 2276195"/>
                    <a:gd name="connsiteX172" fmla="*/ 107421 w 3180821"/>
                    <a:gd name="connsiteY172" fmla="*/ 0 h 2276195"/>
                    <a:gd name="connsiteX173" fmla="*/ 80434 w 3180821"/>
                    <a:gd name="connsiteY173" fmla="*/ 1587 h 2276195"/>
                    <a:gd name="connsiteX174" fmla="*/ 58738 w 3180821"/>
                    <a:gd name="connsiteY174" fmla="*/ 6877 h 2276195"/>
                    <a:gd name="connsiteX175" fmla="*/ 17463 w 3180821"/>
                    <a:gd name="connsiteY175" fmla="*/ 28035 h 2276195"/>
                    <a:gd name="connsiteX176" fmla="*/ 10584 w 3180821"/>
                    <a:gd name="connsiteY176" fmla="*/ 34911 h 2276195"/>
                    <a:gd name="connsiteX177" fmla="*/ 6879 w 3180821"/>
                    <a:gd name="connsiteY177" fmla="*/ 40201 h 2276195"/>
                    <a:gd name="connsiteX178" fmla="*/ 1588 w 3180821"/>
                    <a:gd name="connsiteY178" fmla="*/ 53425 h 2276195"/>
                    <a:gd name="connsiteX179" fmla="*/ 0 w 3180821"/>
                    <a:gd name="connsiteY179" fmla="*/ 79344 h 2276195"/>
                    <a:gd name="connsiteX180" fmla="*/ 7409 w 3180821"/>
                    <a:gd name="connsiteY180" fmla="*/ 122719 h 2276195"/>
                    <a:gd name="connsiteX181" fmla="*/ 25929 w 3180821"/>
                    <a:gd name="connsiteY181" fmla="*/ 175085 h 2276195"/>
                    <a:gd name="connsiteX182" fmla="*/ 68263 w 3180821"/>
                    <a:gd name="connsiteY182" fmla="*/ 265537 h 2276195"/>
                    <a:gd name="connsiteX183" fmla="*/ 146050 w 3180821"/>
                    <a:gd name="connsiteY183" fmla="*/ 403066 h 2276195"/>
                    <a:gd name="connsiteX184" fmla="*/ 235479 w 3180821"/>
                    <a:gd name="connsiteY184" fmla="*/ 541653 h 2276195"/>
                    <a:gd name="connsiteX185" fmla="*/ 322263 w 3180821"/>
                    <a:gd name="connsiteY185" fmla="*/ 668603 h 2276195"/>
                    <a:gd name="connsiteX186" fmla="*/ 422804 w 3180821"/>
                    <a:gd name="connsiteY186" fmla="*/ 808777 h 2276195"/>
                    <a:gd name="connsiteX187" fmla="*/ 439738 w 3180821"/>
                    <a:gd name="connsiteY187" fmla="*/ 830465 h 2276195"/>
                    <a:gd name="connsiteX188" fmla="*/ 466196 w 3180821"/>
                    <a:gd name="connsiteY188" fmla="*/ 875426 h 2276195"/>
                    <a:gd name="connsiteX189" fmla="*/ 516467 w 3180821"/>
                    <a:gd name="connsiteY189" fmla="*/ 970639 h 2276195"/>
                    <a:gd name="connsiteX190" fmla="*/ 564092 w 3180821"/>
                    <a:gd name="connsiteY190" fmla="*/ 1069554 h 2276195"/>
                    <a:gd name="connsiteX191" fmla="*/ 606425 w 3180821"/>
                    <a:gd name="connsiteY191" fmla="*/ 1172172 h 2276195"/>
                    <a:gd name="connsiteX192" fmla="*/ 664634 w 3180821"/>
                    <a:gd name="connsiteY192" fmla="*/ 1327685 h 2276195"/>
                    <a:gd name="connsiteX193" fmla="*/ 729192 w 3180821"/>
                    <a:gd name="connsiteY193" fmla="*/ 1531863 h 2276195"/>
                    <a:gd name="connsiteX194" fmla="*/ 779463 w 3180821"/>
                    <a:gd name="connsiteY194" fmla="*/ 1720172 h 2276195"/>
                    <a:gd name="connsiteX195" fmla="*/ 815975 w 3180821"/>
                    <a:gd name="connsiteY195" fmla="*/ 1879389 h 2276195"/>
                    <a:gd name="connsiteX196" fmla="*/ 848784 w 3180821"/>
                    <a:gd name="connsiteY196" fmla="*/ 2045482 h 2276195"/>
                    <a:gd name="connsiteX197" fmla="*/ 852488 w 3180821"/>
                    <a:gd name="connsiteY197" fmla="*/ 2069814 h 2276195"/>
                    <a:gd name="connsiteX198" fmla="*/ 846667 w 3180821"/>
                    <a:gd name="connsiteY198" fmla="*/ 2089385 h 2276195"/>
                    <a:gd name="connsiteX199" fmla="*/ 403631 w 3180821"/>
                    <a:gd name="connsiteY199" fmla="*/ 2276195 h 2276195"/>
                    <a:gd name="connsiteX0" fmla="*/ 403631 w 3180821"/>
                    <a:gd name="connsiteY0" fmla="*/ 2276195 h 2276195"/>
                    <a:gd name="connsiteX1" fmla="*/ 3085922 w 3180821"/>
                    <a:gd name="connsiteY1" fmla="*/ 2109788 h 2276195"/>
                    <a:gd name="connsiteX2" fmla="*/ 3083984 w 3180821"/>
                    <a:gd name="connsiteY2" fmla="*/ 2107899 h 2276195"/>
                    <a:gd name="connsiteX3" fmla="*/ 3060171 w 3180821"/>
                    <a:gd name="connsiteY3" fmla="*/ 2076161 h 2276195"/>
                    <a:gd name="connsiteX4" fmla="*/ 3042180 w 3180821"/>
                    <a:gd name="connsiteY4" fmla="*/ 2031200 h 2276195"/>
                    <a:gd name="connsiteX5" fmla="*/ 3036888 w 3180821"/>
                    <a:gd name="connsiteY5" fmla="*/ 1986767 h 2276195"/>
                    <a:gd name="connsiteX6" fmla="*/ 3040063 w 3180821"/>
                    <a:gd name="connsiteY6" fmla="*/ 1943393 h 2276195"/>
                    <a:gd name="connsiteX7" fmla="*/ 3048000 w 3180821"/>
                    <a:gd name="connsiteY7" fmla="*/ 1902134 h 2276195"/>
                    <a:gd name="connsiteX8" fmla="*/ 3064404 w 3180821"/>
                    <a:gd name="connsiteY8" fmla="*/ 1846593 h 2276195"/>
                    <a:gd name="connsiteX9" fmla="*/ 3071813 w 3180821"/>
                    <a:gd name="connsiteY9" fmla="*/ 1817501 h 2276195"/>
                    <a:gd name="connsiteX10" fmla="*/ 3076576 w 3180821"/>
                    <a:gd name="connsiteY10" fmla="*/ 1803748 h 2276195"/>
                    <a:gd name="connsiteX11" fmla="*/ 3095626 w 3180821"/>
                    <a:gd name="connsiteY11" fmla="*/ 1767250 h 2276195"/>
                    <a:gd name="connsiteX12" fmla="*/ 3142192 w 3180821"/>
                    <a:gd name="connsiteY12" fmla="*/ 1697427 h 2276195"/>
                    <a:gd name="connsiteX13" fmla="*/ 3180821 w 3180821"/>
                    <a:gd name="connsiteY13" fmla="*/ 1644531 h 2276195"/>
                    <a:gd name="connsiteX14" fmla="*/ 3045354 w 3180821"/>
                    <a:gd name="connsiteY14" fmla="*/ 1603802 h 2276195"/>
                    <a:gd name="connsiteX15" fmla="*/ 2453217 w 3180821"/>
                    <a:gd name="connsiteY15" fmla="*/ 1417079 h 2276195"/>
                    <a:gd name="connsiteX16" fmla="*/ 2216680 w 3180821"/>
                    <a:gd name="connsiteY16" fmla="*/ 1336678 h 2276195"/>
                    <a:gd name="connsiteX17" fmla="*/ 2145242 w 3180821"/>
                    <a:gd name="connsiteY17" fmla="*/ 1310230 h 2276195"/>
                    <a:gd name="connsiteX18" fmla="*/ 2119313 w 3180821"/>
                    <a:gd name="connsiteY18" fmla="*/ 1298064 h 2276195"/>
                    <a:gd name="connsiteX19" fmla="*/ 2116138 w 3180821"/>
                    <a:gd name="connsiteY19" fmla="*/ 1294361 h 2276195"/>
                    <a:gd name="connsiteX20" fmla="*/ 2103438 w 3180821"/>
                    <a:gd name="connsiteY20" fmla="*/ 1293303 h 2276195"/>
                    <a:gd name="connsiteX21" fmla="*/ 2083330 w 3180821"/>
                    <a:gd name="connsiteY21" fmla="*/ 1284311 h 2276195"/>
                    <a:gd name="connsiteX22" fmla="*/ 2064280 w 3180821"/>
                    <a:gd name="connsiteY22" fmla="*/ 1265268 h 2276195"/>
                    <a:gd name="connsiteX23" fmla="*/ 2062163 w 3180821"/>
                    <a:gd name="connsiteY23" fmla="*/ 1260508 h 2276195"/>
                    <a:gd name="connsiteX24" fmla="*/ 2001309 w 3180821"/>
                    <a:gd name="connsiteY24" fmla="*/ 1085423 h 2276195"/>
                    <a:gd name="connsiteX25" fmla="*/ 1991254 w 3180821"/>
                    <a:gd name="connsiteY25" fmla="*/ 1038874 h 2276195"/>
                    <a:gd name="connsiteX26" fmla="*/ 1974321 w 3180821"/>
                    <a:gd name="connsiteY26" fmla="*/ 990210 h 2276195"/>
                    <a:gd name="connsiteX27" fmla="*/ 1963209 w 3180821"/>
                    <a:gd name="connsiteY27" fmla="*/ 967994 h 2276195"/>
                    <a:gd name="connsiteX28" fmla="*/ 1951038 w 3180821"/>
                    <a:gd name="connsiteY28" fmla="*/ 952125 h 2276195"/>
                    <a:gd name="connsiteX29" fmla="*/ 1938867 w 3180821"/>
                    <a:gd name="connsiteY29" fmla="*/ 943133 h 2276195"/>
                    <a:gd name="connsiteX30" fmla="*/ 1927225 w 3180821"/>
                    <a:gd name="connsiteY30" fmla="*/ 939430 h 2276195"/>
                    <a:gd name="connsiteX31" fmla="*/ 1915054 w 3180821"/>
                    <a:gd name="connsiteY31" fmla="*/ 939959 h 2276195"/>
                    <a:gd name="connsiteX32" fmla="*/ 1898121 w 3180821"/>
                    <a:gd name="connsiteY32" fmla="*/ 946835 h 2276195"/>
                    <a:gd name="connsiteX33" fmla="*/ 1879071 w 3180821"/>
                    <a:gd name="connsiteY33" fmla="*/ 963762 h 2276195"/>
                    <a:gd name="connsiteX34" fmla="*/ 1858434 w 3180821"/>
                    <a:gd name="connsiteY34" fmla="*/ 991268 h 2276195"/>
                    <a:gd name="connsiteX35" fmla="*/ 1855788 w 3180821"/>
                    <a:gd name="connsiteY35" fmla="*/ 997086 h 2276195"/>
                    <a:gd name="connsiteX36" fmla="*/ 1846263 w 3180821"/>
                    <a:gd name="connsiteY36" fmla="*/ 1025121 h 2276195"/>
                    <a:gd name="connsiteX37" fmla="*/ 1827213 w 3180821"/>
                    <a:gd name="connsiteY37" fmla="*/ 1116102 h 2276195"/>
                    <a:gd name="connsiteX38" fmla="*/ 1805517 w 3180821"/>
                    <a:gd name="connsiteY38" fmla="*/ 1261566 h 2276195"/>
                    <a:gd name="connsiteX39" fmla="*/ 1802342 w 3180821"/>
                    <a:gd name="connsiteY39" fmla="*/ 1290658 h 2276195"/>
                    <a:gd name="connsiteX40" fmla="*/ 1790700 w 3180821"/>
                    <a:gd name="connsiteY40" fmla="*/ 1303353 h 2276195"/>
                    <a:gd name="connsiteX41" fmla="*/ 1770063 w 3180821"/>
                    <a:gd name="connsiteY41" fmla="*/ 1321867 h 2276195"/>
                    <a:gd name="connsiteX42" fmla="*/ 1751013 w 3180821"/>
                    <a:gd name="connsiteY42" fmla="*/ 1331388 h 2276195"/>
                    <a:gd name="connsiteX43" fmla="*/ 1735138 w 3180821"/>
                    <a:gd name="connsiteY43" fmla="*/ 1334562 h 2276195"/>
                    <a:gd name="connsiteX44" fmla="*/ 1720850 w 3180821"/>
                    <a:gd name="connsiteY44" fmla="*/ 1330859 h 2276195"/>
                    <a:gd name="connsiteX45" fmla="*/ 1708680 w 3180821"/>
                    <a:gd name="connsiteY45" fmla="*/ 1321867 h 2276195"/>
                    <a:gd name="connsiteX46" fmla="*/ 1692275 w 3180821"/>
                    <a:gd name="connsiteY46" fmla="*/ 1300180 h 2276195"/>
                    <a:gd name="connsiteX47" fmla="*/ 1677459 w 3180821"/>
                    <a:gd name="connsiteY47" fmla="*/ 1262095 h 2276195"/>
                    <a:gd name="connsiteX48" fmla="*/ 1667405 w 3180821"/>
                    <a:gd name="connsiteY48" fmla="*/ 1221894 h 2276195"/>
                    <a:gd name="connsiteX49" fmla="*/ 1659467 w 3180821"/>
                    <a:gd name="connsiteY49" fmla="*/ 1170585 h 2276195"/>
                    <a:gd name="connsiteX50" fmla="*/ 1658938 w 3180821"/>
                    <a:gd name="connsiteY50" fmla="*/ 1162650 h 2276195"/>
                    <a:gd name="connsiteX51" fmla="*/ 1655234 w 3180821"/>
                    <a:gd name="connsiteY51" fmla="*/ 1151542 h 2276195"/>
                    <a:gd name="connsiteX52" fmla="*/ 1646767 w 3180821"/>
                    <a:gd name="connsiteY52" fmla="*/ 1135145 h 2276195"/>
                    <a:gd name="connsiteX53" fmla="*/ 1636184 w 3180821"/>
                    <a:gd name="connsiteY53" fmla="*/ 1121921 h 2276195"/>
                    <a:gd name="connsiteX54" fmla="*/ 1624542 w 3180821"/>
                    <a:gd name="connsiteY54" fmla="*/ 1113457 h 2276195"/>
                    <a:gd name="connsiteX55" fmla="*/ 1604963 w 3180821"/>
                    <a:gd name="connsiteY55" fmla="*/ 1107110 h 2276195"/>
                    <a:gd name="connsiteX56" fmla="*/ 1577446 w 3180821"/>
                    <a:gd name="connsiteY56" fmla="*/ 1107639 h 2276195"/>
                    <a:gd name="connsiteX57" fmla="*/ 1537230 w 3180821"/>
                    <a:gd name="connsiteY57" fmla="*/ 1121392 h 2276195"/>
                    <a:gd name="connsiteX58" fmla="*/ 1499130 w 3180821"/>
                    <a:gd name="connsiteY58" fmla="*/ 1144137 h 2276195"/>
                    <a:gd name="connsiteX59" fmla="*/ 1494896 w 3180821"/>
                    <a:gd name="connsiteY59" fmla="*/ 1147311 h 2276195"/>
                    <a:gd name="connsiteX60" fmla="*/ 1475317 w 3180821"/>
                    <a:gd name="connsiteY60" fmla="*/ 1150484 h 2276195"/>
                    <a:gd name="connsiteX61" fmla="*/ 1445684 w 3180821"/>
                    <a:gd name="connsiteY61" fmla="*/ 1149426 h 2276195"/>
                    <a:gd name="connsiteX62" fmla="*/ 1426634 w 3180821"/>
                    <a:gd name="connsiteY62" fmla="*/ 1143608 h 2276195"/>
                    <a:gd name="connsiteX63" fmla="*/ 1414992 w 3180821"/>
                    <a:gd name="connsiteY63" fmla="*/ 1132500 h 2276195"/>
                    <a:gd name="connsiteX64" fmla="*/ 1409700 w 3180821"/>
                    <a:gd name="connsiteY64" fmla="*/ 1114515 h 2276195"/>
                    <a:gd name="connsiteX65" fmla="*/ 1412875 w 3180821"/>
                    <a:gd name="connsiteY65" fmla="*/ 1093886 h 2276195"/>
                    <a:gd name="connsiteX66" fmla="*/ 1413405 w 3180821"/>
                    <a:gd name="connsiteY66" fmla="*/ 1091770 h 2276195"/>
                    <a:gd name="connsiteX67" fmla="*/ 1421342 w 3180821"/>
                    <a:gd name="connsiteY67" fmla="*/ 1049453 h 2276195"/>
                    <a:gd name="connsiteX68" fmla="*/ 1429809 w 3180821"/>
                    <a:gd name="connsiteY68" fmla="*/ 975928 h 2276195"/>
                    <a:gd name="connsiteX69" fmla="*/ 1431925 w 3180821"/>
                    <a:gd name="connsiteY69" fmla="*/ 912453 h 2276195"/>
                    <a:gd name="connsiteX70" fmla="*/ 1429809 w 3180821"/>
                    <a:gd name="connsiteY70" fmla="*/ 858499 h 2276195"/>
                    <a:gd name="connsiteX71" fmla="*/ 1422930 w 3180821"/>
                    <a:gd name="connsiteY71" fmla="*/ 813538 h 2276195"/>
                    <a:gd name="connsiteX72" fmla="*/ 1411817 w 3180821"/>
                    <a:gd name="connsiteY72" fmla="*/ 775982 h 2276195"/>
                    <a:gd name="connsiteX73" fmla="*/ 1399117 w 3180821"/>
                    <a:gd name="connsiteY73" fmla="*/ 746360 h 2276195"/>
                    <a:gd name="connsiteX74" fmla="*/ 1383771 w 3180821"/>
                    <a:gd name="connsiteY74" fmla="*/ 723615 h 2276195"/>
                    <a:gd name="connsiteX75" fmla="*/ 1366838 w 3180821"/>
                    <a:gd name="connsiteY75" fmla="*/ 706159 h 2276195"/>
                    <a:gd name="connsiteX76" fmla="*/ 1349375 w 3180821"/>
                    <a:gd name="connsiteY76" fmla="*/ 692935 h 2276195"/>
                    <a:gd name="connsiteX77" fmla="*/ 1323446 w 3180821"/>
                    <a:gd name="connsiteY77" fmla="*/ 681827 h 2276195"/>
                    <a:gd name="connsiteX78" fmla="*/ 1282700 w 3180821"/>
                    <a:gd name="connsiteY78" fmla="*/ 676538 h 2276195"/>
                    <a:gd name="connsiteX79" fmla="*/ 1275821 w 3180821"/>
                    <a:gd name="connsiteY79" fmla="*/ 678125 h 2276195"/>
                    <a:gd name="connsiteX80" fmla="*/ 1264180 w 3180821"/>
                    <a:gd name="connsiteY80" fmla="*/ 681827 h 2276195"/>
                    <a:gd name="connsiteX81" fmla="*/ 1245659 w 3180821"/>
                    <a:gd name="connsiteY81" fmla="*/ 690291 h 2276195"/>
                    <a:gd name="connsiteX82" fmla="*/ 1223963 w 3180821"/>
                    <a:gd name="connsiteY82" fmla="*/ 707746 h 2276195"/>
                    <a:gd name="connsiteX83" fmla="*/ 1206500 w 3180821"/>
                    <a:gd name="connsiteY83" fmla="*/ 735252 h 2276195"/>
                    <a:gd name="connsiteX84" fmla="*/ 1199621 w 3180821"/>
                    <a:gd name="connsiteY84" fmla="*/ 765403 h 2276195"/>
                    <a:gd name="connsiteX85" fmla="*/ 1200680 w 3180821"/>
                    <a:gd name="connsiteY85" fmla="*/ 810364 h 2276195"/>
                    <a:gd name="connsiteX86" fmla="*/ 1212321 w 3180821"/>
                    <a:gd name="connsiteY86" fmla="*/ 852152 h 2276195"/>
                    <a:gd name="connsiteX87" fmla="*/ 1214438 w 3180821"/>
                    <a:gd name="connsiteY87" fmla="*/ 856913 h 2276195"/>
                    <a:gd name="connsiteX88" fmla="*/ 1220788 w 3180821"/>
                    <a:gd name="connsiteY88" fmla="*/ 870665 h 2276195"/>
                    <a:gd name="connsiteX89" fmla="*/ 1231371 w 3180821"/>
                    <a:gd name="connsiteY89" fmla="*/ 905577 h 2276195"/>
                    <a:gd name="connsiteX90" fmla="*/ 1243542 w 3180821"/>
                    <a:gd name="connsiteY90" fmla="*/ 966936 h 2276195"/>
                    <a:gd name="connsiteX91" fmla="*/ 1255184 w 3180821"/>
                    <a:gd name="connsiteY91" fmla="*/ 1083836 h 2276195"/>
                    <a:gd name="connsiteX92" fmla="*/ 1255184 w 3180821"/>
                    <a:gd name="connsiteY92" fmla="*/ 1107110 h 2276195"/>
                    <a:gd name="connsiteX93" fmla="*/ 1238780 w 3180821"/>
                    <a:gd name="connsiteY93" fmla="*/ 1120334 h 2276195"/>
                    <a:gd name="connsiteX94" fmla="*/ 1209146 w 3180821"/>
                    <a:gd name="connsiteY94" fmla="*/ 1140434 h 2276195"/>
                    <a:gd name="connsiteX95" fmla="*/ 1181630 w 3180821"/>
                    <a:gd name="connsiteY95" fmla="*/ 1151542 h 2276195"/>
                    <a:gd name="connsiteX96" fmla="*/ 1157288 w 3180821"/>
                    <a:gd name="connsiteY96" fmla="*/ 1155774 h 2276195"/>
                    <a:gd name="connsiteX97" fmla="*/ 1135592 w 3180821"/>
                    <a:gd name="connsiteY97" fmla="*/ 1152600 h 2276195"/>
                    <a:gd name="connsiteX98" fmla="*/ 1115484 w 3180821"/>
                    <a:gd name="connsiteY98" fmla="*/ 1143608 h 2276195"/>
                    <a:gd name="connsiteX99" fmla="*/ 1089555 w 3180821"/>
                    <a:gd name="connsiteY99" fmla="*/ 1122979 h 2276195"/>
                    <a:gd name="connsiteX100" fmla="*/ 1062038 w 3180821"/>
                    <a:gd name="connsiteY100" fmla="*/ 1084894 h 2276195"/>
                    <a:gd name="connsiteX101" fmla="*/ 1044046 w 3180821"/>
                    <a:gd name="connsiteY101" fmla="*/ 1043635 h 2276195"/>
                    <a:gd name="connsiteX102" fmla="*/ 1027113 w 3180821"/>
                    <a:gd name="connsiteY102" fmla="*/ 992326 h 2276195"/>
                    <a:gd name="connsiteX103" fmla="*/ 1025525 w 3180821"/>
                    <a:gd name="connsiteY103" fmla="*/ 983334 h 2276195"/>
                    <a:gd name="connsiteX104" fmla="*/ 1016000 w 3180821"/>
                    <a:gd name="connsiteY104" fmla="*/ 955828 h 2276195"/>
                    <a:gd name="connsiteX105" fmla="*/ 1001184 w 3180821"/>
                    <a:gd name="connsiteY105" fmla="*/ 882831 h 2276195"/>
                    <a:gd name="connsiteX106" fmla="*/ 992188 w 3180821"/>
                    <a:gd name="connsiteY106" fmla="*/ 796082 h 2276195"/>
                    <a:gd name="connsiteX107" fmla="*/ 987425 w 3180821"/>
                    <a:gd name="connsiteY107" fmla="*/ 704573 h 2276195"/>
                    <a:gd name="connsiteX108" fmla="*/ 987425 w 3180821"/>
                    <a:gd name="connsiteY108" fmla="*/ 488758 h 2276195"/>
                    <a:gd name="connsiteX109" fmla="*/ 990071 w 3180821"/>
                    <a:gd name="connsiteY109" fmla="*/ 437978 h 2276195"/>
                    <a:gd name="connsiteX110" fmla="*/ 981605 w 3180821"/>
                    <a:gd name="connsiteY110" fmla="*/ 415232 h 2276195"/>
                    <a:gd name="connsiteX111" fmla="*/ 964671 w 3180821"/>
                    <a:gd name="connsiteY111" fmla="*/ 378734 h 2276195"/>
                    <a:gd name="connsiteX112" fmla="*/ 947209 w 3180821"/>
                    <a:gd name="connsiteY112" fmla="*/ 352815 h 2276195"/>
                    <a:gd name="connsiteX113" fmla="*/ 931334 w 3180821"/>
                    <a:gd name="connsiteY113" fmla="*/ 335360 h 2276195"/>
                    <a:gd name="connsiteX114" fmla="*/ 914400 w 3180821"/>
                    <a:gd name="connsiteY114" fmla="*/ 325839 h 2276195"/>
                    <a:gd name="connsiteX115" fmla="*/ 899055 w 3180821"/>
                    <a:gd name="connsiteY115" fmla="*/ 323723 h 2276195"/>
                    <a:gd name="connsiteX116" fmla="*/ 884767 w 3180821"/>
                    <a:gd name="connsiteY116" fmla="*/ 326896 h 2276195"/>
                    <a:gd name="connsiteX117" fmla="*/ 869950 w 3180821"/>
                    <a:gd name="connsiteY117" fmla="*/ 334302 h 2276195"/>
                    <a:gd name="connsiteX118" fmla="*/ 850900 w 3180821"/>
                    <a:gd name="connsiteY118" fmla="*/ 352815 h 2276195"/>
                    <a:gd name="connsiteX119" fmla="*/ 829734 w 3180821"/>
                    <a:gd name="connsiteY119" fmla="*/ 382966 h 2276195"/>
                    <a:gd name="connsiteX120" fmla="*/ 809096 w 3180821"/>
                    <a:gd name="connsiteY120" fmla="*/ 424754 h 2276195"/>
                    <a:gd name="connsiteX121" fmla="*/ 805921 w 3180821"/>
                    <a:gd name="connsiteY121" fmla="*/ 433217 h 2276195"/>
                    <a:gd name="connsiteX122" fmla="*/ 800100 w 3180821"/>
                    <a:gd name="connsiteY122" fmla="*/ 459136 h 2276195"/>
                    <a:gd name="connsiteX123" fmla="*/ 796925 w 3180821"/>
                    <a:gd name="connsiteY123" fmla="*/ 514148 h 2276195"/>
                    <a:gd name="connsiteX124" fmla="*/ 804863 w 3180821"/>
                    <a:gd name="connsiteY124" fmla="*/ 569688 h 2276195"/>
                    <a:gd name="connsiteX125" fmla="*/ 819680 w 3180821"/>
                    <a:gd name="connsiteY125" fmla="*/ 624700 h 2276195"/>
                    <a:gd name="connsiteX126" fmla="*/ 849842 w 3180821"/>
                    <a:gd name="connsiteY126" fmla="*/ 701399 h 2276195"/>
                    <a:gd name="connsiteX127" fmla="*/ 892175 w 3180821"/>
                    <a:gd name="connsiteY127" fmla="*/ 783916 h 2276195"/>
                    <a:gd name="connsiteX128" fmla="*/ 906992 w 3180821"/>
                    <a:gd name="connsiteY128" fmla="*/ 811422 h 2276195"/>
                    <a:gd name="connsiteX129" fmla="*/ 918105 w 3180821"/>
                    <a:gd name="connsiteY129" fmla="*/ 835754 h 2276195"/>
                    <a:gd name="connsiteX130" fmla="*/ 932921 w 3180821"/>
                    <a:gd name="connsiteY130" fmla="*/ 891824 h 2276195"/>
                    <a:gd name="connsiteX131" fmla="*/ 942446 w 3180821"/>
                    <a:gd name="connsiteY131" fmla="*/ 966936 h 2276195"/>
                    <a:gd name="connsiteX132" fmla="*/ 943505 w 3180821"/>
                    <a:gd name="connsiteY132" fmla="*/ 979631 h 2276195"/>
                    <a:gd name="connsiteX133" fmla="*/ 938742 w 3180821"/>
                    <a:gd name="connsiteY133" fmla="*/ 982805 h 2276195"/>
                    <a:gd name="connsiteX134" fmla="*/ 929746 w 3180821"/>
                    <a:gd name="connsiteY134" fmla="*/ 984391 h 2276195"/>
                    <a:gd name="connsiteX135" fmla="*/ 914400 w 3180821"/>
                    <a:gd name="connsiteY135" fmla="*/ 979631 h 2276195"/>
                    <a:gd name="connsiteX136" fmla="*/ 892175 w 3180821"/>
                    <a:gd name="connsiteY136" fmla="*/ 961117 h 2276195"/>
                    <a:gd name="connsiteX137" fmla="*/ 869950 w 3180821"/>
                    <a:gd name="connsiteY137" fmla="*/ 934140 h 2276195"/>
                    <a:gd name="connsiteX138" fmla="*/ 821267 w 3180821"/>
                    <a:gd name="connsiteY138" fmla="*/ 853739 h 2276195"/>
                    <a:gd name="connsiteX139" fmla="*/ 810155 w 3180821"/>
                    <a:gd name="connsiteY139" fmla="*/ 830994 h 2276195"/>
                    <a:gd name="connsiteX140" fmla="*/ 790046 w 3180821"/>
                    <a:gd name="connsiteY140" fmla="*/ 802959 h 2276195"/>
                    <a:gd name="connsiteX141" fmla="*/ 757238 w 3180821"/>
                    <a:gd name="connsiteY141" fmla="*/ 768576 h 2276195"/>
                    <a:gd name="connsiteX142" fmla="*/ 738188 w 3180821"/>
                    <a:gd name="connsiteY142" fmla="*/ 756939 h 2276195"/>
                    <a:gd name="connsiteX143" fmla="*/ 728663 w 3180821"/>
                    <a:gd name="connsiteY143" fmla="*/ 754824 h 2276195"/>
                    <a:gd name="connsiteX144" fmla="*/ 716492 w 3180821"/>
                    <a:gd name="connsiteY144" fmla="*/ 758526 h 2276195"/>
                    <a:gd name="connsiteX145" fmla="*/ 706438 w 3180821"/>
                    <a:gd name="connsiteY145" fmla="*/ 773866 h 2276195"/>
                    <a:gd name="connsiteX146" fmla="*/ 703263 w 3180821"/>
                    <a:gd name="connsiteY146" fmla="*/ 796611 h 2276195"/>
                    <a:gd name="connsiteX147" fmla="*/ 705379 w 3180821"/>
                    <a:gd name="connsiteY147" fmla="*/ 820943 h 2276195"/>
                    <a:gd name="connsiteX148" fmla="*/ 713317 w 3180821"/>
                    <a:gd name="connsiteY148" fmla="*/ 843160 h 2276195"/>
                    <a:gd name="connsiteX149" fmla="*/ 718609 w 3180821"/>
                    <a:gd name="connsiteY149" fmla="*/ 851623 h 2276195"/>
                    <a:gd name="connsiteX150" fmla="*/ 733954 w 3180821"/>
                    <a:gd name="connsiteY150" fmla="*/ 873839 h 2276195"/>
                    <a:gd name="connsiteX151" fmla="*/ 784225 w 3180821"/>
                    <a:gd name="connsiteY151" fmla="*/ 963762 h 2276195"/>
                    <a:gd name="connsiteX152" fmla="*/ 865717 w 3180821"/>
                    <a:gd name="connsiteY152" fmla="*/ 1119805 h 2276195"/>
                    <a:gd name="connsiteX153" fmla="*/ 882121 w 3180821"/>
                    <a:gd name="connsiteY153" fmla="*/ 1152600 h 2276195"/>
                    <a:gd name="connsiteX154" fmla="*/ 886355 w 3180821"/>
                    <a:gd name="connsiteY154" fmla="*/ 1171643 h 2276195"/>
                    <a:gd name="connsiteX155" fmla="*/ 886355 w 3180821"/>
                    <a:gd name="connsiteY155" fmla="*/ 1199149 h 2276195"/>
                    <a:gd name="connsiteX156" fmla="*/ 879475 w 3180821"/>
                    <a:gd name="connsiteY156" fmla="*/ 1217133 h 2276195"/>
                    <a:gd name="connsiteX157" fmla="*/ 867834 w 3180821"/>
                    <a:gd name="connsiteY157" fmla="*/ 1228241 h 2276195"/>
                    <a:gd name="connsiteX158" fmla="*/ 847196 w 3180821"/>
                    <a:gd name="connsiteY158" fmla="*/ 1233531 h 2276195"/>
                    <a:gd name="connsiteX159" fmla="*/ 824442 w 3180821"/>
                    <a:gd name="connsiteY159" fmla="*/ 1229299 h 2276195"/>
                    <a:gd name="connsiteX160" fmla="*/ 821267 w 3180821"/>
                    <a:gd name="connsiteY160" fmla="*/ 1228770 h 2276195"/>
                    <a:gd name="connsiteX161" fmla="*/ 637646 w 3180821"/>
                    <a:gd name="connsiteY161" fmla="*/ 807190 h 2276195"/>
                    <a:gd name="connsiteX162" fmla="*/ 515938 w 3180821"/>
                    <a:gd name="connsiteY162" fmla="*/ 524727 h 2276195"/>
                    <a:gd name="connsiteX163" fmla="*/ 488421 w 3180821"/>
                    <a:gd name="connsiteY163" fmla="*/ 459136 h 2276195"/>
                    <a:gd name="connsiteX164" fmla="*/ 436034 w 3180821"/>
                    <a:gd name="connsiteY164" fmla="*/ 345939 h 2276195"/>
                    <a:gd name="connsiteX165" fmla="*/ 385763 w 3180821"/>
                    <a:gd name="connsiteY165" fmla="*/ 251255 h 2276195"/>
                    <a:gd name="connsiteX166" fmla="*/ 337609 w 3180821"/>
                    <a:gd name="connsiteY166" fmla="*/ 175614 h 2276195"/>
                    <a:gd name="connsiteX167" fmla="*/ 291571 w 3180821"/>
                    <a:gd name="connsiteY167" fmla="*/ 115842 h 2276195"/>
                    <a:gd name="connsiteX168" fmla="*/ 248179 w 3180821"/>
                    <a:gd name="connsiteY168" fmla="*/ 70881 h 2276195"/>
                    <a:gd name="connsiteX169" fmla="*/ 207963 w 3180821"/>
                    <a:gd name="connsiteY169" fmla="*/ 38085 h 2276195"/>
                    <a:gd name="connsiteX170" fmla="*/ 171450 w 3180821"/>
                    <a:gd name="connsiteY170" fmla="*/ 16398 h 2276195"/>
                    <a:gd name="connsiteX171" fmla="*/ 137584 w 3180821"/>
                    <a:gd name="connsiteY171" fmla="*/ 4232 h 2276195"/>
                    <a:gd name="connsiteX172" fmla="*/ 107421 w 3180821"/>
                    <a:gd name="connsiteY172" fmla="*/ 0 h 2276195"/>
                    <a:gd name="connsiteX173" fmla="*/ 80434 w 3180821"/>
                    <a:gd name="connsiteY173" fmla="*/ 1587 h 2276195"/>
                    <a:gd name="connsiteX174" fmla="*/ 58738 w 3180821"/>
                    <a:gd name="connsiteY174" fmla="*/ 6877 h 2276195"/>
                    <a:gd name="connsiteX175" fmla="*/ 17463 w 3180821"/>
                    <a:gd name="connsiteY175" fmla="*/ 28035 h 2276195"/>
                    <a:gd name="connsiteX176" fmla="*/ 10584 w 3180821"/>
                    <a:gd name="connsiteY176" fmla="*/ 34911 h 2276195"/>
                    <a:gd name="connsiteX177" fmla="*/ 6879 w 3180821"/>
                    <a:gd name="connsiteY177" fmla="*/ 40201 h 2276195"/>
                    <a:gd name="connsiteX178" fmla="*/ 1588 w 3180821"/>
                    <a:gd name="connsiteY178" fmla="*/ 53425 h 2276195"/>
                    <a:gd name="connsiteX179" fmla="*/ 0 w 3180821"/>
                    <a:gd name="connsiteY179" fmla="*/ 79344 h 2276195"/>
                    <a:gd name="connsiteX180" fmla="*/ 7409 w 3180821"/>
                    <a:gd name="connsiteY180" fmla="*/ 122719 h 2276195"/>
                    <a:gd name="connsiteX181" fmla="*/ 25929 w 3180821"/>
                    <a:gd name="connsiteY181" fmla="*/ 175085 h 2276195"/>
                    <a:gd name="connsiteX182" fmla="*/ 68263 w 3180821"/>
                    <a:gd name="connsiteY182" fmla="*/ 265537 h 2276195"/>
                    <a:gd name="connsiteX183" fmla="*/ 146050 w 3180821"/>
                    <a:gd name="connsiteY183" fmla="*/ 403066 h 2276195"/>
                    <a:gd name="connsiteX184" fmla="*/ 235479 w 3180821"/>
                    <a:gd name="connsiteY184" fmla="*/ 541653 h 2276195"/>
                    <a:gd name="connsiteX185" fmla="*/ 322263 w 3180821"/>
                    <a:gd name="connsiteY185" fmla="*/ 668603 h 2276195"/>
                    <a:gd name="connsiteX186" fmla="*/ 422804 w 3180821"/>
                    <a:gd name="connsiteY186" fmla="*/ 808777 h 2276195"/>
                    <a:gd name="connsiteX187" fmla="*/ 439738 w 3180821"/>
                    <a:gd name="connsiteY187" fmla="*/ 830465 h 2276195"/>
                    <a:gd name="connsiteX188" fmla="*/ 466196 w 3180821"/>
                    <a:gd name="connsiteY188" fmla="*/ 875426 h 2276195"/>
                    <a:gd name="connsiteX189" fmla="*/ 516467 w 3180821"/>
                    <a:gd name="connsiteY189" fmla="*/ 970639 h 2276195"/>
                    <a:gd name="connsiteX190" fmla="*/ 564092 w 3180821"/>
                    <a:gd name="connsiteY190" fmla="*/ 1069554 h 2276195"/>
                    <a:gd name="connsiteX191" fmla="*/ 606425 w 3180821"/>
                    <a:gd name="connsiteY191" fmla="*/ 1172172 h 2276195"/>
                    <a:gd name="connsiteX192" fmla="*/ 664634 w 3180821"/>
                    <a:gd name="connsiteY192" fmla="*/ 1327685 h 2276195"/>
                    <a:gd name="connsiteX193" fmla="*/ 729192 w 3180821"/>
                    <a:gd name="connsiteY193" fmla="*/ 1531863 h 2276195"/>
                    <a:gd name="connsiteX194" fmla="*/ 779463 w 3180821"/>
                    <a:gd name="connsiteY194" fmla="*/ 1720172 h 2276195"/>
                    <a:gd name="connsiteX195" fmla="*/ 815975 w 3180821"/>
                    <a:gd name="connsiteY195" fmla="*/ 1879389 h 2276195"/>
                    <a:gd name="connsiteX196" fmla="*/ 848784 w 3180821"/>
                    <a:gd name="connsiteY196" fmla="*/ 2045482 h 2276195"/>
                    <a:gd name="connsiteX197" fmla="*/ 852488 w 3180821"/>
                    <a:gd name="connsiteY197" fmla="*/ 2069814 h 2276195"/>
                    <a:gd name="connsiteX198" fmla="*/ 661770 w 3180821"/>
                    <a:gd name="connsiteY198" fmla="*/ 2117118 h 2276195"/>
                    <a:gd name="connsiteX199" fmla="*/ 403631 w 3180821"/>
                    <a:gd name="connsiteY199" fmla="*/ 2276195 h 2276195"/>
                    <a:gd name="connsiteX0" fmla="*/ 403631 w 3180821"/>
                    <a:gd name="connsiteY0" fmla="*/ 2276195 h 2276195"/>
                    <a:gd name="connsiteX1" fmla="*/ 3085922 w 3180821"/>
                    <a:gd name="connsiteY1" fmla="*/ 2109788 h 2276195"/>
                    <a:gd name="connsiteX2" fmla="*/ 3083984 w 3180821"/>
                    <a:gd name="connsiteY2" fmla="*/ 2107899 h 2276195"/>
                    <a:gd name="connsiteX3" fmla="*/ 3060171 w 3180821"/>
                    <a:gd name="connsiteY3" fmla="*/ 2076161 h 2276195"/>
                    <a:gd name="connsiteX4" fmla="*/ 3042180 w 3180821"/>
                    <a:gd name="connsiteY4" fmla="*/ 2031200 h 2276195"/>
                    <a:gd name="connsiteX5" fmla="*/ 3036888 w 3180821"/>
                    <a:gd name="connsiteY5" fmla="*/ 1986767 h 2276195"/>
                    <a:gd name="connsiteX6" fmla="*/ 3040063 w 3180821"/>
                    <a:gd name="connsiteY6" fmla="*/ 1943393 h 2276195"/>
                    <a:gd name="connsiteX7" fmla="*/ 3048000 w 3180821"/>
                    <a:gd name="connsiteY7" fmla="*/ 1902134 h 2276195"/>
                    <a:gd name="connsiteX8" fmla="*/ 3064404 w 3180821"/>
                    <a:gd name="connsiteY8" fmla="*/ 1846593 h 2276195"/>
                    <a:gd name="connsiteX9" fmla="*/ 3071813 w 3180821"/>
                    <a:gd name="connsiteY9" fmla="*/ 1817501 h 2276195"/>
                    <a:gd name="connsiteX10" fmla="*/ 3076576 w 3180821"/>
                    <a:gd name="connsiteY10" fmla="*/ 1803748 h 2276195"/>
                    <a:gd name="connsiteX11" fmla="*/ 3095626 w 3180821"/>
                    <a:gd name="connsiteY11" fmla="*/ 1767250 h 2276195"/>
                    <a:gd name="connsiteX12" fmla="*/ 3142192 w 3180821"/>
                    <a:gd name="connsiteY12" fmla="*/ 1697427 h 2276195"/>
                    <a:gd name="connsiteX13" fmla="*/ 3180821 w 3180821"/>
                    <a:gd name="connsiteY13" fmla="*/ 1644531 h 2276195"/>
                    <a:gd name="connsiteX14" fmla="*/ 3045354 w 3180821"/>
                    <a:gd name="connsiteY14" fmla="*/ 1603802 h 2276195"/>
                    <a:gd name="connsiteX15" fmla="*/ 2453217 w 3180821"/>
                    <a:gd name="connsiteY15" fmla="*/ 1417079 h 2276195"/>
                    <a:gd name="connsiteX16" fmla="*/ 2216680 w 3180821"/>
                    <a:gd name="connsiteY16" fmla="*/ 1336678 h 2276195"/>
                    <a:gd name="connsiteX17" fmla="*/ 2145242 w 3180821"/>
                    <a:gd name="connsiteY17" fmla="*/ 1310230 h 2276195"/>
                    <a:gd name="connsiteX18" fmla="*/ 2119313 w 3180821"/>
                    <a:gd name="connsiteY18" fmla="*/ 1298064 h 2276195"/>
                    <a:gd name="connsiteX19" fmla="*/ 2116138 w 3180821"/>
                    <a:gd name="connsiteY19" fmla="*/ 1294361 h 2276195"/>
                    <a:gd name="connsiteX20" fmla="*/ 2103438 w 3180821"/>
                    <a:gd name="connsiteY20" fmla="*/ 1293303 h 2276195"/>
                    <a:gd name="connsiteX21" fmla="*/ 2083330 w 3180821"/>
                    <a:gd name="connsiteY21" fmla="*/ 1284311 h 2276195"/>
                    <a:gd name="connsiteX22" fmla="*/ 2064280 w 3180821"/>
                    <a:gd name="connsiteY22" fmla="*/ 1265268 h 2276195"/>
                    <a:gd name="connsiteX23" fmla="*/ 2062163 w 3180821"/>
                    <a:gd name="connsiteY23" fmla="*/ 1260508 h 2276195"/>
                    <a:gd name="connsiteX24" fmla="*/ 2001309 w 3180821"/>
                    <a:gd name="connsiteY24" fmla="*/ 1085423 h 2276195"/>
                    <a:gd name="connsiteX25" fmla="*/ 1991254 w 3180821"/>
                    <a:gd name="connsiteY25" fmla="*/ 1038874 h 2276195"/>
                    <a:gd name="connsiteX26" fmla="*/ 1974321 w 3180821"/>
                    <a:gd name="connsiteY26" fmla="*/ 990210 h 2276195"/>
                    <a:gd name="connsiteX27" fmla="*/ 1963209 w 3180821"/>
                    <a:gd name="connsiteY27" fmla="*/ 967994 h 2276195"/>
                    <a:gd name="connsiteX28" fmla="*/ 1951038 w 3180821"/>
                    <a:gd name="connsiteY28" fmla="*/ 952125 h 2276195"/>
                    <a:gd name="connsiteX29" fmla="*/ 1938867 w 3180821"/>
                    <a:gd name="connsiteY29" fmla="*/ 943133 h 2276195"/>
                    <a:gd name="connsiteX30" fmla="*/ 1927225 w 3180821"/>
                    <a:gd name="connsiteY30" fmla="*/ 939430 h 2276195"/>
                    <a:gd name="connsiteX31" fmla="*/ 1915054 w 3180821"/>
                    <a:gd name="connsiteY31" fmla="*/ 939959 h 2276195"/>
                    <a:gd name="connsiteX32" fmla="*/ 1898121 w 3180821"/>
                    <a:gd name="connsiteY32" fmla="*/ 946835 h 2276195"/>
                    <a:gd name="connsiteX33" fmla="*/ 1879071 w 3180821"/>
                    <a:gd name="connsiteY33" fmla="*/ 963762 h 2276195"/>
                    <a:gd name="connsiteX34" fmla="*/ 1858434 w 3180821"/>
                    <a:gd name="connsiteY34" fmla="*/ 991268 h 2276195"/>
                    <a:gd name="connsiteX35" fmla="*/ 1855788 w 3180821"/>
                    <a:gd name="connsiteY35" fmla="*/ 997086 h 2276195"/>
                    <a:gd name="connsiteX36" fmla="*/ 1846263 w 3180821"/>
                    <a:gd name="connsiteY36" fmla="*/ 1025121 h 2276195"/>
                    <a:gd name="connsiteX37" fmla="*/ 1827213 w 3180821"/>
                    <a:gd name="connsiteY37" fmla="*/ 1116102 h 2276195"/>
                    <a:gd name="connsiteX38" fmla="*/ 1805517 w 3180821"/>
                    <a:gd name="connsiteY38" fmla="*/ 1261566 h 2276195"/>
                    <a:gd name="connsiteX39" fmla="*/ 1802342 w 3180821"/>
                    <a:gd name="connsiteY39" fmla="*/ 1290658 h 2276195"/>
                    <a:gd name="connsiteX40" fmla="*/ 1790700 w 3180821"/>
                    <a:gd name="connsiteY40" fmla="*/ 1303353 h 2276195"/>
                    <a:gd name="connsiteX41" fmla="*/ 1770063 w 3180821"/>
                    <a:gd name="connsiteY41" fmla="*/ 1321867 h 2276195"/>
                    <a:gd name="connsiteX42" fmla="*/ 1751013 w 3180821"/>
                    <a:gd name="connsiteY42" fmla="*/ 1331388 h 2276195"/>
                    <a:gd name="connsiteX43" fmla="*/ 1735138 w 3180821"/>
                    <a:gd name="connsiteY43" fmla="*/ 1334562 h 2276195"/>
                    <a:gd name="connsiteX44" fmla="*/ 1720850 w 3180821"/>
                    <a:gd name="connsiteY44" fmla="*/ 1330859 h 2276195"/>
                    <a:gd name="connsiteX45" fmla="*/ 1708680 w 3180821"/>
                    <a:gd name="connsiteY45" fmla="*/ 1321867 h 2276195"/>
                    <a:gd name="connsiteX46" fmla="*/ 1692275 w 3180821"/>
                    <a:gd name="connsiteY46" fmla="*/ 1300180 h 2276195"/>
                    <a:gd name="connsiteX47" fmla="*/ 1677459 w 3180821"/>
                    <a:gd name="connsiteY47" fmla="*/ 1262095 h 2276195"/>
                    <a:gd name="connsiteX48" fmla="*/ 1667405 w 3180821"/>
                    <a:gd name="connsiteY48" fmla="*/ 1221894 h 2276195"/>
                    <a:gd name="connsiteX49" fmla="*/ 1659467 w 3180821"/>
                    <a:gd name="connsiteY49" fmla="*/ 1170585 h 2276195"/>
                    <a:gd name="connsiteX50" fmla="*/ 1658938 w 3180821"/>
                    <a:gd name="connsiteY50" fmla="*/ 1162650 h 2276195"/>
                    <a:gd name="connsiteX51" fmla="*/ 1655234 w 3180821"/>
                    <a:gd name="connsiteY51" fmla="*/ 1151542 h 2276195"/>
                    <a:gd name="connsiteX52" fmla="*/ 1646767 w 3180821"/>
                    <a:gd name="connsiteY52" fmla="*/ 1135145 h 2276195"/>
                    <a:gd name="connsiteX53" fmla="*/ 1636184 w 3180821"/>
                    <a:gd name="connsiteY53" fmla="*/ 1121921 h 2276195"/>
                    <a:gd name="connsiteX54" fmla="*/ 1624542 w 3180821"/>
                    <a:gd name="connsiteY54" fmla="*/ 1113457 h 2276195"/>
                    <a:gd name="connsiteX55" fmla="*/ 1604963 w 3180821"/>
                    <a:gd name="connsiteY55" fmla="*/ 1107110 h 2276195"/>
                    <a:gd name="connsiteX56" fmla="*/ 1577446 w 3180821"/>
                    <a:gd name="connsiteY56" fmla="*/ 1107639 h 2276195"/>
                    <a:gd name="connsiteX57" fmla="*/ 1537230 w 3180821"/>
                    <a:gd name="connsiteY57" fmla="*/ 1121392 h 2276195"/>
                    <a:gd name="connsiteX58" fmla="*/ 1499130 w 3180821"/>
                    <a:gd name="connsiteY58" fmla="*/ 1144137 h 2276195"/>
                    <a:gd name="connsiteX59" fmla="*/ 1494896 w 3180821"/>
                    <a:gd name="connsiteY59" fmla="*/ 1147311 h 2276195"/>
                    <a:gd name="connsiteX60" fmla="*/ 1475317 w 3180821"/>
                    <a:gd name="connsiteY60" fmla="*/ 1150484 h 2276195"/>
                    <a:gd name="connsiteX61" fmla="*/ 1445684 w 3180821"/>
                    <a:gd name="connsiteY61" fmla="*/ 1149426 h 2276195"/>
                    <a:gd name="connsiteX62" fmla="*/ 1426634 w 3180821"/>
                    <a:gd name="connsiteY62" fmla="*/ 1143608 h 2276195"/>
                    <a:gd name="connsiteX63" fmla="*/ 1414992 w 3180821"/>
                    <a:gd name="connsiteY63" fmla="*/ 1132500 h 2276195"/>
                    <a:gd name="connsiteX64" fmla="*/ 1409700 w 3180821"/>
                    <a:gd name="connsiteY64" fmla="*/ 1114515 h 2276195"/>
                    <a:gd name="connsiteX65" fmla="*/ 1412875 w 3180821"/>
                    <a:gd name="connsiteY65" fmla="*/ 1093886 h 2276195"/>
                    <a:gd name="connsiteX66" fmla="*/ 1413405 w 3180821"/>
                    <a:gd name="connsiteY66" fmla="*/ 1091770 h 2276195"/>
                    <a:gd name="connsiteX67" fmla="*/ 1421342 w 3180821"/>
                    <a:gd name="connsiteY67" fmla="*/ 1049453 h 2276195"/>
                    <a:gd name="connsiteX68" fmla="*/ 1429809 w 3180821"/>
                    <a:gd name="connsiteY68" fmla="*/ 975928 h 2276195"/>
                    <a:gd name="connsiteX69" fmla="*/ 1431925 w 3180821"/>
                    <a:gd name="connsiteY69" fmla="*/ 912453 h 2276195"/>
                    <a:gd name="connsiteX70" fmla="*/ 1429809 w 3180821"/>
                    <a:gd name="connsiteY70" fmla="*/ 858499 h 2276195"/>
                    <a:gd name="connsiteX71" fmla="*/ 1422930 w 3180821"/>
                    <a:gd name="connsiteY71" fmla="*/ 813538 h 2276195"/>
                    <a:gd name="connsiteX72" fmla="*/ 1411817 w 3180821"/>
                    <a:gd name="connsiteY72" fmla="*/ 775982 h 2276195"/>
                    <a:gd name="connsiteX73" fmla="*/ 1399117 w 3180821"/>
                    <a:gd name="connsiteY73" fmla="*/ 746360 h 2276195"/>
                    <a:gd name="connsiteX74" fmla="*/ 1383771 w 3180821"/>
                    <a:gd name="connsiteY74" fmla="*/ 723615 h 2276195"/>
                    <a:gd name="connsiteX75" fmla="*/ 1366838 w 3180821"/>
                    <a:gd name="connsiteY75" fmla="*/ 706159 h 2276195"/>
                    <a:gd name="connsiteX76" fmla="*/ 1349375 w 3180821"/>
                    <a:gd name="connsiteY76" fmla="*/ 692935 h 2276195"/>
                    <a:gd name="connsiteX77" fmla="*/ 1323446 w 3180821"/>
                    <a:gd name="connsiteY77" fmla="*/ 681827 h 2276195"/>
                    <a:gd name="connsiteX78" fmla="*/ 1282700 w 3180821"/>
                    <a:gd name="connsiteY78" fmla="*/ 676538 h 2276195"/>
                    <a:gd name="connsiteX79" fmla="*/ 1275821 w 3180821"/>
                    <a:gd name="connsiteY79" fmla="*/ 678125 h 2276195"/>
                    <a:gd name="connsiteX80" fmla="*/ 1264180 w 3180821"/>
                    <a:gd name="connsiteY80" fmla="*/ 681827 h 2276195"/>
                    <a:gd name="connsiteX81" fmla="*/ 1245659 w 3180821"/>
                    <a:gd name="connsiteY81" fmla="*/ 690291 h 2276195"/>
                    <a:gd name="connsiteX82" fmla="*/ 1223963 w 3180821"/>
                    <a:gd name="connsiteY82" fmla="*/ 707746 h 2276195"/>
                    <a:gd name="connsiteX83" fmla="*/ 1206500 w 3180821"/>
                    <a:gd name="connsiteY83" fmla="*/ 735252 h 2276195"/>
                    <a:gd name="connsiteX84" fmla="*/ 1199621 w 3180821"/>
                    <a:gd name="connsiteY84" fmla="*/ 765403 h 2276195"/>
                    <a:gd name="connsiteX85" fmla="*/ 1200680 w 3180821"/>
                    <a:gd name="connsiteY85" fmla="*/ 810364 h 2276195"/>
                    <a:gd name="connsiteX86" fmla="*/ 1212321 w 3180821"/>
                    <a:gd name="connsiteY86" fmla="*/ 852152 h 2276195"/>
                    <a:gd name="connsiteX87" fmla="*/ 1214438 w 3180821"/>
                    <a:gd name="connsiteY87" fmla="*/ 856913 h 2276195"/>
                    <a:gd name="connsiteX88" fmla="*/ 1220788 w 3180821"/>
                    <a:gd name="connsiteY88" fmla="*/ 870665 h 2276195"/>
                    <a:gd name="connsiteX89" fmla="*/ 1231371 w 3180821"/>
                    <a:gd name="connsiteY89" fmla="*/ 905577 h 2276195"/>
                    <a:gd name="connsiteX90" fmla="*/ 1243542 w 3180821"/>
                    <a:gd name="connsiteY90" fmla="*/ 966936 h 2276195"/>
                    <a:gd name="connsiteX91" fmla="*/ 1255184 w 3180821"/>
                    <a:gd name="connsiteY91" fmla="*/ 1083836 h 2276195"/>
                    <a:gd name="connsiteX92" fmla="*/ 1255184 w 3180821"/>
                    <a:gd name="connsiteY92" fmla="*/ 1107110 h 2276195"/>
                    <a:gd name="connsiteX93" fmla="*/ 1238780 w 3180821"/>
                    <a:gd name="connsiteY93" fmla="*/ 1120334 h 2276195"/>
                    <a:gd name="connsiteX94" fmla="*/ 1209146 w 3180821"/>
                    <a:gd name="connsiteY94" fmla="*/ 1140434 h 2276195"/>
                    <a:gd name="connsiteX95" fmla="*/ 1181630 w 3180821"/>
                    <a:gd name="connsiteY95" fmla="*/ 1151542 h 2276195"/>
                    <a:gd name="connsiteX96" fmla="*/ 1157288 w 3180821"/>
                    <a:gd name="connsiteY96" fmla="*/ 1155774 h 2276195"/>
                    <a:gd name="connsiteX97" fmla="*/ 1135592 w 3180821"/>
                    <a:gd name="connsiteY97" fmla="*/ 1152600 h 2276195"/>
                    <a:gd name="connsiteX98" fmla="*/ 1115484 w 3180821"/>
                    <a:gd name="connsiteY98" fmla="*/ 1143608 h 2276195"/>
                    <a:gd name="connsiteX99" fmla="*/ 1089555 w 3180821"/>
                    <a:gd name="connsiteY99" fmla="*/ 1122979 h 2276195"/>
                    <a:gd name="connsiteX100" fmla="*/ 1062038 w 3180821"/>
                    <a:gd name="connsiteY100" fmla="*/ 1084894 h 2276195"/>
                    <a:gd name="connsiteX101" fmla="*/ 1044046 w 3180821"/>
                    <a:gd name="connsiteY101" fmla="*/ 1043635 h 2276195"/>
                    <a:gd name="connsiteX102" fmla="*/ 1027113 w 3180821"/>
                    <a:gd name="connsiteY102" fmla="*/ 992326 h 2276195"/>
                    <a:gd name="connsiteX103" fmla="*/ 1025525 w 3180821"/>
                    <a:gd name="connsiteY103" fmla="*/ 983334 h 2276195"/>
                    <a:gd name="connsiteX104" fmla="*/ 1016000 w 3180821"/>
                    <a:gd name="connsiteY104" fmla="*/ 955828 h 2276195"/>
                    <a:gd name="connsiteX105" fmla="*/ 1001184 w 3180821"/>
                    <a:gd name="connsiteY105" fmla="*/ 882831 h 2276195"/>
                    <a:gd name="connsiteX106" fmla="*/ 992188 w 3180821"/>
                    <a:gd name="connsiteY106" fmla="*/ 796082 h 2276195"/>
                    <a:gd name="connsiteX107" fmla="*/ 987425 w 3180821"/>
                    <a:gd name="connsiteY107" fmla="*/ 704573 h 2276195"/>
                    <a:gd name="connsiteX108" fmla="*/ 987425 w 3180821"/>
                    <a:gd name="connsiteY108" fmla="*/ 488758 h 2276195"/>
                    <a:gd name="connsiteX109" fmla="*/ 990071 w 3180821"/>
                    <a:gd name="connsiteY109" fmla="*/ 437978 h 2276195"/>
                    <a:gd name="connsiteX110" fmla="*/ 981605 w 3180821"/>
                    <a:gd name="connsiteY110" fmla="*/ 415232 h 2276195"/>
                    <a:gd name="connsiteX111" fmla="*/ 964671 w 3180821"/>
                    <a:gd name="connsiteY111" fmla="*/ 378734 h 2276195"/>
                    <a:gd name="connsiteX112" fmla="*/ 947209 w 3180821"/>
                    <a:gd name="connsiteY112" fmla="*/ 352815 h 2276195"/>
                    <a:gd name="connsiteX113" fmla="*/ 931334 w 3180821"/>
                    <a:gd name="connsiteY113" fmla="*/ 335360 h 2276195"/>
                    <a:gd name="connsiteX114" fmla="*/ 914400 w 3180821"/>
                    <a:gd name="connsiteY114" fmla="*/ 325839 h 2276195"/>
                    <a:gd name="connsiteX115" fmla="*/ 899055 w 3180821"/>
                    <a:gd name="connsiteY115" fmla="*/ 323723 h 2276195"/>
                    <a:gd name="connsiteX116" fmla="*/ 884767 w 3180821"/>
                    <a:gd name="connsiteY116" fmla="*/ 326896 h 2276195"/>
                    <a:gd name="connsiteX117" fmla="*/ 869950 w 3180821"/>
                    <a:gd name="connsiteY117" fmla="*/ 334302 h 2276195"/>
                    <a:gd name="connsiteX118" fmla="*/ 850900 w 3180821"/>
                    <a:gd name="connsiteY118" fmla="*/ 352815 h 2276195"/>
                    <a:gd name="connsiteX119" fmla="*/ 829734 w 3180821"/>
                    <a:gd name="connsiteY119" fmla="*/ 382966 h 2276195"/>
                    <a:gd name="connsiteX120" fmla="*/ 809096 w 3180821"/>
                    <a:gd name="connsiteY120" fmla="*/ 424754 h 2276195"/>
                    <a:gd name="connsiteX121" fmla="*/ 805921 w 3180821"/>
                    <a:gd name="connsiteY121" fmla="*/ 433217 h 2276195"/>
                    <a:gd name="connsiteX122" fmla="*/ 800100 w 3180821"/>
                    <a:gd name="connsiteY122" fmla="*/ 459136 h 2276195"/>
                    <a:gd name="connsiteX123" fmla="*/ 796925 w 3180821"/>
                    <a:gd name="connsiteY123" fmla="*/ 514148 h 2276195"/>
                    <a:gd name="connsiteX124" fmla="*/ 804863 w 3180821"/>
                    <a:gd name="connsiteY124" fmla="*/ 569688 h 2276195"/>
                    <a:gd name="connsiteX125" fmla="*/ 819680 w 3180821"/>
                    <a:gd name="connsiteY125" fmla="*/ 624700 h 2276195"/>
                    <a:gd name="connsiteX126" fmla="*/ 849842 w 3180821"/>
                    <a:gd name="connsiteY126" fmla="*/ 701399 h 2276195"/>
                    <a:gd name="connsiteX127" fmla="*/ 892175 w 3180821"/>
                    <a:gd name="connsiteY127" fmla="*/ 783916 h 2276195"/>
                    <a:gd name="connsiteX128" fmla="*/ 906992 w 3180821"/>
                    <a:gd name="connsiteY128" fmla="*/ 811422 h 2276195"/>
                    <a:gd name="connsiteX129" fmla="*/ 918105 w 3180821"/>
                    <a:gd name="connsiteY129" fmla="*/ 835754 h 2276195"/>
                    <a:gd name="connsiteX130" fmla="*/ 932921 w 3180821"/>
                    <a:gd name="connsiteY130" fmla="*/ 891824 h 2276195"/>
                    <a:gd name="connsiteX131" fmla="*/ 942446 w 3180821"/>
                    <a:gd name="connsiteY131" fmla="*/ 966936 h 2276195"/>
                    <a:gd name="connsiteX132" fmla="*/ 943505 w 3180821"/>
                    <a:gd name="connsiteY132" fmla="*/ 979631 h 2276195"/>
                    <a:gd name="connsiteX133" fmla="*/ 938742 w 3180821"/>
                    <a:gd name="connsiteY133" fmla="*/ 982805 h 2276195"/>
                    <a:gd name="connsiteX134" fmla="*/ 929746 w 3180821"/>
                    <a:gd name="connsiteY134" fmla="*/ 984391 h 2276195"/>
                    <a:gd name="connsiteX135" fmla="*/ 914400 w 3180821"/>
                    <a:gd name="connsiteY135" fmla="*/ 979631 h 2276195"/>
                    <a:gd name="connsiteX136" fmla="*/ 892175 w 3180821"/>
                    <a:gd name="connsiteY136" fmla="*/ 961117 h 2276195"/>
                    <a:gd name="connsiteX137" fmla="*/ 869950 w 3180821"/>
                    <a:gd name="connsiteY137" fmla="*/ 934140 h 2276195"/>
                    <a:gd name="connsiteX138" fmla="*/ 821267 w 3180821"/>
                    <a:gd name="connsiteY138" fmla="*/ 853739 h 2276195"/>
                    <a:gd name="connsiteX139" fmla="*/ 810155 w 3180821"/>
                    <a:gd name="connsiteY139" fmla="*/ 830994 h 2276195"/>
                    <a:gd name="connsiteX140" fmla="*/ 790046 w 3180821"/>
                    <a:gd name="connsiteY140" fmla="*/ 802959 h 2276195"/>
                    <a:gd name="connsiteX141" fmla="*/ 757238 w 3180821"/>
                    <a:gd name="connsiteY141" fmla="*/ 768576 h 2276195"/>
                    <a:gd name="connsiteX142" fmla="*/ 738188 w 3180821"/>
                    <a:gd name="connsiteY142" fmla="*/ 756939 h 2276195"/>
                    <a:gd name="connsiteX143" fmla="*/ 728663 w 3180821"/>
                    <a:gd name="connsiteY143" fmla="*/ 754824 h 2276195"/>
                    <a:gd name="connsiteX144" fmla="*/ 716492 w 3180821"/>
                    <a:gd name="connsiteY144" fmla="*/ 758526 h 2276195"/>
                    <a:gd name="connsiteX145" fmla="*/ 706438 w 3180821"/>
                    <a:gd name="connsiteY145" fmla="*/ 773866 h 2276195"/>
                    <a:gd name="connsiteX146" fmla="*/ 703263 w 3180821"/>
                    <a:gd name="connsiteY146" fmla="*/ 796611 h 2276195"/>
                    <a:gd name="connsiteX147" fmla="*/ 705379 w 3180821"/>
                    <a:gd name="connsiteY147" fmla="*/ 820943 h 2276195"/>
                    <a:gd name="connsiteX148" fmla="*/ 713317 w 3180821"/>
                    <a:gd name="connsiteY148" fmla="*/ 843160 h 2276195"/>
                    <a:gd name="connsiteX149" fmla="*/ 718609 w 3180821"/>
                    <a:gd name="connsiteY149" fmla="*/ 851623 h 2276195"/>
                    <a:gd name="connsiteX150" fmla="*/ 733954 w 3180821"/>
                    <a:gd name="connsiteY150" fmla="*/ 873839 h 2276195"/>
                    <a:gd name="connsiteX151" fmla="*/ 784225 w 3180821"/>
                    <a:gd name="connsiteY151" fmla="*/ 963762 h 2276195"/>
                    <a:gd name="connsiteX152" fmla="*/ 865717 w 3180821"/>
                    <a:gd name="connsiteY152" fmla="*/ 1119805 h 2276195"/>
                    <a:gd name="connsiteX153" fmla="*/ 882121 w 3180821"/>
                    <a:gd name="connsiteY153" fmla="*/ 1152600 h 2276195"/>
                    <a:gd name="connsiteX154" fmla="*/ 886355 w 3180821"/>
                    <a:gd name="connsiteY154" fmla="*/ 1171643 h 2276195"/>
                    <a:gd name="connsiteX155" fmla="*/ 886355 w 3180821"/>
                    <a:gd name="connsiteY155" fmla="*/ 1199149 h 2276195"/>
                    <a:gd name="connsiteX156" fmla="*/ 879475 w 3180821"/>
                    <a:gd name="connsiteY156" fmla="*/ 1217133 h 2276195"/>
                    <a:gd name="connsiteX157" fmla="*/ 867834 w 3180821"/>
                    <a:gd name="connsiteY157" fmla="*/ 1228241 h 2276195"/>
                    <a:gd name="connsiteX158" fmla="*/ 847196 w 3180821"/>
                    <a:gd name="connsiteY158" fmla="*/ 1233531 h 2276195"/>
                    <a:gd name="connsiteX159" fmla="*/ 824442 w 3180821"/>
                    <a:gd name="connsiteY159" fmla="*/ 1229299 h 2276195"/>
                    <a:gd name="connsiteX160" fmla="*/ 821267 w 3180821"/>
                    <a:gd name="connsiteY160" fmla="*/ 1228770 h 2276195"/>
                    <a:gd name="connsiteX161" fmla="*/ 637646 w 3180821"/>
                    <a:gd name="connsiteY161" fmla="*/ 807190 h 2276195"/>
                    <a:gd name="connsiteX162" fmla="*/ 515938 w 3180821"/>
                    <a:gd name="connsiteY162" fmla="*/ 524727 h 2276195"/>
                    <a:gd name="connsiteX163" fmla="*/ 488421 w 3180821"/>
                    <a:gd name="connsiteY163" fmla="*/ 459136 h 2276195"/>
                    <a:gd name="connsiteX164" fmla="*/ 436034 w 3180821"/>
                    <a:gd name="connsiteY164" fmla="*/ 345939 h 2276195"/>
                    <a:gd name="connsiteX165" fmla="*/ 385763 w 3180821"/>
                    <a:gd name="connsiteY165" fmla="*/ 251255 h 2276195"/>
                    <a:gd name="connsiteX166" fmla="*/ 337609 w 3180821"/>
                    <a:gd name="connsiteY166" fmla="*/ 175614 h 2276195"/>
                    <a:gd name="connsiteX167" fmla="*/ 291571 w 3180821"/>
                    <a:gd name="connsiteY167" fmla="*/ 115842 h 2276195"/>
                    <a:gd name="connsiteX168" fmla="*/ 248179 w 3180821"/>
                    <a:gd name="connsiteY168" fmla="*/ 70881 h 2276195"/>
                    <a:gd name="connsiteX169" fmla="*/ 207963 w 3180821"/>
                    <a:gd name="connsiteY169" fmla="*/ 38085 h 2276195"/>
                    <a:gd name="connsiteX170" fmla="*/ 171450 w 3180821"/>
                    <a:gd name="connsiteY170" fmla="*/ 16398 h 2276195"/>
                    <a:gd name="connsiteX171" fmla="*/ 137584 w 3180821"/>
                    <a:gd name="connsiteY171" fmla="*/ 4232 h 2276195"/>
                    <a:gd name="connsiteX172" fmla="*/ 107421 w 3180821"/>
                    <a:gd name="connsiteY172" fmla="*/ 0 h 2276195"/>
                    <a:gd name="connsiteX173" fmla="*/ 80434 w 3180821"/>
                    <a:gd name="connsiteY173" fmla="*/ 1587 h 2276195"/>
                    <a:gd name="connsiteX174" fmla="*/ 58738 w 3180821"/>
                    <a:gd name="connsiteY174" fmla="*/ 6877 h 2276195"/>
                    <a:gd name="connsiteX175" fmla="*/ 17463 w 3180821"/>
                    <a:gd name="connsiteY175" fmla="*/ 28035 h 2276195"/>
                    <a:gd name="connsiteX176" fmla="*/ 10584 w 3180821"/>
                    <a:gd name="connsiteY176" fmla="*/ 34911 h 2276195"/>
                    <a:gd name="connsiteX177" fmla="*/ 6879 w 3180821"/>
                    <a:gd name="connsiteY177" fmla="*/ 40201 h 2276195"/>
                    <a:gd name="connsiteX178" fmla="*/ 1588 w 3180821"/>
                    <a:gd name="connsiteY178" fmla="*/ 53425 h 2276195"/>
                    <a:gd name="connsiteX179" fmla="*/ 0 w 3180821"/>
                    <a:gd name="connsiteY179" fmla="*/ 79344 h 2276195"/>
                    <a:gd name="connsiteX180" fmla="*/ 7409 w 3180821"/>
                    <a:gd name="connsiteY180" fmla="*/ 122719 h 2276195"/>
                    <a:gd name="connsiteX181" fmla="*/ 25929 w 3180821"/>
                    <a:gd name="connsiteY181" fmla="*/ 175085 h 2276195"/>
                    <a:gd name="connsiteX182" fmla="*/ 68263 w 3180821"/>
                    <a:gd name="connsiteY182" fmla="*/ 265537 h 2276195"/>
                    <a:gd name="connsiteX183" fmla="*/ 146050 w 3180821"/>
                    <a:gd name="connsiteY183" fmla="*/ 403066 h 2276195"/>
                    <a:gd name="connsiteX184" fmla="*/ 235479 w 3180821"/>
                    <a:gd name="connsiteY184" fmla="*/ 541653 h 2276195"/>
                    <a:gd name="connsiteX185" fmla="*/ 322263 w 3180821"/>
                    <a:gd name="connsiteY185" fmla="*/ 668603 h 2276195"/>
                    <a:gd name="connsiteX186" fmla="*/ 422804 w 3180821"/>
                    <a:gd name="connsiteY186" fmla="*/ 808777 h 2276195"/>
                    <a:gd name="connsiteX187" fmla="*/ 439738 w 3180821"/>
                    <a:gd name="connsiteY187" fmla="*/ 830465 h 2276195"/>
                    <a:gd name="connsiteX188" fmla="*/ 466196 w 3180821"/>
                    <a:gd name="connsiteY188" fmla="*/ 875426 h 2276195"/>
                    <a:gd name="connsiteX189" fmla="*/ 516467 w 3180821"/>
                    <a:gd name="connsiteY189" fmla="*/ 970639 h 2276195"/>
                    <a:gd name="connsiteX190" fmla="*/ 564092 w 3180821"/>
                    <a:gd name="connsiteY190" fmla="*/ 1069554 h 2276195"/>
                    <a:gd name="connsiteX191" fmla="*/ 606425 w 3180821"/>
                    <a:gd name="connsiteY191" fmla="*/ 1172172 h 2276195"/>
                    <a:gd name="connsiteX192" fmla="*/ 664634 w 3180821"/>
                    <a:gd name="connsiteY192" fmla="*/ 1327685 h 2276195"/>
                    <a:gd name="connsiteX193" fmla="*/ 729192 w 3180821"/>
                    <a:gd name="connsiteY193" fmla="*/ 1531863 h 2276195"/>
                    <a:gd name="connsiteX194" fmla="*/ 779463 w 3180821"/>
                    <a:gd name="connsiteY194" fmla="*/ 1720172 h 2276195"/>
                    <a:gd name="connsiteX195" fmla="*/ 815975 w 3180821"/>
                    <a:gd name="connsiteY195" fmla="*/ 1879389 h 2276195"/>
                    <a:gd name="connsiteX196" fmla="*/ 848784 w 3180821"/>
                    <a:gd name="connsiteY196" fmla="*/ 2045482 h 2276195"/>
                    <a:gd name="connsiteX197" fmla="*/ 760040 w 3180821"/>
                    <a:gd name="connsiteY197" fmla="*/ 2097549 h 2276195"/>
                    <a:gd name="connsiteX198" fmla="*/ 661770 w 3180821"/>
                    <a:gd name="connsiteY198" fmla="*/ 2117118 h 2276195"/>
                    <a:gd name="connsiteX199" fmla="*/ 403631 w 3180821"/>
                    <a:gd name="connsiteY199" fmla="*/ 2276195 h 2276195"/>
                    <a:gd name="connsiteX0" fmla="*/ 403631 w 3180821"/>
                    <a:gd name="connsiteY0" fmla="*/ 2276195 h 2276195"/>
                    <a:gd name="connsiteX1" fmla="*/ 3085922 w 3180821"/>
                    <a:gd name="connsiteY1" fmla="*/ 2109788 h 2276195"/>
                    <a:gd name="connsiteX2" fmla="*/ 3083984 w 3180821"/>
                    <a:gd name="connsiteY2" fmla="*/ 2107899 h 2276195"/>
                    <a:gd name="connsiteX3" fmla="*/ 3060171 w 3180821"/>
                    <a:gd name="connsiteY3" fmla="*/ 2076161 h 2276195"/>
                    <a:gd name="connsiteX4" fmla="*/ 3042180 w 3180821"/>
                    <a:gd name="connsiteY4" fmla="*/ 2031200 h 2276195"/>
                    <a:gd name="connsiteX5" fmla="*/ 3036888 w 3180821"/>
                    <a:gd name="connsiteY5" fmla="*/ 1986767 h 2276195"/>
                    <a:gd name="connsiteX6" fmla="*/ 3040063 w 3180821"/>
                    <a:gd name="connsiteY6" fmla="*/ 1943393 h 2276195"/>
                    <a:gd name="connsiteX7" fmla="*/ 3048000 w 3180821"/>
                    <a:gd name="connsiteY7" fmla="*/ 1902134 h 2276195"/>
                    <a:gd name="connsiteX8" fmla="*/ 3064404 w 3180821"/>
                    <a:gd name="connsiteY8" fmla="*/ 1846593 h 2276195"/>
                    <a:gd name="connsiteX9" fmla="*/ 3071813 w 3180821"/>
                    <a:gd name="connsiteY9" fmla="*/ 1817501 h 2276195"/>
                    <a:gd name="connsiteX10" fmla="*/ 3076576 w 3180821"/>
                    <a:gd name="connsiteY10" fmla="*/ 1803748 h 2276195"/>
                    <a:gd name="connsiteX11" fmla="*/ 3095626 w 3180821"/>
                    <a:gd name="connsiteY11" fmla="*/ 1767250 h 2276195"/>
                    <a:gd name="connsiteX12" fmla="*/ 3142192 w 3180821"/>
                    <a:gd name="connsiteY12" fmla="*/ 1697427 h 2276195"/>
                    <a:gd name="connsiteX13" fmla="*/ 3180821 w 3180821"/>
                    <a:gd name="connsiteY13" fmla="*/ 1644531 h 2276195"/>
                    <a:gd name="connsiteX14" fmla="*/ 3045354 w 3180821"/>
                    <a:gd name="connsiteY14" fmla="*/ 1603802 h 2276195"/>
                    <a:gd name="connsiteX15" fmla="*/ 2453217 w 3180821"/>
                    <a:gd name="connsiteY15" fmla="*/ 1417079 h 2276195"/>
                    <a:gd name="connsiteX16" fmla="*/ 2216680 w 3180821"/>
                    <a:gd name="connsiteY16" fmla="*/ 1336678 h 2276195"/>
                    <a:gd name="connsiteX17" fmla="*/ 2145242 w 3180821"/>
                    <a:gd name="connsiteY17" fmla="*/ 1310230 h 2276195"/>
                    <a:gd name="connsiteX18" fmla="*/ 2119313 w 3180821"/>
                    <a:gd name="connsiteY18" fmla="*/ 1298064 h 2276195"/>
                    <a:gd name="connsiteX19" fmla="*/ 2116138 w 3180821"/>
                    <a:gd name="connsiteY19" fmla="*/ 1294361 h 2276195"/>
                    <a:gd name="connsiteX20" fmla="*/ 2103438 w 3180821"/>
                    <a:gd name="connsiteY20" fmla="*/ 1293303 h 2276195"/>
                    <a:gd name="connsiteX21" fmla="*/ 2083330 w 3180821"/>
                    <a:gd name="connsiteY21" fmla="*/ 1284311 h 2276195"/>
                    <a:gd name="connsiteX22" fmla="*/ 2064280 w 3180821"/>
                    <a:gd name="connsiteY22" fmla="*/ 1265268 h 2276195"/>
                    <a:gd name="connsiteX23" fmla="*/ 2062163 w 3180821"/>
                    <a:gd name="connsiteY23" fmla="*/ 1260508 h 2276195"/>
                    <a:gd name="connsiteX24" fmla="*/ 2001309 w 3180821"/>
                    <a:gd name="connsiteY24" fmla="*/ 1085423 h 2276195"/>
                    <a:gd name="connsiteX25" fmla="*/ 1991254 w 3180821"/>
                    <a:gd name="connsiteY25" fmla="*/ 1038874 h 2276195"/>
                    <a:gd name="connsiteX26" fmla="*/ 1974321 w 3180821"/>
                    <a:gd name="connsiteY26" fmla="*/ 990210 h 2276195"/>
                    <a:gd name="connsiteX27" fmla="*/ 1963209 w 3180821"/>
                    <a:gd name="connsiteY27" fmla="*/ 967994 h 2276195"/>
                    <a:gd name="connsiteX28" fmla="*/ 1951038 w 3180821"/>
                    <a:gd name="connsiteY28" fmla="*/ 952125 h 2276195"/>
                    <a:gd name="connsiteX29" fmla="*/ 1938867 w 3180821"/>
                    <a:gd name="connsiteY29" fmla="*/ 943133 h 2276195"/>
                    <a:gd name="connsiteX30" fmla="*/ 1927225 w 3180821"/>
                    <a:gd name="connsiteY30" fmla="*/ 939430 h 2276195"/>
                    <a:gd name="connsiteX31" fmla="*/ 1915054 w 3180821"/>
                    <a:gd name="connsiteY31" fmla="*/ 939959 h 2276195"/>
                    <a:gd name="connsiteX32" fmla="*/ 1898121 w 3180821"/>
                    <a:gd name="connsiteY32" fmla="*/ 946835 h 2276195"/>
                    <a:gd name="connsiteX33" fmla="*/ 1879071 w 3180821"/>
                    <a:gd name="connsiteY33" fmla="*/ 963762 h 2276195"/>
                    <a:gd name="connsiteX34" fmla="*/ 1858434 w 3180821"/>
                    <a:gd name="connsiteY34" fmla="*/ 991268 h 2276195"/>
                    <a:gd name="connsiteX35" fmla="*/ 1855788 w 3180821"/>
                    <a:gd name="connsiteY35" fmla="*/ 997086 h 2276195"/>
                    <a:gd name="connsiteX36" fmla="*/ 1846263 w 3180821"/>
                    <a:gd name="connsiteY36" fmla="*/ 1025121 h 2276195"/>
                    <a:gd name="connsiteX37" fmla="*/ 1827213 w 3180821"/>
                    <a:gd name="connsiteY37" fmla="*/ 1116102 h 2276195"/>
                    <a:gd name="connsiteX38" fmla="*/ 1805517 w 3180821"/>
                    <a:gd name="connsiteY38" fmla="*/ 1261566 h 2276195"/>
                    <a:gd name="connsiteX39" fmla="*/ 1802342 w 3180821"/>
                    <a:gd name="connsiteY39" fmla="*/ 1290658 h 2276195"/>
                    <a:gd name="connsiteX40" fmla="*/ 1790700 w 3180821"/>
                    <a:gd name="connsiteY40" fmla="*/ 1303353 h 2276195"/>
                    <a:gd name="connsiteX41" fmla="*/ 1770063 w 3180821"/>
                    <a:gd name="connsiteY41" fmla="*/ 1321867 h 2276195"/>
                    <a:gd name="connsiteX42" fmla="*/ 1751013 w 3180821"/>
                    <a:gd name="connsiteY42" fmla="*/ 1331388 h 2276195"/>
                    <a:gd name="connsiteX43" fmla="*/ 1735138 w 3180821"/>
                    <a:gd name="connsiteY43" fmla="*/ 1334562 h 2276195"/>
                    <a:gd name="connsiteX44" fmla="*/ 1720850 w 3180821"/>
                    <a:gd name="connsiteY44" fmla="*/ 1330859 h 2276195"/>
                    <a:gd name="connsiteX45" fmla="*/ 1708680 w 3180821"/>
                    <a:gd name="connsiteY45" fmla="*/ 1321867 h 2276195"/>
                    <a:gd name="connsiteX46" fmla="*/ 1692275 w 3180821"/>
                    <a:gd name="connsiteY46" fmla="*/ 1300180 h 2276195"/>
                    <a:gd name="connsiteX47" fmla="*/ 1677459 w 3180821"/>
                    <a:gd name="connsiteY47" fmla="*/ 1262095 h 2276195"/>
                    <a:gd name="connsiteX48" fmla="*/ 1667405 w 3180821"/>
                    <a:gd name="connsiteY48" fmla="*/ 1221894 h 2276195"/>
                    <a:gd name="connsiteX49" fmla="*/ 1659467 w 3180821"/>
                    <a:gd name="connsiteY49" fmla="*/ 1170585 h 2276195"/>
                    <a:gd name="connsiteX50" fmla="*/ 1658938 w 3180821"/>
                    <a:gd name="connsiteY50" fmla="*/ 1162650 h 2276195"/>
                    <a:gd name="connsiteX51" fmla="*/ 1655234 w 3180821"/>
                    <a:gd name="connsiteY51" fmla="*/ 1151542 h 2276195"/>
                    <a:gd name="connsiteX52" fmla="*/ 1646767 w 3180821"/>
                    <a:gd name="connsiteY52" fmla="*/ 1135145 h 2276195"/>
                    <a:gd name="connsiteX53" fmla="*/ 1636184 w 3180821"/>
                    <a:gd name="connsiteY53" fmla="*/ 1121921 h 2276195"/>
                    <a:gd name="connsiteX54" fmla="*/ 1624542 w 3180821"/>
                    <a:gd name="connsiteY54" fmla="*/ 1113457 h 2276195"/>
                    <a:gd name="connsiteX55" fmla="*/ 1604963 w 3180821"/>
                    <a:gd name="connsiteY55" fmla="*/ 1107110 h 2276195"/>
                    <a:gd name="connsiteX56" fmla="*/ 1577446 w 3180821"/>
                    <a:gd name="connsiteY56" fmla="*/ 1107639 h 2276195"/>
                    <a:gd name="connsiteX57" fmla="*/ 1537230 w 3180821"/>
                    <a:gd name="connsiteY57" fmla="*/ 1121392 h 2276195"/>
                    <a:gd name="connsiteX58" fmla="*/ 1499130 w 3180821"/>
                    <a:gd name="connsiteY58" fmla="*/ 1144137 h 2276195"/>
                    <a:gd name="connsiteX59" fmla="*/ 1494896 w 3180821"/>
                    <a:gd name="connsiteY59" fmla="*/ 1147311 h 2276195"/>
                    <a:gd name="connsiteX60" fmla="*/ 1475317 w 3180821"/>
                    <a:gd name="connsiteY60" fmla="*/ 1150484 h 2276195"/>
                    <a:gd name="connsiteX61" fmla="*/ 1445684 w 3180821"/>
                    <a:gd name="connsiteY61" fmla="*/ 1149426 h 2276195"/>
                    <a:gd name="connsiteX62" fmla="*/ 1426634 w 3180821"/>
                    <a:gd name="connsiteY62" fmla="*/ 1143608 h 2276195"/>
                    <a:gd name="connsiteX63" fmla="*/ 1414992 w 3180821"/>
                    <a:gd name="connsiteY63" fmla="*/ 1132500 h 2276195"/>
                    <a:gd name="connsiteX64" fmla="*/ 1409700 w 3180821"/>
                    <a:gd name="connsiteY64" fmla="*/ 1114515 h 2276195"/>
                    <a:gd name="connsiteX65" fmla="*/ 1412875 w 3180821"/>
                    <a:gd name="connsiteY65" fmla="*/ 1093886 h 2276195"/>
                    <a:gd name="connsiteX66" fmla="*/ 1413405 w 3180821"/>
                    <a:gd name="connsiteY66" fmla="*/ 1091770 h 2276195"/>
                    <a:gd name="connsiteX67" fmla="*/ 1421342 w 3180821"/>
                    <a:gd name="connsiteY67" fmla="*/ 1049453 h 2276195"/>
                    <a:gd name="connsiteX68" fmla="*/ 1429809 w 3180821"/>
                    <a:gd name="connsiteY68" fmla="*/ 975928 h 2276195"/>
                    <a:gd name="connsiteX69" fmla="*/ 1431925 w 3180821"/>
                    <a:gd name="connsiteY69" fmla="*/ 912453 h 2276195"/>
                    <a:gd name="connsiteX70" fmla="*/ 1429809 w 3180821"/>
                    <a:gd name="connsiteY70" fmla="*/ 858499 h 2276195"/>
                    <a:gd name="connsiteX71" fmla="*/ 1422930 w 3180821"/>
                    <a:gd name="connsiteY71" fmla="*/ 813538 h 2276195"/>
                    <a:gd name="connsiteX72" fmla="*/ 1411817 w 3180821"/>
                    <a:gd name="connsiteY72" fmla="*/ 775982 h 2276195"/>
                    <a:gd name="connsiteX73" fmla="*/ 1399117 w 3180821"/>
                    <a:gd name="connsiteY73" fmla="*/ 746360 h 2276195"/>
                    <a:gd name="connsiteX74" fmla="*/ 1383771 w 3180821"/>
                    <a:gd name="connsiteY74" fmla="*/ 723615 h 2276195"/>
                    <a:gd name="connsiteX75" fmla="*/ 1366838 w 3180821"/>
                    <a:gd name="connsiteY75" fmla="*/ 706159 h 2276195"/>
                    <a:gd name="connsiteX76" fmla="*/ 1349375 w 3180821"/>
                    <a:gd name="connsiteY76" fmla="*/ 692935 h 2276195"/>
                    <a:gd name="connsiteX77" fmla="*/ 1323446 w 3180821"/>
                    <a:gd name="connsiteY77" fmla="*/ 681827 h 2276195"/>
                    <a:gd name="connsiteX78" fmla="*/ 1282700 w 3180821"/>
                    <a:gd name="connsiteY78" fmla="*/ 676538 h 2276195"/>
                    <a:gd name="connsiteX79" fmla="*/ 1275821 w 3180821"/>
                    <a:gd name="connsiteY79" fmla="*/ 678125 h 2276195"/>
                    <a:gd name="connsiteX80" fmla="*/ 1264180 w 3180821"/>
                    <a:gd name="connsiteY80" fmla="*/ 681827 h 2276195"/>
                    <a:gd name="connsiteX81" fmla="*/ 1245659 w 3180821"/>
                    <a:gd name="connsiteY81" fmla="*/ 690291 h 2276195"/>
                    <a:gd name="connsiteX82" fmla="*/ 1223963 w 3180821"/>
                    <a:gd name="connsiteY82" fmla="*/ 707746 h 2276195"/>
                    <a:gd name="connsiteX83" fmla="*/ 1206500 w 3180821"/>
                    <a:gd name="connsiteY83" fmla="*/ 735252 h 2276195"/>
                    <a:gd name="connsiteX84" fmla="*/ 1199621 w 3180821"/>
                    <a:gd name="connsiteY84" fmla="*/ 765403 h 2276195"/>
                    <a:gd name="connsiteX85" fmla="*/ 1200680 w 3180821"/>
                    <a:gd name="connsiteY85" fmla="*/ 810364 h 2276195"/>
                    <a:gd name="connsiteX86" fmla="*/ 1212321 w 3180821"/>
                    <a:gd name="connsiteY86" fmla="*/ 852152 h 2276195"/>
                    <a:gd name="connsiteX87" fmla="*/ 1214438 w 3180821"/>
                    <a:gd name="connsiteY87" fmla="*/ 856913 h 2276195"/>
                    <a:gd name="connsiteX88" fmla="*/ 1220788 w 3180821"/>
                    <a:gd name="connsiteY88" fmla="*/ 870665 h 2276195"/>
                    <a:gd name="connsiteX89" fmla="*/ 1231371 w 3180821"/>
                    <a:gd name="connsiteY89" fmla="*/ 905577 h 2276195"/>
                    <a:gd name="connsiteX90" fmla="*/ 1243542 w 3180821"/>
                    <a:gd name="connsiteY90" fmla="*/ 966936 h 2276195"/>
                    <a:gd name="connsiteX91" fmla="*/ 1255184 w 3180821"/>
                    <a:gd name="connsiteY91" fmla="*/ 1083836 h 2276195"/>
                    <a:gd name="connsiteX92" fmla="*/ 1255184 w 3180821"/>
                    <a:gd name="connsiteY92" fmla="*/ 1107110 h 2276195"/>
                    <a:gd name="connsiteX93" fmla="*/ 1238780 w 3180821"/>
                    <a:gd name="connsiteY93" fmla="*/ 1120334 h 2276195"/>
                    <a:gd name="connsiteX94" fmla="*/ 1209146 w 3180821"/>
                    <a:gd name="connsiteY94" fmla="*/ 1140434 h 2276195"/>
                    <a:gd name="connsiteX95" fmla="*/ 1181630 w 3180821"/>
                    <a:gd name="connsiteY95" fmla="*/ 1151542 h 2276195"/>
                    <a:gd name="connsiteX96" fmla="*/ 1157288 w 3180821"/>
                    <a:gd name="connsiteY96" fmla="*/ 1155774 h 2276195"/>
                    <a:gd name="connsiteX97" fmla="*/ 1135592 w 3180821"/>
                    <a:gd name="connsiteY97" fmla="*/ 1152600 h 2276195"/>
                    <a:gd name="connsiteX98" fmla="*/ 1115484 w 3180821"/>
                    <a:gd name="connsiteY98" fmla="*/ 1143608 h 2276195"/>
                    <a:gd name="connsiteX99" fmla="*/ 1089555 w 3180821"/>
                    <a:gd name="connsiteY99" fmla="*/ 1122979 h 2276195"/>
                    <a:gd name="connsiteX100" fmla="*/ 1062038 w 3180821"/>
                    <a:gd name="connsiteY100" fmla="*/ 1084894 h 2276195"/>
                    <a:gd name="connsiteX101" fmla="*/ 1044046 w 3180821"/>
                    <a:gd name="connsiteY101" fmla="*/ 1043635 h 2276195"/>
                    <a:gd name="connsiteX102" fmla="*/ 1027113 w 3180821"/>
                    <a:gd name="connsiteY102" fmla="*/ 992326 h 2276195"/>
                    <a:gd name="connsiteX103" fmla="*/ 1025525 w 3180821"/>
                    <a:gd name="connsiteY103" fmla="*/ 983334 h 2276195"/>
                    <a:gd name="connsiteX104" fmla="*/ 1016000 w 3180821"/>
                    <a:gd name="connsiteY104" fmla="*/ 955828 h 2276195"/>
                    <a:gd name="connsiteX105" fmla="*/ 1001184 w 3180821"/>
                    <a:gd name="connsiteY105" fmla="*/ 882831 h 2276195"/>
                    <a:gd name="connsiteX106" fmla="*/ 992188 w 3180821"/>
                    <a:gd name="connsiteY106" fmla="*/ 796082 h 2276195"/>
                    <a:gd name="connsiteX107" fmla="*/ 987425 w 3180821"/>
                    <a:gd name="connsiteY107" fmla="*/ 704573 h 2276195"/>
                    <a:gd name="connsiteX108" fmla="*/ 987425 w 3180821"/>
                    <a:gd name="connsiteY108" fmla="*/ 488758 h 2276195"/>
                    <a:gd name="connsiteX109" fmla="*/ 990071 w 3180821"/>
                    <a:gd name="connsiteY109" fmla="*/ 437978 h 2276195"/>
                    <a:gd name="connsiteX110" fmla="*/ 981605 w 3180821"/>
                    <a:gd name="connsiteY110" fmla="*/ 415232 h 2276195"/>
                    <a:gd name="connsiteX111" fmla="*/ 964671 w 3180821"/>
                    <a:gd name="connsiteY111" fmla="*/ 378734 h 2276195"/>
                    <a:gd name="connsiteX112" fmla="*/ 947209 w 3180821"/>
                    <a:gd name="connsiteY112" fmla="*/ 352815 h 2276195"/>
                    <a:gd name="connsiteX113" fmla="*/ 931334 w 3180821"/>
                    <a:gd name="connsiteY113" fmla="*/ 335360 h 2276195"/>
                    <a:gd name="connsiteX114" fmla="*/ 914400 w 3180821"/>
                    <a:gd name="connsiteY114" fmla="*/ 325839 h 2276195"/>
                    <a:gd name="connsiteX115" fmla="*/ 899055 w 3180821"/>
                    <a:gd name="connsiteY115" fmla="*/ 323723 h 2276195"/>
                    <a:gd name="connsiteX116" fmla="*/ 884767 w 3180821"/>
                    <a:gd name="connsiteY116" fmla="*/ 326896 h 2276195"/>
                    <a:gd name="connsiteX117" fmla="*/ 869950 w 3180821"/>
                    <a:gd name="connsiteY117" fmla="*/ 334302 h 2276195"/>
                    <a:gd name="connsiteX118" fmla="*/ 850900 w 3180821"/>
                    <a:gd name="connsiteY118" fmla="*/ 352815 h 2276195"/>
                    <a:gd name="connsiteX119" fmla="*/ 829734 w 3180821"/>
                    <a:gd name="connsiteY119" fmla="*/ 382966 h 2276195"/>
                    <a:gd name="connsiteX120" fmla="*/ 809096 w 3180821"/>
                    <a:gd name="connsiteY120" fmla="*/ 424754 h 2276195"/>
                    <a:gd name="connsiteX121" fmla="*/ 805921 w 3180821"/>
                    <a:gd name="connsiteY121" fmla="*/ 433217 h 2276195"/>
                    <a:gd name="connsiteX122" fmla="*/ 800100 w 3180821"/>
                    <a:gd name="connsiteY122" fmla="*/ 459136 h 2276195"/>
                    <a:gd name="connsiteX123" fmla="*/ 796925 w 3180821"/>
                    <a:gd name="connsiteY123" fmla="*/ 514148 h 2276195"/>
                    <a:gd name="connsiteX124" fmla="*/ 804863 w 3180821"/>
                    <a:gd name="connsiteY124" fmla="*/ 569688 h 2276195"/>
                    <a:gd name="connsiteX125" fmla="*/ 819680 w 3180821"/>
                    <a:gd name="connsiteY125" fmla="*/ 624700 h 2276195"/>
                    <a:gd name="connsiteX126" fmla="*/ 849842 w 3180821"/>
                    <a:gd name="connsiteY126" fmla="*/ 701399 h 2276195"/>
                    <a:gd name="connsiteX127" fmla="*/ 892175 w 3180821"/>
                    <a:gd name="connsiteY127" fmla="*/ 783916 h 2276195"/>
                    <a:gd name="connsiteX128" fmla="*/ 906992 w 3180821"/>
                    <a:gd name="connsiteY128" fmla="*/ 811422 h 2276195"/>
                    <a:gd name="connsiteX129" fmla="*/ 918105 w 3180821"/>
                    <a:gd name="connsiteY129" fmla="*/ 835754 h 2276195"/>
                    <a:gd name="connsiteX130" fmla="*/ 932921 w 3180821"/>
                    <a:gd name="connsiteY130" fmla="*/ 891824 h 2276195"/>
                    <a:gd name="connsiteX131" fmla="*/ 942446 w 3180821"/>
                    <a:gd name="connsiteY131" fmla="*/ 966936 h 2276195"/>
                    <a:gd name="connsiteX132" fmla="*/ 943505 w 3180821"/>
                    <a:gd name="connsiteY132" fmla="*/ 979631 h 2276195"/>
                    <a:gd name="connsiteX133" fmla="*/ 938742 w 3180821"/>
                    <a:gd name="connsiteY133" fmla="*/ 982805 h 2276195"/>
                    <a:gd name="connsiteX134" fmla="*/ 929746 w 3180821"/>
                    <a:gd name="connsiteY134" fmla="*/ 984391 h 2276195"/>
                    <a:gd name="connsiteX135" fmla="*/ 914400 w 3180821"/>
                    <a:gd name="connsiteY135" fmla="*/ 979631 h 2276195"/>
                    <a:gd name="connsiteX136" fmla="*/ 892175 w 3180821"/>
                    <a:gd name="connsiteY136" fmla="*/ 961117 h 2276195"/>
                    <a:gd name="connsiteX137" fmla="*/ 869950 w 3180821"/>
                    <a:gd name="connsiteY137" fmla="*/ 934140 h 2276195"/>
                    <a:gd name="connsiteX138" fmla="*/ 821267 w 3180821"/>
                    <a:gd name="connsiteY138" fmla="*/ 853739 h 2276195"/>
                    <a:gd name="connsiteX139" fmla="*/ 810155 w 3180821"/>
                    <a:gd name="connsiteY139" fmla="*/ 830994 h 2276195"/>
                    <a:gd name="connsiteX140" fmla="*/ 790046 w 3180821"/>
                    <a:gd name="connsiteY140" fmla="*/ 802959 h 2276195"/>
                    <a:gd name="connsiteX141" fmla="*/ 757238 w 3180821"/>
                    <a:gd name="connsiteY141" fmla="*/ 768576 h 2276195"/>
                    <a:gd name="connsiteX142" fmla="*/ 738188 w 3180821"/>
                    <a:gd name="connsiteY142" fmla="*/ 756939 h 2276195"/>
                    <a:gd name="connsiteX143" fmla="*/ 728663 w 3180821"/>
                    <a:gd name="connsiteY143" fmla="*/ 754824 h 2276195"/>
                    <a:gd name="connsiteX144" fmla="*/ 716492 w 3180821"/>
                    <a:gd name="connsiteY144" fmla="*/ 758526 h 2276195"/>
                    <a:gd name="connsiteX145" fmla="*/ 706438 w 3180821"/>
                    <a:gd name="connsiteY145" fmla="*/ 773866 h 2276195"/>
                    <a:gd name="connsiteX146" fmla="*/ 703263 w 3180821"/>
                    <a:gd name="connsiteY146" fmla="*/ 796611 h 2276195"/>
                    <a:gd name="connsiteX147" fmla="*/ 705379 w 3180821"/>
                    <a:gd name="connsiteY147" fmla="*/ 820943 h 2276195"/>
                    <a:gd name="connsiteX148" fmla="*/ 713317 w 3180821"/>
                    <a:gd name="connsiteY148" fmla="*/ 843160 h 2276195"/>
                    <a:gd name="connsiteX149" fmla="*/ 718609 w 3180821"/>
                    <a:gd name="connsiteY149" fmla="*/ 851623 h 2276195"/>
                    <a:gd name="connsiteX150" fmla="*/ 733954 w 3180821"/>
                    <a:gd name="connsiteY150" fmla="*/ 873839 h 2276195"/>
                    <a:gd name="connsiteX151" fmla="*/ 784225 w 3180821"/>
                    <a:gd name="connsiteY151" fmla="*/ 963762 h 2276195"/>
                    <a:gd name="connsiteX152" fmla="*/ 865717 w 3180821"/>
                    <a:gd name="connsiteY152" fmla="*/ 1119805 h 2276195"/>
                    <a:gd name="connsiteX153" fmla="*/ 882121 w 3180821"/>
                    <a:gd name="connsiteY153" fmla="*/ 1152600 h 2276195"/>
                    <a:gd name="connsiteX154" fmla="*/ 886355 w 3180821"/>
                    <a:gd name="connsiteY154" fmla="*/ 1171643 h 2276195"/>
                    <a:gd name="connsiteX155" fmla="*/ 886355 w 3180821"/>
                    <a:gd name="connsiteY155" fmla="*/ 1199149 h 2276195"/>
                    <a:gd name="connsiteX156" fmla="*/ 879475 w 3180821"/>
                    <a:gd name="connsiteY156" fmla="*/ 1217133 h 2276195"/>
                    <a:gd name="connsiteX157" fmla="*/ 867834 w 3180821"/>
                    <a:gd name="connsiteY157" fmla="*/ 1228241 h 2276195"/>
                    <a:gd name="connsiteX158" fmla="*/ 847196 w 3180821"/>
                    <a:gd name="connsiteY158" fmla="*/ 1233531 h 2276195"/>
                    <a:gd name="connsiteX159" fmla="*/ 824442 w 3180821"/>
                    <a:gd name="connsiteY159" fmla="*/ 1229299 h 2276195"/>
                    <a:gd name="connsiteX160" fmla="*/ 821267 w 3180821"/>
                    <a:gd name="connsiteY160" fmla="*/ 1228770 h 2276195"/>
                    <a:gd name="connsiteX161" fmla="*/ 637646 w 3180821"/>
                    <a:gd name="connsiteY161" fmla="*/ 807190 h 2276195"/>
                    <a:gd name="connsiteX162" fmla="*/ 515938 w 3180821"/>
                    <a:gd name="connsiteY162" fmla="*/ 524727 h 2276195"/>
                    <a:gd name="connsiteX163" fmla="*/ 488421 w 3180821"/>
                    <a:gd name="connsiteY163" fmla="*/ 459136 h 2276195"/>
                    <a:gd name="connsiteX164" fmla="*/ 436034 w 3180821"/>
                    <a:gd name="connsiteY164" fmla="*/ 345939 h 2276195"/>
                    <a:gd name="connsiteX165" fmla="*/ 385763 w 3180821"/>
                    <a:gd name="connsiteY165" fmla="*/ 251255 h 2276195"/>
                    <a:gd name="connsiteX166" fmla="*/ 337609 w 3180821"/>
                    <a:gd name="connsiteY166" fmla="*/ 175614 h 2276195"/>
                    <a:gd name="connsiteX167" fmla="*/ 291571 w 3180821"/>
                    <a:gd name="connsiteY167" fmla="*/ 115842 h 2276195"/>
                    <a:gd name="connsiteX168" fmla="*/ 248179 w 3180821"/>
                    <a:gd name="connsiteY168" fmla="*/ 70881 h 2276195"/>
                    <a:gd name="connsiteX169" fmla="*/ 207963 w 3180821"/>
                    <a:gd name="connsiteY169" fmla="*/ 38085 h 2276195"/>
                    <a:gd name="connsiteX170" fmla="*/ 171450 w 3180821"/>
                    <a:gd name="connsiteY170" fmla="*/ 16398 h 2276195"/>
                    <a:gd name="connsiteX171" fmla="*/ 137584 w 3180821"/>
                    <a:gd name="connsiteY171" fmla="*/ 4232 h 2276195"/>
                    <a:gd name="connsiteX172" fmla="*/ 107421 w 3180821"/>
                    <a:gd name="connsiteY172" fmla="*/ 0 h 2276195"/>
                    <a:gd name="connsiteX173" fmla="*/ 80434 w 3180821"/>
                    <a:gd name="connsiteY173" fmla="*/ 1587 h 2276195"/>
                    <a:gd name="connsiteX174" fmla="*/ 58738 w 3180821"/>
                    <a:gd name="connsiteY174" fmla="*/ 6877 h 2276195"/>
                    <a:gd name="connsiteX175" fmla="*/ 17463 w 3180821"/>
                    <a:gd name="connsiteY175" fmla="*/ 28035 h 2276195"/>
                    <a:gd name="connsiteX176" fmla="*/ 10584 w 3180821"/>
                    <a:gd name="connsiteY176" fmla="*/ 34911 h 2276195"/>
                    <a:gd name="connsiteX177" fmla="*/ 6879 w 3180821"/>
                    <a:gd name="connsiteY177" fmla="*/ 40201 h 2276195"/>
                    <a:gd name="connsiteX178" fmla="*/ 1588 w 3180821"/>
                    <a:gd name="connsiteY178" fmla="*/ 53425 h 2276195"/>
                    <a:gd name="connsiteX179" fmla="*/ 0 w 3180821"/>
                    <a:gd name="connsiteY179" fmla="*/ 79344 h 2276195"/>
                    <a:gd name="connsiteX180" fmla="*/ 7409 w 3180821"/>
                    <a:gd name="connsiteY180" fmla="*/ 122719 h 2276195"/>
                    <a:gd name="connsiteX181" fmla="*/ 25929 w 3180821"/>
                    <a:gd name="connsiteY181" fmla="*/ 175085 h 2276195"/>
                    <a:gd name="connsiteX182" fmla="*/ 68263 w 3180821"/>
                    <a:gd name="connsiteY182" fmla="*/ 265537 h 2276195"/>
                    <a:gd name="connsiteX183" fmla="*/ 146050 w 3180821"/>
                    <a:gd name="connsiteY183" fmla="*/ 403066 h 2276195"/>
                    <a:gd name="connsiteX184" fmla="*/ 235479 w 3180821"/>
                    <a:gd name="connsiteY184" fmla="*/ 541653 h 2276195"/>
                    <a:gd name="connsiteX185" fmla="*/ 322263 w 3180821"/>
                    <a:gd name="connsiteY185" fmla="*/ 668603 h 2276195"/>
                    <a:gd name="connsiteX186" fmla="*/ 422804 w 3180821"/>
                    <a:gd name="connsiteY186" fmla="*/ 808777 h 2276195"/>
                    <a:gd name="connsiteX187" fmla="*/ 439738 w 3180821"/>
                    <a:gd name="connsiteY187" fmla="*/ 830465 h 2276195"/>
                    <a:gd name="connsiteX188" fmla="*/ 466196 w 3180821"/>
                    <a:gd name="connsiteY188" fmla="*/ 875426 h 2276195"/>
                    <a:gd name="connsiteX189" fmla="*/ 516467 w 3180821"/>
                    <a:gd name="connsiteY189" fmla="*/ 970639 h 2276195"/>
                    <a:gd name="connsiteX190" fmla="*/ 564092 w 3180821"/>
                    <a:gd name="connsiteY190" fmla="*/ 1069554 h 2276195"/>
                    <a:gd name="connsiteX191" fmla="*/ 606425 w 3180821"/>
                    <a:gd name="connsiteY191" fmla="*/ 1172172 h 2276195"/>
                    <a:gd name="connsiteX192" fmla="*/ 664634 w 3180821"/>
                    <a:gd name="connsiteY192" fmla="*/ 1327685 h 2276195"/>
                    <a:gd name="connsiteX193" fmla="*/ 729192 w 3180821"/>
                    <a:gd name="connsiteY193" fmla="*/ 1531863 h 2276195"/>
                    <a:gd name="connsiteX194" fmla="*/ 779463 w 3180821"/>
                    <a:gd name="connsiteY194" fmla="*/ 1720172 h 2276195"/>
                    <a:gd name="connsiteX195" fmla="*/ 815975 w 3180821"/>
                    <a:gd name="connsiteY195" fmla="*/ 1879389 h 2276195"/>
                    <a:gd name="connsiteX196" fmla="*/ 839538 w 3180821"/>
                    <a:gd name="connsiteY196" fmla="*/ 2017748 h 2276195"/>
                    <a:gd name="connsiteX197" fmla="*/ 760040 w 3180821"/>
                    <a:gd name="connsiteY197" fmla="*/ 2097549 h 2276195"/>
                    <a:gd name="connsiteX198" fmla="*/ 661770 w 3180821"/>
                    <a:gd name="connsiteY198" fmla="*/ 2117118 h 2276195"/>
                    <a:gd name="connsiteX199" fmla="*/ 403631 w 3180821"/>
                    <a:gd name="connsiteY199" fmla="*/ 2276195 h 22761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  <a:cxn ang="0">
                      <a:pos x="connsiteX191" y="connsiteY191"/>
                    </a:cxn>
                    <a:cxn ang="0">
                      <a:pos x="connsiteX192" y="connsiteY192"/>
                    </a:cxn>
                    <a:cxn ang="0">
                      <a:pos x="connsiteX193" y="connsiteY193"/>
                    </a:cxn>
                    <a:cxn ang="0">
                      <a:pos x="connsiteX194" y="connsiteY194"/>
                    </a:cxn>
                    <a:cxn ang="0">
                      <a:pos x="connsiteX195" y="connsiteY195"/>
                    </a:cxn>
                    <a:cxn ang="0">
                      <a:pos x="connsiteX196" y="connsiteY196"/>
                    </a:cxn>
                    <a:cxn ang="0">
                      <a:pos x="connsiteX197" y="connsiteY197"/>
                    </a:cxn>
                    <a:cxn ang="0">
                      <a:pos x="connsiteX198" y="connsiteY198"/>
                    </a:cxn>
                    <a:cxn ang="0">
                      <a:pos x="connsiteX199" y="connsiteY199"/>
                    </a:cxn>
                  </a:cxnLst>
                  <a:rect l="l" t="t" r="r" b="b"/>
                  <a:pathLst>
                    <a:path w="3180821" h="2276195">
                      <a:moveTo>
                        <a:pt x="403631" y="2276195"/>
                      </a:moveTo>
                      <a:lnTo>
                        <a:pt x="3085922" y="2109788"/>
                      </a:lnTo>
                      <a:lnTo>
                        <a:pt x="3083984" y="2107899"/>
                      </a:lnTo>
                      <a:lnTo>
                        <a:pt x="3060171" y="2076161"/>
                      </a:lnTo>
                      <a:lnTo>
                        <a:pt x="3042180" y="2031200"/>
                      </a:lnTo>
                      <a:lnTo>
                        <a:pt x="3036888" y="1986767"/>
                      </a:lnTo>
                      <a:lnTo>
                        <a:pt x="3040063" y="1943393"/>
                      </a:lnTo>
                      <a:lnTo>
                        <a:pt x="3048000" y="1902134"/>
                      </a:lnTo>
                      <a:lnTo>
                        <a:pt x="3064404" y="1846593"/>
                      </a:lnTo>
                      <a:lnTo>
                        <a:pt x="3071813" y="1817501"/>
                      </a:lnTo>
                      <a:lnTo>
                        <a:pt x="3076576" y="1803748"/>
                      </a:lnTo>
                      <a:lnTo>
                        <a:pt x="3095626" y="1767250"/>
                      </a:lnTo>
                      <a:lnTo>
                        <a:pt x="3142192" y="1697427"/>
                      </a:lnTo>
                      <a:lnTo>
                        <a:pt x="3180821" y="1644531"/>
                      </a:lnTo>
                      <a:lnTo>
                        <a:pt x="3045354" y="1603802"/>
                      </a:lnTo>
                      <a:lnTo>
                        <a:pt x="2453217" y="1417079"/>
                      </a:lnTo>
                      <a:lnTo>
                        <a:pt x="2216680" y="1336678"/>
                      </a:lnTo>
                      <a:lnTo>
                        <a:pt x="2145242" y="1310230"/>
                      </a:lnTo>
                      <a:lnTo>
                        <a:pt x="2119313" y="1298064"/>
                      </a:lnTo>
                      <a:lnTo>
                        <a:pt x="2116138" y="1294361"/>
                      </a:lnTo>
                      <a:lnTo>
                        <a:pt x="2103438" y="1293303"/>
                      </a:lnTo>
                      <a:lnTo>
                        <a:pt x="2083330" y="1284311"/>
                      </a:lnTo>
                      <a:lnTo>
                        <a:pt x="2064280" y="1265268"/>
                      </a:lnTo>
                      <a:lnTo>
                        <a:pt x="2062163" y="1260508"/>
                      </a:lnTo>
                      <a:lnTo>
                        <a:pt x="2001309" y="1085423"/>
                      </a:lnTo>
                      <a:lnTo>
                        <a:pt x="1991254" y="1038874"/>
                      </a:lnTo>
                      <a:lnTo>
                        <a:pt x="1974321" y="990210"/>
                      </a:lnTo>
                      <a:lnTo>
                        <a:pt x="1963209" y="967994"/>
                      </a:lnTo>
                      <a:lnTo>
                        <a:pt x="1951038" y="952125"/>
                      </a:lnTo>
                      <a:lnTo>
                        <a:pt x="1938867" y="943133"/>
                      </a:lnTo>
                      <a:lnTo>
                        <a:pt x="1927225" y="939430"/>
                      </a:lnTo>
                      <a:lnTo>
                        <a:pt x="1915054" y="939959"/>
                      </a:lnTo>
                      <a:lnTo>
                        <a:pt x="1898121" y="946835"/>
                      </a:lnTo>
                      <a:lnTo>
                        <a:pt x="1879071" y="963762"/>
                      </a:lnTo>
                      <a:lnTo>
                        <a:pt x="1858434" y="991268"/>
                      </a:lnTo>
                      <a:lnTo>
                        <a:pt x="1855788" y="997086"/>
                      </a:lnTo>
                      <a:lnTo>
                        <a:pt x="1846263" y="1025121"/>
                      </a:lnTo>
                      <a:lnTo>
                        <a:pt x="1827213" y="1116102"/>
                      </a:lnTo>
                      <a:lnTo>
                        <a:pt x="1805517" y="1261566"/>
                      </a:lnTo>
                      <a:lnTo>
                        <a:pt x="1802342" y="1290658"/>
                      </a:lnTo>
                      <a:lnTo>
                        <a:pt x="1790700" y="1303353"/>
                      </a:lnTo>
                      <a:lnTo>
                        <a:pt x="1770063" y="1321867"/>
                      </a:lnTo>
                      <a:lnTo>
                        <a:pt x="1751013" y="1331388"/>
                      </a:lnTo>
                      <a:lnTo>
                        <a:pt x="1735138" y="1334562"/>
                      </a:lnTo>
                      <a:lnTo>
                        <a:pt x="1720850" y="1330859"/>
                      </a:lnTo>
                      <a:lnTo>
                        <a:pt x="1708680" y="1321867"/>
                      </a:lnTo>
                      <a:lnTo>
                        <a:pt x="1692275" y="1300180"/>
                      </a:lnTo>
                      <a:lnTo>
                        <a:pt x="1677459" y="1262095"/>
                      </a:lnTo>
                      <a:lnTo>
                        <a:pt x="1667405" y="1221894"/>
                      </a:lnTo>
                      <a:lnTo>
                        <a:pt x="1659467" y="1170585"/>
                      </a:lnTo>
                      <a:cubicBezTo>
                        <a:pt x="1659291" y="1167940"/>
                        <a:pt x="1659114" y="1165295"/>
                        <a:pt x="1658938" y="1162650"/>
                      </a:cubicBezTo>
                      <a:lnTo>
                        <a:pt x="1655234" y="1151542"/>
                      </a:lnTo>
                      <a:lnTo>
                        <a:pt x="1646767" y="1135145"/>
                      </a:lnTo>
                      <a:lnTo>
                        <a:pt x="1636184" y="1121921"/>
                      </a:lnTo>
                      <a:lnTo>
                        <a:pt x="1624542" y="1113457"/>
                      </a:lnTo>
                      <a:lnTo>
                        <a:pt x="1604963" y="1107110"/>
                      </a:lnTo>
                      <a:lnTo>
                        <a:pt x="1577446" y="1107639"/>
                      </a:lnTo>
                      <a:lnTo>
                        <a:pt x="1537230" y="1121392"/>
                      </a:lnTo>
                      <a:lnTo>
                        <a:pt x="1499130" y="1144137"/>
                      </a:lnTo>
                      <a:lnTo>
                        <a:pt x="1494896" y="1147311"/>
                      </a:lnTo>
                      <a:lnTo>
                        <a:pt x="1475317" y="1150484"/>
                      </a:lnTo>
                      <a:lnTo>
                        <a:pt x="1445684" y="1149426"/>
                      </a:lnTo>
                      <a:lnTo>
                        <a:pt x="1426634" y="1143608"/>
                      </a:lnTo>
                      <a:lnTo>
                        <a:pt x="1414992" y="1132500"/>
                      </a:lnTo>
                      <a:lnTo>
                        <a:pt x="1409700" y="1114515"/>
                      </a:lnTo>
                      <a:lnTo>
                        <a:pt x="1412875" y="1093886"/>
                      </a:lnTo>
                      <a:lnTo>
                        <a:pt x="1413405" y="1091770"/>
                      </a:lnTo>
                      <a:lnTo>
                        <a:pt x="1421342" y="1049453"/>
                      </a:lnTo>
                      <a:lnTo>
                        <a:pt x="1429809" y="975928"/>
                      </a:lnTo>
                      <a:cubicBezTo>
                        <a:pt x="1430514" y="954770"/>
                        <a:pt x="1431220" y="933611"/>
                        <a:pt x="1431925" y="912453"/>
                      </a:cubicBezTo>
                      <a:cubicBezTo>
                        <a:pt x="1431220" y="894468"/>
                        <a:pt x="1430514" y="876484"/>
                        <a:pt x="1429809" y="858499"/>
                      </a:cubicBezTo>
                      <a:lnTo>
                        <a:pt x="1422930" y="813538"/>
                      </a:lnTo>
                      <a:lnTo>
                        <a:pt x="1411817" y="775982"/>
                      </a:lnTo>
                      <a:lnTo>
                        <a:pt x="1399117" y="746360"/>
                      </a:lnTo>
                      <a:lnTo>
                        <a:pt x="1383771" y="723615"/>
                      </a:lnTo>
                      <a:lnTo>
                        <a:pt x="1366838" y="706159"/>
                      </a:lnTo>
                      <a:lnTo>
                        <a:pt x="1349375" y="692935"/>
                      </a:lnTo>
                      <a:lnTo>
                        <a:pt x="1323446" y="681827"/>
                      </a:lnTo>
                      <a:lnTo>
                        <a:pt x="1282700" y="676538"/>
                      </a:lnTo>
                      <a:lnTo>
                        <a:pt x="1275821" y="678125"/>
                      </a:lnTo>
                      <a:lnTo>
                        <a:pt x="1264180" y="681827"/>
                      </a:lnTo>
                      <a:lnTo>
                        <a:pt x="1245659" y="690291"/>
                      </a:lnTo>
                      <a:lnTo>
                        <a:pt x="1223963" y="707746"/>
                      </a:lnTo>
                      <a:lnTo>
                        <a:pt x="1206500" y="735252"/>
                      </a:lnTo>
                      <a:lnTo>
                        <a:pt x="1199621" y="765403"/>
                      </a:lnTo>
                      <a:lnTo>
                        <a:pt x="1200680" y="810364"/>
                      </a:lnTo>
                      <a:lnTo>
                        <a:pt x="1212321" y="852152"/>
                      </a:lnTo>
                      <a:lnTo>
                        <a:pt x="1214438" y="856913"/>
                      </a:lnTo>
                      <a:lnTo>
                        <a:pt x="1220788" y="870665"/>
                      </a:lnTo>
                      <a:lnTo>
                        <a:pt x="1231371" y="905577"/>
                      </a:lnTo>
                      <a:lnTo>
                        <a:pt x="1243542" y="966936"/>
                      </a:lnTo>
                      <a:lnTo>
                        <a:pt x="1255184" y="1083836"/>
                      </a:lnTo>
                      <a:lnTo>
                        <a:pt x="1255184" y="1107110"/>
                      </a:lnTo>
                      <a:lnTo>
                        <a:pt x="1238780" y="1120334"/>
                      </a:lnTo>
                      <a:lnTo>
                        <a:pt x="1209146" y="1140434"/>
                      </a:lnTo>
                      <a:lnTo>
                        <a:pt x="1181630" y="1151542"/>
                      </a:lnTo>
                      <a:lnTo>
                        <a:pt x="1157288" y="1155774"/>
                      </a:lnTo>
                      <a:lnTo>
                        <a:pt x="1135592" y="1152600"/>
                      </a:lnTo>
                      <a:lnTo>
                        <a:pt x="1115484" y="1143608"/>
                      </a:lnTo>
                      <a:lnTo>
                        <a:pt x="1089555" y="1122979"/>
                      </a:lnTo>
                      <a:lnTo>
                        <a:pt x="1062038" y="1084894"/>
                      </a:lnTo>
                      <a:lnTo>
                        <a:pt x="1044046" y="1043635"/>
                      </a:lnTo>
                      <a:lnTo>
                        <a:pt x="1027113" y="992326"/>
                      </a:lnTo>
                      <a:lnTo>
                        <a:pt x="1025525" y="983334"/>
                      </a:lnTo>
                      <a:lnTo>
                        <a:pt x="1016000" y="955828"/>
                      </a:lnTo>
                      <a:lnTo>
                        <a:pt x="1001184" y="882831"/>
                      </a:lnTo>
                      <a:lnTo>
                        <a:pt x="992188" y="796082"/>
                      </a:lnTo>
                      <a:lnTo>
                        <a:pt x="987425" y="704573"/>
                      </a:lnTo>
                      <a:lnTo>
                        <a:pt x="987425" y="488758"/>
                      </a:lnTo>
                      <a:lnTo>
                        <a:pt x="990071" y="437978"/>
                      </a:lnTo>
                      <a:lnTo>
                        <a:pt x="981605" y="415232"/>
                      </a:lnTo>
                      <a:lnTo>
                        <a:pt x="964671" y="378734"/>
                      </a:lnTo>
                      <a:lnTo>
                        <a:pt x="947209" y="352815"/>
                      </a:lnTo>
                      <a:lnTo>
                        <a:pt x="931334" y="335360"/>
                      </a:lnTo>
                      <a:lnTo>
                        <a:pt x="914400" y="325839"/>
                      </a:lnTo>
                      <a:lnTo>
                        <a:pt x="899055" y="323723"/>
                      </a:lnTo>
                      <a:lnTo>
                        <a:pt x="884767" y="326896"/>
                      </a:lnTo>
                      <a:lnTo>
                        <a:pt x="869950" y="334302"/>
                      </a:lnTo>
                      <a:lnTo>
                        <a:pt x="850900" y="352815"/>
                      </a:lnTo>
                      <a:lnTo>
                        <a:pt x="829734" y="382966"/>
                      </a:lnTo>
                      <a:lnTo>
                        <a:pt x="809096" y="424754"/>
                      </a:lnTo>
                      <a:lnTo>
                        <a:pt x="805921" y="433217"/>
                      </a:lnTo>
                      <a:lnTo>
                        <a:pt x="800100" y="459136"/>
                      </a:lnTo>
                      <a:lnTo>
                        <a:pt x="796925" y="514148"/>
                      </a:lnTo>
                      <a:lnTo>
                        <a:pt x="804863" y="569688"/>
                      </a:lnTo>
                      <a:lnTo>
                        <a:pt x="819680" y="624700"/>
                      </a:lnTo>
                      <a:lnTo>
                        <a:pt x="849842" y="701399"/>
                      </a:lnTo>
                      <a:lnTo>
                        <a:pt x="892175" y="783916"/>
                      </a:lnTo>
                      <a:lnTo>
                        <a:pt x="906992" y="811422"/>
                      </a:lnTo>
                      <a:lnTo>
                        <a:pt x="918105" y="835754"/>
                      </a:lnTo>
                      <a:lnTo>
                        <a:pt x="932921" y="891824"/>
                      </a:lnTo>
                      <a:lnTo>
                        <a:pt x="942446" y="966936"/>
                      </a:lnTo>
                      <a:lnTo>
                        <a:pt x="943505" y="979631"/>
                      </a:lnTo>
                      <a:lnTo>
                        <a:pt x="938742" y="982805"/>
                      </a:lnTo>
                      <a:lnTo>
                        <a:pt x="929746" y="984391"/>
                      </a:lnTo>
                      <a:lnTo>
                        <a:pt x="914400" y="979631"/>
                      </a:lnTo>
                      <a:lnTo>
                        <a:pt x="892175" y="961117"/>
                      </a:lnTo>
                      <a:lnTo>
                        <a:pt x="869950" y="934140"/>
                      </a:lnTo>
                      <a:lnTo>
                        <a:pt x="821267" y="853739"/>
                      </a:lnTo>
                      <a:lnTo>
                        <a:pt x="810155" y="830994"/>
                      </a:lnTo>
                      <a:lnTo>
                        <a:pt x="790046" y="802959"/>
                      </a:lnTo>
                      <a:lnTo>
                        <a:pt x="757238" y="768576"/>
                      </a:lnTo>
                      <a:lnTo>
                        <a:pt x="738188" y="756939"/>
                      </a:lnTo>
                      <a:lnTo>
                        <a:pt x="728663" y="754824"/>
                      </a:lnTo>
                      <a:lnTo>
                        <a:pt x="716492" y="758526"/>
                      </a:lnTo>
                      <a:lnTo>
                        <a:pt x="706438" y="773866"/>
                      </a:lnTo>
                      <a:lnTo>
                        <a:pt x="703263" y="796611"/>
                      </a:lnTo>
                      <a:lnTo>
                        <a:pt x="705379" y="820943"/>
                      </a:lnTo>
                      <a:lnTo>
                        <a:pt x="713317" y="843160"/>
                      </a:lnTo>
                      <a:lnTo>
                        <a:pt x="718609" y="851623"/>
                      </a:lnTo>
                      <a:lnTo>
                        <a:pt x="733954" y="873839"/>
                      </a:lnTo>
                      <a:lnTo>
                        <a:pt x="784225" y="963762"/>
                      </a:lnTo>
                      <a:lnTo>
                        <a:pt x="865717" y="1119805"/>
                      </a:lnTo>
                      <a:lnTo>
                        <a:pt x="882121" y="1152600"/>
                      </a:lnTo>
                      <a:lnTo>
                        <a:pt x="886355" y="1171643"/>
                      </a:lnTo>
                      <a:lnTo>
                        <a:pt x="886355" y="1199149"/>
                      </a:lnTo>
                      <a:lnTo>
                        <a:pt x="879475" y="1217133"/>
                      </a:lnTo>
                      <a:lnTo>
                        <a:pt x="867834" y="1228241"/>
                      </a:lnTo>
                      <a:lnTo>
                        <a:pt x="847196" y="1233531"/>
                      </a:lnTo>
                      <a:lnTo>
                        <a:pt x="824442" y="1229299"/>
                      </a:lnTo>
                      <a:lnTo>
                        <a:pt x="821267" y="1228770"/>
                      </a:lnTo>
                      <a:lnTo>
                        <a:pt x="637646" y="807190"/>
                      </a:lnTo>
                      <a:lnTo>
                        <a:pt x="515938" y="524727"/>
                      </a:lnTo>
                      <a:lnTo>
                        <a:pt x="488421" y="459136"/>
                      </a:lnTo>
                      <a:lnTo>
                        <a:pt x="436034" y="345939"/>
                      </a:lnTo>
                      <a:lnTo>
                        <a:pt x="385763" y="251255"/>
                      </a:lnTo>
                      <a:lnTo>
                        <a:pt x="337609" y="175614"/>
                      </a:lnTo>
                      <a:lnTo>
                        <a:pt x="291571" y="115842"/>
                      </a:lnTo>
                      <a:lnTo>
                        <a:pt x="248179" y="70881"/>
                      </a:lnTo>
                      <a:lnTo>
                        <a:pt x="207963" y="38085"/>
                      </a:lnTo>
                      <a:lnTo>
                        <a:pt x="171450" y="16398"/>
                      </a:lnTo>
                      <a:lnTo>
                        <a:pt x="137584" y="4232"/>
                      </a:lnTo>
                      <a:lnTo>
                        <a:pt x="107421" y="0"/>
                      </a:lnTo>
                      <a:lnTo>
                        <a:pt x="80434" y="1587"/>
                      </a:lnTo>
                      <a:lnTo>
                        <a:pt x="58738" y="6877"/>
                      </a:lnTo>
                      <a:lnTo>
                        <a:pt x="17463" y="28035"/>
                      </a:lnTo>
                      <a:lnTo>
                        <a:pt x="10584" y="34911"/>
                      </a:lnTo>
                      <a:lnTo>
                        <a:pt x="6879" y="40201"/>
                      </a:lnTo>
                      <a:lnTo>
                        <a:pt x="1588" y="53425"/>
                      </a:lnTo>
                      <a:cubicBezTo>
                        <a:pt x="1059" y="62065"/>
                        <a:pt x="529" y="70704"/>
                        <a:pt x="0" y="79344"/>
                      </a:cubicBezTo>
                      <a:lnTo>
                        <a:pt x="7409" y="122719"/>
                      </a:lnTo>
                      <a:lnTo>
                        <a:pt x="25929" y="175085"/>
                      </a:lnTo>
                      <a:lnTo>
                        <a:pt x="68263" y="265537"/>
                      </a:lnTo>
                      <a:lnTo>
                        <a:pt x="146050" y="403066"/>
                      </a:lnTo>
                      <a:lnTo>
                        <a:pt x="235479" y="541653"/>
                      </a:lnTo>
                      <a:lnTo>
                        <a:pt x="322263" y="668603"/>
                      </a:lnTo>
                      <a:lnTo>
                        <a:pt x="422804" y="808777"/>
                      </a:lnTo>
                      <a:lnTo>
                        <a:pt x="439738" y="830465"/>
                      </a:lnTo>
                      <a:lnTo>
                        <a:pt x="466196" y="875426"/>
                      </a:lnTo>
                      <a:lnTo>
                        <a:pt x="516467" y="970639"/>
                      </a:lnTo>
                      <a:lnTo>
                        <a:pt x="564092" y="1069554"/>
                      </a:lnTo>
                      <a:lnTo>
                        <a:pt x="606425" y="1172172"/>
                      </a:lnTo>
                      <a:lnTo>
                        <a:pt x="664634" y="1327685"/>
                      </a:lnTo>
                      <a:lnTo>
                        <a:pt x="729192" y="1531863"/>
                      </a:lnTo>
                      <a:lnTo>
                        <a:pt x="779463" y="1720172"/>
                      </a:lnTo>
                      <a:lnTo>
                        <a:pt x="815975" y="1879389"/>
                      </a:lnTo>
                      <a:lnTo>
                        <a:pt x="839538" y="2017748"/>
                      </a:lnTo>
                      <a:lnTo>
                        <a:pt x="760040" y="2097549"/>
                      </a:lnTo>
                      <a:lnTo>
                        <a:pt x="661770" y="2117118"/>
                      </a:lnTo>
                      <a:cubicBezTo>
                        <a:pt x="658927" y="2123919"/>
                        <a:pt x="406474" y="2269394"/>
                        <a:pt x="403631" y="227619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4" name="Freeform 10">
                  <a:extLst>
                    <a:ext uri="{FF2B5EF4-FFF2-40B4-BE49-F238E27FC236}">
                      <a16:creationId xmlns:a16="http://schemas.microsoft.com/office/drawing/2014/main" id="{43EBEDF2-6BA3-49AF-863A-9394A34B5B4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10800000" flipH="1">
                  <a:off x="10366148" y="1029154"/>
                  <a:ext cx="1492250" cy="1439863"/>
                </a:xfrm>
                <a:custGeom>
                  <a:avLst/>
                  <a:gdLst>
                    <a:gd name="T0" fmla="*/ 2679 w 2820"/>
                    <a:gd name="T1" fmla="*/ 1395 h 2721"/>
                    <a:gd name="T2" fmla="*/ 2562 w 2820"/>
                    <a:gd name="T3" fmla="*/ 1460 h 2721"/>
                    <a:gd name="T4" fmla="*/ 2327 w 2820"/>
                    <a:gd name="T5" fmla="*/ 1784 h 2721"/>
                    <a:gd name="T6" fmla="*/ 2241 w 2820"/>
                    <a:gd name="T7" fmla="*/ 1877 h 2721"/>
                    <a:gd name="T8" fmla="*/ 2035 w 2820"/>
                    <a:gd name="T9" fmla="*/ 1913 h 2721"/>
                    <a:gd name="T10" fmla="*/ 1924 w 2820"/>
                    <a:gd name="T11" fmla="*/ 1864 h 2721"/>
                    <a:gd name="T12" fmla="*/ 1844 w 2820"/>
                    <a:gd name="T13" fmla="*/ 1681 h 2721"/>
                    <a:gd name="T14" fmla="*/ 1900 w 2820"/>
                    <a:gd name="T15" fmla="*/ 1498 h 2721"/>
                    <a:gd name="T16" fmla="*/ 2012 w 2820"/>
                    <a:gd name="T17" fmla="*/ 1362 h 2721"/>
                    <a:gd name="T18" fmla="*/ 2359 w 2820"/>
                    <a:gd name="T19" fmla="*/ 802 h 2721"/>
                    <a:gd name="T20" fmla="*/ 2590 w 2820"/>
                    <a:gd name="T21" fmla="*/ 294 h 2721"/>
                    <a:gd name="T22" fmla="*/ 2587 w 2820"/>
                    <a:gd name="T23" fmla="*/ 147 h 2721"/>
                    <a:gd name="T24" fmla="*/ 2522 w 2820"/>
                    <a:gd name="T25" fmla="*/ 43 h 2721"/>
                    <a:gd name="T26" fmla="*/ 2320 w 2820"/>
                    <a:gd name="T27" fmla="*/ 4 h 2721"/>
                    <a:gd name="T28" fmla="*/ 2175 w 2820"/>
                    <a:gd name="T29" fmla="*/ 73 h 2721"/>
                    <a:gd name="T30" fmla="*/ 2122 w 2820"/>
                    <a:gd name="T31" fmla="*/ 305 h 2721"/>
                    <a:gd name="T32" fmla="*/ 2104 w 2820"/>
                    <a:gd name="T33" fmla="*/ 753 h 2721"/>
                    <a:gd name="T34" fmla="*/ 2042 w 2820"/>
                    <a:gd name="T35" fmla="*/ 880 h 2721"/>
                    <a:gd name="T36" fmla="*/ 1641 w 2820"/>
                    <a:gd name="T37" fmla="*/ 1400 h 2721"/>
                    <a:gd name="T38" fmla="*/ 1538 w 2820"/>
                    <a:gd name="T39" fmla="*/ 1473 h 2721"/>
                    <a:gd name="T40" fmla="*/ 1419 w 2820"/>
                    <a:gd name="T41" fmla="*/ 1466 h 2721"/>
                    <a:gd name="T42" fmla="*/ 1394 w 2820"/>
                    <a:gd name="T43" fmla="*/ 1416 h 2721"/>
                    <a:gd name="T44" fmla="*/ 1389 w 2820"/>
                    <a:gd name="T45" fmla="*/ 1202 h 2721"/>
                    <a:gd name="T46" fmla="*/ 1337 w 2820"/>
                    <a:gd name="T47" fmla="*/ 1154 h 2721"/>
                    <a:gd name="T48" fmla="*/ 1256 w 2820"/>
                    <a:gd name="T49" fmla="*/ 1207 h 2721"/>
                    <a:gd name="T50" fmla="*/ 1183 w 2820"/>
                    <a:gd name="T51" fmla="*/ 1370 h 2721"/>
                    <a:gd name="T52" fmla="*/ 1037 w 2820"/>
                    <a:gd name="T53" fmla="*/ 1472 h 2721"/>
                    <a:gd name="T54" fmla="*/ 903 w 2820"/>
                    <a:gd name="T55" fmla="*/ 1480 h 2721"/>
                    <a:gd name="T56" fmla="*/ 697 w 2820"/>
                    <a:gd name="T57" fmla="*/ 1478 h 2721"/>
                    <a:gd name="T58" fmla="*/ 408 w 2820"/>
                    <a:gd name="T59" fmla="*/ 1590 h 2721"/>
                    <a:gd name="T60" fmla="*/ 177 w 2820"/>
                    <a:gd name="T61" fmla="*/ 1815 h 2721"/>
                    <a:gd name="T62" fmla="*/ 98 w 2820"/>
                    <a:gd name="T63" fmla="*/ 1920 h 2721"/>
                    <a:gd name="T64" fmla="*/ 0 w 2820"/>
                    <a:gd name="T65" fmla="*/ 1969 h 2721"/>
                    <a:gd name="T66" fmla="*/ 121 w 2820"/>
                    <a:gd name="T67" fmla="*/ 2118 h 2721"/>
                    <a:gd name="T68" fmla="*/ 663 w 2820"/>
                    <a:gd name="T69" fmla="*/ 2493 h 2721"/>
                    <a:gd name="T70" fmla="*/ 1066 w 2820"/>
                    <a:gd name="T71" fmla="*/ 2651 h 2721"/>
                    <a:gd name="T72" fmla="*/ 1452 w 2820"/>
                    <a:gd name="T73" fmla="*/ 2718 h 2721"/>
                    <a:gd name="T74" fmla="*/ 1674 w 2820"/>
                    <a:gd name="T75" fmla="*/ 2715 h 2721"/>
                    <a:gd name="T76" fmla="*/ 2015 w 2820"/>
                    <a:gd name="T77" fmla="*/ 2628 h 2721"/>
                    <a:gd name="T78" fmla="*/ 2368 w 2820"/>
                    <a:gd name="T79" fmla="*/ 2159 h 2721"/>
                    <a:gd name="T80" fmla="*/ 2551 w 2820"/>
                    <a:gd name="T81" fmla="*/ 1787 h 2721"/>
                    <a:gd name="T82" fmla="*/ 2761 w 2820"/>
                    <a:gd name="T83" fmla="*/ 1663 h 2721"/>
                    <a:gd name="T84" fmla="*/ 2817 w 2820"/>
                    <a:gd name="T85" fmla="*/ 1503 h 2721"/>
                    <a:gd name="T86" fmla="*/ 2725 w 2820"/>
                    <a:gd name="T87" fmla="*/ 1404 h 27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2820" h="2721">
                      <a:moveTo>
                        <a:pt x="2725" y="1404"/>
                      </a:moveTo>
                      <a:lnTo>
                        <a:pt x="2711" y="1397"/>
                      </a:lnTo>
                      <a:lnTo>
                        <a:pt x="2679" y="1395"/>
                      </a:lnTo>
                      <a:lnTo>
                        <a:pt x="2647" y="1403"/>
                      </a:lnTo>
                      <a:lnTo>
                        <a:pt x="2614" y="1420"/>
                      </a:lnTo>
                      <a:lnTo>
                        <a:pt x="2562" y="1460"/>
                      </a:lnTo>
                      <a:lnTo>
                        <a:pt x="2496" y="1531"/>
                      </a:lnTo>
                      <a:lnTo>
                        <a:pt x="2405" y="1655"/>
                      </a:lnTo>
                      <a:lnTo>
                        <a:pt x="2327" y="1784"/>
                      </a:lnTo>
                      <a:lnTo>
                        <a:pt x="2320" y="1799"/>
                      </a:lnTo>
                      <a:lnTo>
                        <a:pt x="2296" y="1830"/>
                      </a:lnTo>
                      <a:lnTo>
                        <a:pt x="2241" y="1877"/>
                      </a:lnTo>
                      <a:lnTo>
                        <a:pt x="2181" y="1902"/>
                      </a:lnTo>
                      <a:lnTo>
                        <a:pt x="2120" y="1914"/>
                      </a:lnTo>
                      <a:lnTo>
                        <a:pt x="2035" y="1913"/>
                      </a:lnTo>
                      <a:lnTo>
                        <a:pt x="1956" y="1892"/>
                      </a:lnTo>
                      <a:lnTo>
                        <a:pt x="1944" y="1885"/>
                      </a:lnTo>
                      <a:lnTo>
                        <a:pt x="1924" y="1864"/>
                      </a:lnTo>
                      <a:lnTo>
                        <a:pt x="1893" y="1822"/>
                      </a:lnTo>
                      <a:lnTo>
                        <a:pt x="1859" y="1758"/>
                      </a:lnTo>
                      <a:lnTo>
                        <a:pt x="1844" y="1681"/>
                      </a:lnTo>
                      <a:lnTo>
                        <a:pt x="1851" y="1609"/>
                      </a:lnTo>
                      <a:lnTo>
                        <a:pt x="1872" y="1548"/>
                      </a:lnTo>
                      <a:lnTo>
                        <a:pt x="1900" y="1498"/>
                      </a:lnTo>
                      <a:lnTo>
                        <a:pt x="1937" y="1449"/>
                      </a:lnTo>
                      <a:lnTo>
                        <a:pt x="1944" y="1442"/>
                      </a:lnTo>
                      <a:lnTo>
                        <a:pt x="2012" y="1362"/>
                      </a:lnTo>
                      <a:lnTo>
                        <a:pt x="2140" y="1182"/>
                      </a:lnTo>
                      <a:lnTo>
                        <a:pt x="2257" y="992"/>
                      </a:lnTo>
                      <a:lnTo>
                        <a:pt x="2359" y="802"/>
                      </a:lnTo>
                      <a:lnTo>
                        <a:pt x="2484" y="543"/>
                      </a:lnTo>
                      <a:lnTo>
                        <a:pt x="2581" y="317"/>
                      </a:lnTo>
                      <a:lnTo>
                        <a:pt x="2590" y="294"/>
                      </a:lnTo>
                      <a:lnTo>
                        <a:pt x="2594" y="259"/>
                      </a:lnTo>
                      <a:lnTo>
                        <a:pt x="2594" y="199"/>
                      </a:lnTo>
                      <a:lnTo>
                        <a:pt x="2587" y="147"/>
                      </a:lnTo>
                      <a:lnTo>
                        <a:pt x="2571" y="105"/>
                      </a:lnTo>
                      <a:lnTo>
                        <a:pt x="2549" y="70"/>
                      </a:lnTo>
                      <a:lnTo>
                        <a:pt x="2522" y="43"/>
                      </a:lnTo>
                      <a:lnTo>
                        <a:pt x="2473" y="14"/>
                      </a:lnTo>
                      <a:lnTo>
                        <a:pt x="2398" y="0"/>
                      </a:lnTo>
                      <a:lnTo>
                        <a:pt x="2320" y="4"/>
                      </a:lnTo>
                      <a:lnTo>
                        <a:pt x="2248" y="24"/>
                      </a:lnTo>
                      <a:lnTo>
                        <a:pt x="2194" y="55"/>
                      </a:lnTo>
                      <a:lnTo>
                        <a:pt x="2175" y="73"/>
                      </a:lnTo>
                      <a:lnTo>
                        <a:pt x="2159" y="93"/>
                      </a:lnTo>
                      <a:lnTo>
                        <a:pt x="2137" y="163"/>
                      </a:lnTo>
                      <a:lnTo>
                        <a:pt x="2122" y="305"/>
                      </a:lnTo>
                      <a:lnTo>
                        <a:pt x="2116" y="530"/>
                      </a:lnTo>
                      <a:lnTo>
                        <a:pt x="2111" y="678"/>
                      </a:lnTo>
                      <a:lnTo>
                        <a:pt x="2104" y="753"/>
                      </a:lnTo>
                      <a:lnTo>
                        <a:pt x="2097" y="778"/>
                      </a:lnTo>
                      <a:lnTo>
                        <a:pt x="2087" y="802"/>
                      </a:lnTo>
                      <a:lnTo>
                        <a:pt x="2042" y="880"/>
                      </a:lnTo>
                      <a:lnTo>
                        <a:pt x="1934" y="1035"/>
                      </a:lnTo>
                      <a:lnTo>
                        <a:pt x="1757" y="1266"/>
                      </a:lnTo>
                      <a:lnTo>
                        <a:pt x="1641" y="1400"/>
                      </a:lnTo>
                      <a:lnTo>
                        <a:pt x="1584" y="1453"/>
                      </a:lnTo>
                      <a:lnTo>
                        <a:pt x="1567" y="1463"/>
                      </a:lnTo>
                      <a:lnTo>
                        <a:pt x="1538" y="1473"/>
                      </a:lnTo>
                      <a:lnTo>
                        <a:pt x="1479" y="1482"/>
                      </a:lnTo>
                      <a:lnTo>
                        <a:pt x="1440" y="1476"/>
                      </a:lnTo>
                      <a:lnTo>
                        <a:pt x="1419" y="1466"/>
                      </a:lnTo>
                      <a:lnTo>
                        <a:pt x="1404" y="1450"/>
                      </a:lnTo>
                      <a:lnTo>
                        <a:pt x="1396" y="1429"/>
                      </a:lnTo>
                      <a:lnTo>
                        <a:pt x="1394" y="1416"/>
                      </a:lnTo>
                      <a:lnTo>
                        <a:pt x="1399" y="1345"/>
                      </a:lnTo>
                      <a:lnTo>
                        <a:pt x="1397" y="1238"/>
                      </a:lnTo>
                      <a:lnTo>
                        <a:pt x="1389" y="1202"/>
                      </a:lnTo>
                      <a:lnTo>
                        <a:pt x="1376" y="1175"/>
                      </a:lnTo>
                      <a:lnTo>
                        <a:pt x="1352" y="1156"/>
                      </a:lnTo>
                      <a:lnTo>
                        <a:pt x="1337" y="1154"/>
                      </a:lnTo>
                      <a:lnTo>
                        <a:pt x="1321" y="1154"/>
                      </a:lnTo>
                      <a:lnTo>
                        <a:pt x="1292" y="1166"/>
                      </a:lnTo>
                      <a:lnTo>
                        <a:pt x="1256" y="1207"/>
                      </a:lnTo>
                      <a:lnTo>
                        <a:pt x="1208" y="1312"/>
                      </a:lnTo>
                      <a:lnTo>
                        <a:pt x="1203" y="1336"/>
                      </a:lnTo>
                      <a:lnTo>
                        <a:pt x="1183" y="1370"/>
                      </a:lnTo>
                      <a:lnTo>
                        <a:pt x="1136" y="1419"/>
                      </a:lnTo>
                      <a:lnTo>
                        <a:pt x="1086" y="1452"/>
                      </a:lnTo>
                      <a:lnTo>
                        <a:pt x="1037" y="1472"/>
                      </a:lnTo>
                      <a:lnTo>
                        <a:pt x="969" y="1483"/>
                      </a:lnTo>
                      <a:lnTo>
                        <a:pt x="909" y="1482"/>
                      </a:lnTo>
                      <a:lnTo>
                        <a:pt x="903" y="1480"/>
                      </a:lnTo>
                      <a:lnTo>
                        <a:pt x="860" y="1475"/>
                      </a:lnTo>
                      <a:lnTo>
                        <a:pt x="776" y="1470"/>
                      </a:lnTo>
                      <a:lnTo>
                        <a:pt x="697" y="1478"/>
                      </a:lnTo>
                      <a:lnTo>
                        <a:pt x="624" y="1492"/>
                      </a:lnTo>
                      <a:lnTo>
                        <a:pt x="523" y="1527"/>
                      </a:lnTo>
                      <a:lnTo>
                        <a:pt x="408" y="1590"/>
                      </a:lnTo>
                      <a:lnTo>
                        <a:pt x="314" y="1662"/>
                      </a:lnTo>
                      <a:lnTo>
                        <a:pt x="244" y="1732"/>
                      </a:lnTo>
                      <a:lnTo>
                        <a:pt x="177" y="1815"/>
                      </a:lnTo>
                      <a:lnTo>
                        <a:pt x="170" y="1828"/>
                      </a:lnTo>
                      <a:lnTo>
                        <a:pt x="144" y="1865"/>
                      </a:lnTo>
                      <a:lnTo>
                        <a:pt x="98" y="1920"/>
                      </a:lnTo>
                      <a:lnTo>
                        <a:pt x="56" y="1951"/>
                      </a:lnTo>
                      <a:lnTo>
                        <a:pt x="19" y="1967"/>
                      </a:lnTo>
                      <a:lnTo>
                        <a:pt x="0" y="1969"/>
                      </a:lnTo>
                      <a:lnTo>
                        <a:pt x="23" y="2010"/>
                      </a:lnTo>
                      <a:lnTo>
                        <a:pt x="84" y="2087"/>
                      </a:lnTo>
                      <a:lnTo>
                        <a:pt x="121" y="2118"/>
                      </a:lnTo>
                      <a:lnTo>
                        <a:pt x="270" y="2235"/>
                      </a:lnTo>
                      <a:lnTo>
                        <a:pt x="500" y="2398"/>
                      </a:lnTo>
                      <a:lnTo>
                        <a:pt x="663" y="2493"/>
                      </a:lnTo>
                      <a:lnTo>
                        <a:pt x="748" y="2533"/>
                      </a:lnTo>
                      <a:lnTo>
                        <a:pt x="853" y="2578"/>
                      </a:lnTo>
                      <a:lnTo>
                        <a:pt x="1066" y="2651"/>
                      </a:lnTo>
                      <a:lnTo>
                        <a:pt x="1229" y="2689"/>
                      </a:lnTo>
                      <a:lnTo>
                        <a:pt x="1340" y="2706"/>
                      </a:lnTo>
                      <a:lnTo>
                        <a:pt x="1452" y="2718"/>
                      </a:lnTo>
                      <a:lnTo>
                        <a:pt x="1566" y="2721"/>
                      </a:lnTo>
                      <a:lnTo>
                        <a:pt x="1623" y="2719"/>
                      </a:lnTo>
                      <a:lnTo>
                        <a:pt x="1674" y="2715"/>
                      </a:lnTo>
                      <a:lnTo>
                        <a:pt x="1798" y="2687"/>
                      </a:lnTo>
                      <a:lnTo>
                        <a:pt x="1972" y="2637"/>
                      </a:lnTo>
                      <a:lnTo>
                        <a:pt x="2015" y="2628"/>
                      </a:lnTo>
                      <a:lnTo>
                        <a:pt x="2110" y="2510"/>
                      </a:lnTo>
                      <a:lnTo>
                        <a:pt x="2268" y="2314"/>
                      </a:lnTo>
                      <a:lnTo>
                        <a:pt x="2368" y="2159"/>
                      </a:lnTo>
                      <a:lnTo>
                        <a:pt x="2414" y="2068"/>
                      </a:lnTo>
                      <a:lnTo>
                        <a:pt x="2520" y="1848"/>
                      </a:lnTo>
                      <a:lnTo>
                        <a:pt x="2551" y="1787"/>
                      </a:lnTo>
                      <a:lnTo>
                        <a:pt x="2607" y="1766"/>
                      </a:lnTo>
                      <a:lnTo>
                        <a:pt x="2696" y="1717"/>
                      </a:lnTo>
                      <a:lnTo>
                        <a:pt x="2761" y="1663"/>
                      </a:lnTo>
                      <a:lnTo>
                        <a:pt x="2801" y="1609"/>
                      </a:lnTo>
                      <a:lnTo>
                        <a:pt x="2820" y="1555"/>
                      </a:lnTo>
                      <a:lnTo>
                        <a:pt x="2817" y="1503"/>
                      </a:lnTo>
                      <a:lnTo>
                        <a:pt x="2794" y="1459"/>
                      </a:lnTo>
                      <a:lnTo>
                        <a:pt x="2754" y="1420"/>
                      </a:lnTo>
                      <a:lnTo>
                        <a:pt x="2725" y="140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5" name="Freeform 11">
                  <a:extLst>
                    <a:ext uri="{FF2B5EF4-FFF2-40B4-BE49-F238E27FC236}">
                      <a16:creationId xmlns:a16="http://schemas.microsoft.com/office/drawing/2014/main" id="{047B683C-4EE7-4E5D-B541-77199BC8D4D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10800000" flipH="1">
                  <a:off x="9099323" y="2440441"/>
                  <a:ext cx="241300" cy="466725"/>
                </a:xfrm>
                <a:custGeom>
                  <a:avLst/>
                  <a:gdLst>
                    <a:gd name="T0" fmla="*/ 295 w 454"/>
                    <a:gd name="T1" fmla="*/ 881 h 883"/>
                    <a:gd name="T2" fmla="*/ 280 w 454"/>
                    <a:gd name="T3" fmla="*/ 864 h 883"/>
                    <a:gd name="T4" fmla="*/ 186 w 454"/>
                    <a:gd name="T5" fmla="*/ 744 h 883"/>
                    <a:gd name="T6" fmla="*/ 112 w 454"/>
                    <a:gd name="T7" fmla="*/ 629 h 883"/>
                    <a:gd name="T8" fmla="*/ 46 w 454"/>
                    <a:gd name="T9" fmla="*/ 495 h 883"/>
                    <a:gd name="T10" fmla="*/ 13 w 454"/>
                    <a:gd name="T11" fmla="*/ 389 h 883"/>
                    <a:gd name="T12" fmla="*/ 0 w 454"/>
                    <a:gd name="T13" fmla="*/ 315 h 883"/>
                    <a:gd name="T14" fmla="*/ 0 w 454"/>
                    <a:gd name="T15" fmla="*/ 245 h 883"/>
                    <a:gd name="T16" fmla="*/ 12 w 454"/>
                    <a:gd name="T17" fmla="*/ 174 h 883"/>
                    <a:gd name="T18" fmla="*/ 39 w 454"/>
                    <a:gd name="T19" fmla="*/ 106 h 883"/>
                    <a:gd name="T20" fmla="*/ 84 w 454"/>
                    <a:gd name="T21" fmla="*/ 43 h 883"/>
                    <a:gd name="T22" fmla="*/ 114 w 454"/>
                    <a:gd name="T23" fmla="*/ 14 h 883"/>
                    <a:gd name="T24" fmla="*/ 128 w 454"/>
                    <a:gd name="T25" fmla="*/ 10 h 883"/>
                    <a:gd name="T26" fmla="*/ 216 w 454"/>
                    <a:gd name="T27" fmla="*/ 0 h 883"/>
                    <a:gd name="T28" fmla="*/ 288 w 454"/>
                    <a:gd name="T29" fmla="*/ 3 h 883"/>
                    <a:gd name="T30" fmla="*/ 343 w 454"/>
                    <a:gd name="T31" fmla="*/ 17 h 883"/>
                    <a:gd name="T32" fmla="*/ 377 w 454"/>
                    <a:gd name="T33" fmla="*/ 33 h 883"/>
                    <a:gd name="T34" fmla="*/ 406 w 454"/>
                    <a:gd name="T35" fmla="*/ 54 h 883"/>
                    <a:gd name="T36" fmla="*/ 431 w 454"/>
                    <a:gd name="T37" fmla="*/ 85 h 883"/>
                    <a:gd name="T38" fmla="*/ 447 w 454"/>
                    <a:gd name="T39" fmla="*/ 124 h 883"/>
                    <a:gd name="T40" fmla="*/ 454 w 454"/>
                    <a:gd name="T41" fmla="*/ 172 h 883"/>
                    <a:gd name="T42" fmla="*/ 451 w 454"/>
                    <a:gd name="T43" fmla="*/ 232 h 883"/>
                    <a:gd name="T44" fmla="*/ 436 w 454"/>
                    <a:gd name="T45" fmla="*/ 302 h 883"/>
                    <a:gd name="T46" fmla="*/ 422 w 454"/>
                    <a:gd name="T47" fmla="*/ 342 h 883"/>
                    <a:gd name="T48" fmla="*/ 415 w 454"/>
                    <a:gd name="T49" fmla="*/ 361 h 883"/>
                    <a:gd name="T50" fmla="*/ 390 w 454"/>
                    <a:gd name="T51" fmla="*/ 380 h 883"/>
                    <a:gd name="T52" fmla="*/ 362 w 454"/>
                    <a:gd name="T53" fmla="*/ 400 h 883"/>
                    <a:gd name="T54" fmla="*/ 331 w 454"/>
                    <a:gd name="T55" fmla="*/ 445 h 883"/>
                    <a:gd name="T56" fmla="*/ 317 w 454"/>
                    <a:gd name="T57" fmla="*/ 486 h 883"/>
                    <a:gd name="T58" fmla="*/ 328 w 454"/>
                    <a:gd name="T59" fmla="*/ 538 h 883"/>
                    <a:gd name="T60" fmla="*/ 356 w 454"/>
                    <a:gd name="T61" fmla="*/ 728 h 883"/>
                    <a:gd name="T62" fmla="*/ 356 w 454"/>
                    <a:gd name="T63" fmla="*/ 799 h 883"/>
                    <a:gd name="T64" fmla="*/ 344 w 454"/>
                    <a:gd name="T65" fmla="*/ 854 h 883"/>
                    <a:gd name="T66" fmla="*/ 326 w 454"/>
                    <a:gd name="T67" fmla="*/ 877 h 883"/>
                    <a:gd name="T68" fmla="*/ 307 w 454"/>
                    <a:gd name="T69" fmla="*/ 883 h 883"/>
                    <a:gd name="T70" fmla="*/ 295 w 454"/>
                    <a:gd name="T71" fmla="*/ 881 h 8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454" h="883">
                      <a:moveTo>
                        <a:pt x="295" y="881"/>
                      </a:moveTo>
                      <a:lnTo>
                        <a:pt x="280" y="864"/>
                      </a:lnTo>
                      <a:lnTo>
                        <a:pt x="186" y="744"/>
                      </a:lnTo>
                      <a:lnTo>
                        <a:pt x="112" y="629"/>
                      </a:lnTo>
                      <a:lnTo>
                        <a:pt x="46" y="495"/>
                      </a:lnTo>
                      <a:lnTo>
                        <a:pt x="13" y="389"/>
                      </a:lnTo>
                      <a:lnTo>
                        <a:pt x="0" y="315"/>
                      </a:lnTo>
                      <a:lnTo>
                        <a:pt x="0" y="245"/>
                      </a:lnTo>
                      <a:lnTo>
                        <a:pt x="12" y="174"/>
                      </a:lnTo>
                      <a:lnTo>
                        <a:pt x="39" y="106"/>
                      </a:lnTo>
                      <a:lnTo>
                        <a:pt x="84" y="43"/>
                      </a:lnTo>
                      <a:lnTo>
                        <a:pt x="114" y="14"/>
                      </a:lnTo>
                      <a:lnTo>
                        <a:pt x="128" y="10"/>
                      </a:lnTo>
                      <a:lnTo>
                        <a:pt x="216" y="0"/>
                      </a:lnTo>
                      <a:lnTo>
                        <a:pt x="288" y="3"/>
                      </a:lnTo>
                      <a:lnTo>
                        <a:pt x="343" y="17"/>
                      </a:lnTo>
                      <a:lnTo>
                        <a:pt x="377" y="33"/>
                      </a:lnTo>
                      <a:lnTo>
                        <a:pt x="406" y="54"/>
                      </a:lnTo>
                      <a:lnTo>
                        <a:pt x="431" y="85"/>
                      </a:lnTo>
                      <a:lnTo>
                        <a:pt x="447" y="124"/>
                      </a:lnTo>
                      <a:lnTo>
                        <a:pt x="454" y="172"/>
                      </a:lnTo>
                      <a:lnTo>
                        <a:pt x="451" y="232"/>
                      </a:lnTo>
                      <a:lnTo>
                        <a:pt x="436" y="302"/>
                      </a:lnTo>
                      <a:lnTo>
                        <a:pt x="422" y="342"/>
                      </a:lnTo>
                      <a:lnTo>
                        <a:pt x="415" y="361"/>
                      </a:lnTo>
                      <a:lnTo>
                        <a:pt x="390" y="380"/>
                      </a:lnTo>
                      <a:lnTo>
                        <a:pt x="362" y="400"/>
                      </a:lnTo>
                      <a:lnTo>
                        <a:pt x="331" y="445"/>
                      </a:lnTo>
                      <a:lnTo>
                        <a:pt x="317" y="486"/>
                      </a:lnTo>
                      <a:lnTo>
                        <a:pt x="328" y="538"/>
                      </a:lnTo>
                      <a:lnTo>
                        <a:pt x="356" y="728"/>
                      </a:lnTo>
                      <a:lnTo>
                        <a:pt x="356" y="799"/>
                      </a:lnTo>
                      <a:lnTo>
                        <a:pt x="344" y="854"/>
                      </a:lnTo>
                      <a:lnTo>
                        <a:pt x="326" y="877"/>
                      </a:lnTo>
                      <a:lnTo>
                        <a:pt x="307" y="883"/>
                      </a:lnTo>
                      <a:lnTo>
                        <a:pt x="295" y="88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24" name="달 23">
                <a:extLst>
                  <a:ext uri="{FF2B5EF4-FFF2-40B4-BE49-F238E27FC236}">
                    <a16:creationId xmlns:a16="http://schemas.microsoft.com/office/drawing/2014/main" id="{0F9447FE-6855-44F4-AAF7-B67D13B1596F}"/>
                  </a:ext>
                </a:extLst>
              </p:cNvPr>
              <p:cNvSpPr/>
              <p:nvPr/>
            </p:nvSpPr>
            <p:spPr>
              <a:xfrm rot="8973792">
                <a:off x="9629279" y="254591"/>
                <a:ext cx="774700" cy="722679"/>
              </a:xfrm>
              <a:prstGeom prst="moon">
                <a:avLst>
                  <a:gd name="adj" fmla="val 60264"/>
                </a:avLst>
              </a:prstGeom>
              <a:solidFill>
                <a:srgbClr val="F275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달 24">
                <a:extLst>
                  <a:ext uri="{FF2B5EF4-FFF2-40B4-BE49-F238E27FC236}">
                    <a16:creationId xmlns:a16="http://schemas.microsoft.com/office/drawing/2014/main" id="{8F4B2A5A-45D5-4A49-984D-D398B4445D6F}"/>
                  </a:ext>
                </a:extLst>
              </p:cNvPr>
              <p:cNvSpPr/>
              <p:nvPr/>
            </p:nvSpPr>
            <p:spPr>
              <a:xfrm rot="2079608">
                <a:off x="10625379" y="335362"/>
                <a:ext cx="774700" cy="421688"/>
              </a:xfrm>
              <a:prstGeom prst="moon">
                <a:avLst>
                  <a:gd name="adj" fmla="val 64619"/>
                </a:avLst>
              </a:prstGeom>
              <a:solidFill>
                <a:srgbClr val="F275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26" name="그룹 25">
                <a:extLst>
                  <a:ext uri="{FF2B5EF4-FFF2-40B4-BE49-F238E27FC236}">
                    <a16:creationId xmlns:a16="http://schemas.microsoft.com/office/drawing/2014/main" id="{281B2085-A469-4393-8AFD-F8641EDE933C}"/>
                  </a:ext>
                </a:extLst>
              </p:cNvPr>
              <p:cNvGrpSpPr/>
              <p:nvPr/>
            </p:nvGrpSpPr>
            <p:grpSpPr>
              <a:xfrm>
                <a:off x="10484758" y="1292723"/>
                <a:ext cx="235349" cy="235349"/>
                <a:chOff x="10484758" y="1292723"/>
                <a:chExt cx="235349" cy="235349"/>
              </a:xfrm>
            </p:grpSpPr>
            <p:sp>
              <p:nvSpPr>
                <p:cNvPr id="27" name="눈물 방울 26">
                  <a:extLst>
                    <a:ext uri="{FF2B5EF4-FFF2-40B4-BE49-F238E27FC236}">
                      <a16:creationId xmlns:a16="http://schemas.microsoft.com/office/drawing/2014/main" id="{02232AFA-F1C7-40B2-9ADF-450003DB5F1C}"/>
                    </a:ext>
                  </a:extLst>
                </p:cNvPr>
                <p:cNvSpPr/>
                <p:nvPr/>
              </p:nvSpPr>
              <p:spPr>
                <a:xfrm rot="18900000">
                  <a:off x="10484758" y="1292723"/>
                  <a:ext cx="235349" cy="235349"/>
                </a:xfrm>
                <a:prstGeom prst="teardrop">
                  <a:avLst>
                    <a:gd name="adj" fmla="val 180130"/>
                  </a:avLst>
                </a:prstGeom>
                <a:solidFill>
                  <a:srgbClr val="F275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8" name="모서리가 둥근 직사각형 21">
                  <a:extLst>
                    <a:ext uri="{FF2B5EF4-FFF2-40B4-BE49-F238E27FC236}">
                      <a16:creationId xmlns:a16="http://schemas.microsoft.com/office/drawing/2014/main" id="{2A3B65E0-4269-4589-8E4B-C1FF79F22FB3}"/>
                    </a:ext>
                  </a:extLst>
                </p:cNvPr>
                <p:cNvSpPr/>
                <p:nvPr/>
              </p:nvSpPr>
              <p:spPr>
                <a:xfrm>
                  <a:off x="10521788" y="1405053"/>
                  <a:ext cx="45719" cy="5377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9" name="모서리가 둥근 직사각형 22">
                  <a:extLst>
                    <a:ext uri="{FF2B5EF4-FFF2-40B4-BE49-F238E27FC236}">
                      <a16:creationId xmlns:a16="http://schemas.microsoft.com/office/drawing/2014/main" id="{65717654-1D59-461D-AC82-651A3EAAF758}"/>
                    </a:ext>
                  </a:extLst>
                </p:cNvPr>
                <p:cNvSpPr/>
                <p:nvPr/>
              </p:nvSpPr>
              <p:spPr>
                <a:xfrm>
                  <a:off x="10579572" y="1441890"/>
                  <a:ext cx="45719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060746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81502CAD-EFED-4C0F-9521-1443D1EEF71F}"/>
              </a:ext>
            </a:extLst>
          </p:cNvPr>
          <p:cNvGrpSpPr/>
          <p:nvPr/>
        </p:nvGrpSpPr>
        <p:grpSpPr>
          <a:xfrm>
            <a:off x="0" y="0"/>
            <a:ext cx="12192000" cy="828132"/>
            <a:chOff x="0" y="0"/>
            <a:chExt cx="12192000" cy="828132"/>
          </a:xfrm>
          <a:solidFill>
            <a:srgbClr val="F27579"/>
          </a:solidFill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343935E9-C1A8-4FA0-92CC-1D500F1BF793}"/>
                </a:ext>
              </a:extLst>
            </p:cNvPr>
            <p:cNvSpPr/>
            <p:nvPr/>
          </p:nvSpPr>
          <p:spPr>
            <a:xfrm>
              <a:off x="0" y="0"/>
              <a:ext cx="12192000" cy="8281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ACE45A0-F1B7-40F1-8FFA-5834C8C265B7}"/>
                </a:ext>
              </a:extLst>
            </p:cNvPr>
            <p:cNvSpPr txBox="1"/>
            <p:nvPr/>
          </p:nvSpPr>
          <p:spPr>
            <a:xfrm>
              <a:off x="207473" y="138485"/>
              <a:ext cx="4509381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ko-KR" altLang="en-US" sz="3600" b="1" dirty="0">
                  <a:solidFill>
                    <a:schemeClr val="bg1"/>
                  </a:solidFill>
                </a:rPr>
                <a:t>구현 </a:t>
              </a:r>
              <a:r>
                <a:rPr lang="en-US" altLang="ko-KR" sz="3600" b="1" dirty="0">
                  <a:solidFill>
                    <a:schemeClr val="bg1"/>
                  </a:solidFill>
                </a:rPr>
                <a:t>- </a:t>
              </a:r>
              <a:r>
                <a:rPr lang="ko-KR" altLang="en-US" sz="3600" b="1" dirty="0">
                  <a:solidFill>
                    <a:schemeClr val="bg1"/>
                  </a:solidFill>
                </a:rPr>
                <a:t>화면</a:t>
              </a:r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411094F3-4209-404A-BA7C-6013B50489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4981" y="729378"/>
            <a:ext cx="8928065" cy="383162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isometricOffAxis2Left"/>
            <a:lightRig rig="threePt" dir="t"/>
          </a:scene3d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51A4A9CC-EAF6-4E92-A711-FAF730F540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948" y="2259066"/>
            <a:ext cx="9180214" cy="393027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isometricOffAxis2Left"/>
            <a:lightRig rig="threePt" dir="t"/>
          </a:scene3d>
        </p:spPr>
      </p:pic>
      <p:grpSp>
        <p:nvGrpSpPr>
          <p:cNvPr id="20" name="그룹 19">
            <a:extLst>
              <a:ext uri="{FF2B5EF4-FFF2-40B4-BE49-F238E27FC236}">
                <a16:creationId xmlns:a16="http://schemas.microsoft.com/office/drawing/2014/main" id="{B24C549B-1116-4F17-9993-4303AC986CBC}"/>
              </a:ext>
            </a:extLst>
          </p:cNvPr>
          <p:cNvGrpSpPr/>
          <p:nvPr/>
        </p:nvGrpSpPr>
        <p:grpSpPr>
          <a:xfrm>
            <a:off x="0" y="6133217"/>
            <a:ext cx="12192000" cy="728854"/>
            <a:chOff x="0" y="6133217"/>
            <a:chExt cx="12192000" cy="728854"/>
          </a:xfrm>
        </p:grpSpPr>
        <p:sp>
          <p:nvSpPr>
            <p:cNvPr id="21" name="자유형 14">
              <a:extLst>
                <a:ext uri="{FF2B5EF4-FFF2-40B4-BE49-F238E27FC236}">
                  <a16:creationId xmlns:a16="http://schemas.microsoft.com/office/drawing/2014/main" id="{5C6CB107-1684-4690-BE53-9D0802C5D316}"/>
                </a:ext>
              </a:extLst>
            </p:cNvPr>
            <p:cNvSpPr/>
            <p:nvPr/>
          </p:nvSpPr>
          <p:spPr>
            <a:xfrm flipV="1">
              <a:off x="0" y="6413809"/>
              <a:ext cx="12192000" cy="448262"/>
            </a:xfrm>
            <a:custGeom>
              <a:avLst/>
              <a:gdLst>
                <a:gd name="connsiteX0" fmla="*/ 0 w 12192000"/>
                <a:gd name="connsiteY0" fmla="*/ 0 h 1133913"/>
                <a:gd name="connsiteX1" fmla="*/ 12192000 w 12192000"/>
                <a:gd name="connsiteY1" fmla="*/ 0 h 1133913"/>
                <a:gd name="connsiteX2" fmla="*/ 12192000 w 12192000"/>
                <a:gd name="connsiteY2" fmla="*/ 1133913 h 1133913"/>
                <a:gd name="connsiteX3" fmla="*/ 12149251 w 12192000"/>
                <a:gd name="connsiteY3" fmla="*/ 1100931 h 1133913"/>
                <a:gd name="connsiteX4" fmla="*/ 11945257 w 12192000"/>
                <a:gd name="connsiteY4" fmla="*/ 957943 h 1133913"/>
                <a:gd name="connsiteX5" fmla="*/ 11625943 w 12192000"/>
                <a:gd name="connsiteY5" fmla="*/ 769257 h 1133913"/>
                <a:gd name="connsiteX6" fmla="*/ 11074400 w 12192000"/>
                <a:gd name="connsiteY6" fmla="*/ 638629 h 1133913"/>
                <a:gd name="connsiteX7" fmla="*/ 10784114 w 12192000"/>
                <a:gd name="connsiteY7" fmla="*/ 638629 h 1133913"/>
                <a:gd name="connsiteX8" fmla="*/ 10014857 w 12192000"/>
                <a:gd name="connsiteY8" fmla="*/ 638629 h 1133913"/>
                <a:gd name="connsiteX9" fmla="*/ 8098971 w 12192000"/>
                <a:gd name="connsiteY9" fmla="*/ 638629 h 1133913"/>
                <a:gd name="connsiteX10" fmla="*/ 3236686 w 12192000"/>
                <a:gd name="connsiteY10" fmla="*/ 1088571 h 1133913"/>
                <a:gd name="connsiteX11" fmla="*/ 214540 w 12192000"/>
                <a:gd name="connsiteY11" fmla="*/ 687841 h 1133913"/>
                <a:gd name="connsiteX12" fmla="*/ 0 w 12192000"/>
                <a:gd name="connsiteY12" fmla="*/ 644314 h 1133913"/>
                <a:gd name="connsiteX0" fmla="*/ 0 w 12192000"/>
                <a:gd name="connsiteY0" fmla="*/ 0 h 1133913"/>
                <a:gd name="connsiteX1" fmla="*/ 12192000 w 12192000"/>
                <a:gd name="connsiteY1" fmla="*/ 0 h 1133913"/>
                <a:gd name="connsiteX2" fmla="*/ 12192000 w 12192000"/>
                <a:gd name="connsiteY2" fmla="*/ 1133913 h 1133913"/>
                <a:gd name="connsiteX3" fmla="*/ 12149251 w 12192000"/>
                <a:gd name="connsiteY3" fmla="*/ 1100931 h 1133913"/>
                <a:gd name="connsiteX4" fmla="*/ 11945257 w 12192000"/>
                <a:gd name="connsiteY4" fmla="*/ 957943 h 1133913"/>
                <a:gd name="connsiteX5" fmla="*/ 11625943 w 12192000"/>
                <a:gd name="connsiteY5" fmla="*/ 769257 h 1133913"/>
                <a:gd name="connsiteX6" fmla="*/ 11074400 w 12192000"/>
                <a:gd name="connsiteY6" fmla="*/ 638629 h 1133913"/>
                <a:gd name="connsiteX7" fmla="*/ 10784114 w 12192000"/>
                <a:gd name="connsiteY7" fmla="*/ 638629 h 1133913"/>
                <a:gd name="connsiteX8" fmla="*/ 10014857 w 12192000"/>
                <a:gd name="connsiteY8" fmla="*/ 638629 h 1133913"/>
                <a:gd name="connsiteX9" fmla="*/ 8098971 w 12192000"/>
                <a:gd name="connsiteY9" fmla="*/ 638629 h 1133913"/>
                <a:gd name="connsiteX10" fmla="*/ 3236686 w 12192000"/>
                <a:gd name="connsiteY10" fmla="*/ 1088571 h 1133913"/>
                <a:gd name="connsiteX11" fmla="*/ 214540 w 12192000"/>
                <a:gd name="connsiteY11" fmla="*/ 687841 h 1133913"/>
                <a:gd name="connsiteX12" fmla="*/ 0 w 12192000"/>
                <a:gd name="connsiteY12" fmla="*/ 992191 h 1133913"/>
                <a:gd name="connsiteX13" fmla="*/ 0 w 12192000"/>
                <a:gd name="connsiteY13" fmla="*/ 0 h 1133913"/>
                <a:gd name="connsiteX0" fmla="*/ 0 w 12192000"/>
                <a:gd name="connsiteY0" fmla="*/ 0 h 1133913"/>
                <a:gd name="connsiteX1" fmla="*/ 12192000 w 12192000"/>
                <a:gd name="connsiteY1" fmla="*/ 0 h 1133913"/>
                <a:gd name="connsiteX2" fmla="*/ 12192000 w 12192000"/>
                <a:gd name="connsiteY2" fmla="*/ 1133913 h 1133913"/>
                <a:gd name="connsiteX3" fmla="*/ 12149251 w 12192000"/>
                <a:gd name="connsiteY3" fmla="*/ 1100931 h 1133913"/>
                <a:gd name="connsiteX4" fmla="*/ 11945257 w 12192000"/>
                <a:gd name="connsiteY4" fmla="*/ 957943 h 1133913"/>
                <a:gd name="connsiteX5" fmla="*/ 11625943 w 12192000"/>
                <a:gd name="connsiteY5" fmla="*/ 769257 h 1133913"/>
                <a:gd name="connsiteX6" fmla="*/ 11074400 w 12192000"/>
                <a:gd name="connsiteY6" fmla="*/ 638629 h 1133913"/>
                <a:gd name="connsiteX7" fmla="*/ 10784114 w 12192000"/>
                <a:gd name="connsiteY7" fmla="*/ 638629 h 1133913"/>
                <a:gd name="connsiteX8" fmla="*/ 10014857 w 12192000"/>
                <a:gd name="connsiteY8" fmla="*/ 638629 h 1133913"/>
                <a:gd name="connsiteX9" fmla="*/ 8098971 w 12192000"/>
                <a:gd name="connsiteY9" fmla="*/ 638629 h 1133913"/>
                <a:gd name="connsiteX10" fmla="*/ 3236686 w 12192000"/>
                <a:gd name="connsiteY10" fmla="*/ 1088571 h 1133913"/>
                <a:gd name="connsiteX11" fmla="*/ 725286 w 12192000"/>
                <a:gd name="connsiteY11" fmla="*/ 1035719 h 1133913"/>
                <a:gd name="connsiteX12" fmla="*/ 0 w 12192000"/>
                <a:gd name="connsiteY12" fmla="*/ 992191 h 1133913"/>
                <a:gd name="connsiteX13" fmla="*/ 0 w 12192000"/>
                <a:gd name="connsiteY13" fmla="*/ 0 h 1133913"/>
                <a:gd name="connsiteX0" fmla="*/ 0 w 12192000"/>
                <a:gd name="connsiteY0" fmla="*/ 0 h 1133913"/>
                <a:gd name="connsiteX1" fmla="*/ 12192000 w 12192000"/>
                <a:gd name="connsiteY1" fmla="*/ 0 h 1133913"/>
                <a:gd name="connsiteX2" fmla="*/ 12192000 w 12192000"/>
                <a:gd name="connsiteY2" fmla="*/ 1133913 h 1133913"/>
                <a:gd name="connsiteX3" fmla="*/ 12149251 w 12192000"/>
                <a:gd name="connsiteY3" fmla="*/ 1100931 h 1133913"/>
                <a:gd name="connsiteX4" fmla="*/ 11945257 w 12192000"/>
                <a:gd name="connsiteY4" fmla="*/ 957943 h 1133913"/>
                <a:gd name="connsiteX5" fmla="*/ 11625943 w 12192000"/>
                <a:gd name="connsiteY5" fmla="*/ 769257 h 1133913"/>
                <a:gd name="connsiteX6" fmla="*/ 11074400 w 12192000"/>
                <a:gd name="connsiteY6" fmla="*/ 638629 h 1133913"/>
                <a:gd name="connsiteX7" fmla="*/ 10784114 w 12192000"/>
                <a:gd name="connsiteY7" fmla="*/ 638629 h 1133913"/>
                <a:gd name="connsiteX8" fmla="*/ 10014857 w 12192000"/>
                <a:gd name="connsiteY8" fmla="*/ 638629 h 1133913"/>
                <a:gd name="connsiteX9" fmla="*/ 8098971 w 12192000"/>
                <a:gd name="connsiteY9" fmla="*/ 638629 h 1133913"/>
                <a:gd name="connsiteX10" fmla="*/ 3236686 w 12192000"/>
                <a:gd name="connsiteY10" fmla="*/ 1088571 h 1133913"/>
                <a:gd name="connsiteX11" fmla="*/ 725286 w 12192000"/>
                <a:gd name="connsiteY11" fmla="*/ 1035719 h 1133913"/>
                <a:gd name="connsiteX12" fmla="*/ 0 w 12192000"/>
                <a:gd name="connsiteY12" fmla="*/ 992191 h 1133913"/>
                <a:gd name="connsiteX13" fmla="*/ 0 w 12192000"/>
                <a:gd name="connsiteY13" fmla="*/ 0 h 1133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192000" h="1133913">
                  <a:moveTo>
                    <a:pt x="0" y="0"/>
                  </a:moveTo>
                  <a:lnTo>
                    <a:pt x="12192000" y="0"/>
                  </a:lnTo>
                  <a:lnTo>
                    <a:pt x="12192000" y="1133913"/>
                  </a:lnTo>
                  <a:lnTo>
                    <a:pt x="12149251" y="1100931"/>
                  </a:lnTo>
                  <a:cubicBezTo>
                    <a:pt x="12067419" y="1037620"/>
                    <a:pt x="11995452" y="983343"/>
                    <a:pt x="11945257" y="957943"/>
                  </a:cubicBezTo>
                  <a:cubicBezTo>
                    <a:pt x="11744476" y="856343"/>
                    <a:pt x="11771086" y="822476"/>
                    <a:pt x="11625943" y="769257"/>
                  </a:cubicBezTo>
                  <a:cubicBezTo>
                    <a:pt x="11480800" y="716038"/>
                    <a:pt x="11214705" y="660400"/>
                    <a:pt x="11074400" y="638629"/>
                  </a:cubicBezTo>
                  <a:cubicBezTo>
                    <a:pt x="10934095" y="616858"/>
                    <a:pt x="10960704" y="638629"/>
                    <a:pt x="10784114" y="638629"/>
                  </a:cubicBezTo>
                  <a:lnTo>
                    <a:pt x="10014857" y="638629"/>
                  </a:lnTo>
                  <a:cubicBezTo>
                    <a:pt x="10014857" y="638629"/>
                    <a:pt x="9228666" y="563639"/>
                    <a:pt x="8098971" y="638629"/>
                  </a:cubicBezTo>
                  <a:cubicBezTo>
                    <a:pt x="6969276" y="713619"/>
                    <a:pt x="4654249" y="1100666"/>
                    <a:pt x="3236686" y="1088571"/>
                  </a:cubicBezTo>
                  <a:cubicBezTo>
                    <a:pt x="2173515" y="1079500"/>
                    <a:pt x="1608439" y="1094396"/>
                    <a:pt x="725286" y="1035719"/>
                  </a:cubicBezTo>
                  <a:lnTo>
                    <a:pt x="0" y="9921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75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C8CCAE42-8A22-4A04-B531-A669C03EE2C1}"/>
                </a:ext>
              </a:extLst>
            </p:cNvPr>
            <p:cNvGrpSpPr/>
            <p:nvPr/>
          </p:nvGrpSpPr>
          <p:grpSpPr>
            <a:xfrm flipV="1">
              <a:off x="9629279" y="6133217"/>
              <a:ext cx="1770800" cy="607421"/>
              <a:chOff x="9629279" y="254591"/>
              <a:chExt cx="1770800" cy="1273481"/>
            </a:xfrm>
          </p:grpSpPr>
          <p:grpSp>
            <p:nvGrpSpPr>
              <p:cNvPr id="23" name="그룹 22">
                <a:extLst>
                  <a:ext uri="{FF2B5EF4-FFF2-40B4-BE49-F238E27FC236}">
                    <a16:creationId xmlns:a16="http://schemas.microsoft.com/office/drawing/2014/main" id="{C9F08351-9B58-4BD8-98BF-51CC78867975}"/>
                  </a:ext>
                </a:extLst>
              </p:cNvPr>
              <p:cNvGrpSpPr/>
              <p:nvPr/>
            </p:nvGrpSpPr>
            <p:grpSpPr>
              <a:xfrm>
                <a:off x="9733643" y="453116"/>
                <a:ext cx="1467758" cy="1001218"/>
                <a:chOff x="8251598" y="446819"/>
                <a:chExt cx="3606800" cy="2460347"/>
              </a:xfrm>
              <a:solidFill>
                <a:srgbClr val="F27579"/>
              </a:solidFill>
            </p:grpSpPr>
            <p:sp>
              <p:nvSpPr>
                <p:cNvPr id="43" name="자유형 23">
                  <a:extLst>
                    <a:ext uri="{FF2B5EF4-FFF2-40B4-BE49-F238E27FC236}">
                      <a16:creationId xmlns:a16="http://schemas.microsoft.com/office/drawing/2014/main" id="{69829B16-0FB4-4CB2-9FF5-85AACF1D2E7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10800000" flipH="1">
                  <a:off x="8251598" y="446819"/>
                  <a:ext cx="3180822" cy="2276194"/>
                </a:xfrm>
                <a:custGeom>
                  <a:avLst/>
                  <a:gdLst>
                    <a:gd name="connsiteX0" fmla="*/ 838137 w 3180821"/>
                    <a:gd name="connsiteY0" fmla="*/ 2109788 h 2109788"/>
                    <a:gd name="connsiteX1" fmla="*/ 3085922 w 3180821"/>
                    <a:gd name="connsiteY1" fmla="*/ 2109788 h 2109788"/>
                    <a:gd name="connsiteX2" fmla="*/ 3083984 w 3180821"/>
                    <a:gd name="connsiteY2" fmla="*/ 2107899 h 2109788"/>
                    <a:gd name="connsiteX3" fmla="*/ 3060171 w 3180821"/>
                    <a:gd name="connsiteY3" fmla="*/ 2076161 h 2109788"/>
                    <a:gd name="connsiteX4" fmla="*/ 3042180 w 3180821"/>
                    <a:gd name="connsiteY4" fmla="*/ 2031200 h 2109788"/>
                    <a:gd name="connsiteX5" fmla="*/ 3036888 w 3180821"/>
                    <a:gd name="connsiteY5" fmla="*/ 1986767 h 2109788"/>
                    <a:gd name="connsiteX6" fmla="*/ 3040063 w 3180821"/>
                    <a:gd name="connsiteY6" fmla="*/ 1943393 h 2109788"/>
                    <a:gd name="connsiteX7" fmla="*/ 3048000 w 3180821"/>
                    <a:gd name="connsiteY7" fmla="*/ 1902134 h 2109788"/>
                    <a:gd name="connsiteX8" fmla="*/ 3064404 w 3180821"/>
                    <a:gd name="connsiteY8" fmla="*/ 1846593 h 2109788"/>
                    <a:gd name="connsiteX9" fmla="*/ 3071813 w 3180821"/>
                    <a:gd name="connsiteY9" fmla="*/ 1817501 h 2109788"/>
                    <a:gd name="connsiteX10" fmla="*/ 3076576 w 3180821"/>
                    <a:gd name="connsiteY10" fmla="*/ 1803748 h 2109788"/>
                    <a:gd name="connsiteX11" fmla="*/ 3095626 w 3180821"/>
                    <a:gd name="connsiteY11" fmla="*/ 1767250 h 2109788"/>
                    <a:gd name="connsiteX12" fmla="*/ 3142192 w 3180821"/>
                    <a:gd name="connsiteY12" fmla="*/ 1697427 h 2109788"/>
                    <a:gd name="connsiteX13" fmla="*/ 3180821 w 3180821"/>
                    <a:gd name="connsiteY13" fmla="*/ 1644531 h 2109788"/>
                    <a:gd name="connsiteX14" fmla="*/ 3045354 w 3180821"/>
                    <a:gd name="connsiteY14" fmla="*/ 1603802 h 2109788"/>
                    <a:gd name="connsiteX15" fmla="*/ 2453217 w 3180821"/>
                    <a:gd name="connsiteY15" fmla="*/ 1417079 h 2109788"/>
                    <a:gd name="connsiteX16" fmla="*/ 2216680 w 3180821"/>
                    <a:gd name="connsiteY16" fmla="*/ 1336678 h 2109788"/>
                    <a:gd name="connsiteX17" fmla="*/ 2145242 w 3180821"/>
                    <a:gd name="connsiteY17" fmla="*/ 1310230 h 2109788"/>
                    <a:gd name="connsiteX18" fmla="*/ 2119313 w 3180821"/>
                    <a:gd name="connsiteY18" fmla="*/ 1298064 h 2109788"/>
                    <a:gd name="connsiteX19" fmla="*/ 2116138 w 3180821"/>
                    <a:gd name="connsiteY19" fmla="*/ 1294361 h 2109788"/>
                    <a:gd name="connsiteX20" fmla="*/ 2103438 w 3180821"/>
                    <a:gd name="connsiteY20" fmla="*/ 1293303 h 2109788"/>
                    <a:gd name="connsiteX21" fmla="*/ 2083330 w 3180821"/>
                    <a:gd name="connsiteY21" fmla="*/ 1284311 h 2109788"/>
                    <a:gd name="connsiteX22" fmla="*/ 2064280 w 3180821"/>
                    <a:gd name="connsiteY22" fmla="*/ 1265268 h 2109788"/>
                    <a:gd name="connsiteX23" fmla="*/ 2062163 w 3180821"/>
                    <a:gd name="connsiteY23" fmla="*/ 1260508 h 2109788"/>
                    <a:gd name="connsiteX24" fmla="*/ 2001309 w 3180821"/>
                    <a:gd name="connsiteY24" fmla="*/ 1085423 h 2109788"/>
                    <a:gd name="connsiteX25" fmla="*/ 1991254 w 3180821"/>
                    <a:gd name="connsiteY25" fmla="*/ 1038874 h 2109788"/>
                    <a:gd name="connsiteX26" fmla="*/ 1974321 w 3180821"/>
                    <a:gd name="connsiteY26" fmla="*/ 990210 h 2109788"/>
                    <a:gd name="connsiteX27" fmla="*/ 1963209 w 3180821"/>
                    <a:gd name="connsiteY27" fmla="*/ 967994 h 2109788"/>
                    <a:gd name="connsiteX28" fmla="*/ 1951038 w 3180821"/>
                    <a:gd name="connsiteY28" fmla="*/ 952125 h 2109788"/>
                    <a:gd name="connsiteX29" fmla="*/ 1938867 w 3180821"/>
                    <a:gd name="connsiteY29" fmla="*/ 943133 h 2109788"/>
                    <a:gd name="connsiteX30" fmla="*/ 1927225 w 3180821"/>
                    <a:gd name="connsiteY30" fmla="*/ 939430 h 2109788"/>
                    <a:gd name="connsiteX31" fmla="*/ 1915054 w 3180821"/>
                    <a:gd name="connsiteY31" fmla="*/ 939959 h 2109788"/>
                    <a:gd name="connsiteX32" fmla="*/ 1898121 w 3180821"/>
                    <a:gd name="connsiteY32" fmla="*/ 946835 h 2109788"/>
                    <a:gd name="connsiteX33" fmla="*/ 1879071 w 3180821"/>
                    <a:gd name="connsiteY33" fmla="*/ 963762 h 2109788"/>
                    <a:gd name="connsiteX34" fmla="*/ 1858434 w 3180821"/>
                    <a:gd name="connsiteY34" fmla="*/ 991268 h 2109788"/>
                    <a:gd name="connsiteX35" fmla="*/ 1855788 w 3180821"/>
                    <a:gd name="connsiteY35" fmla="*/ 997086 h 2109788"/>
                    <a:gd name="connsiteX36" fmla="*/ 1846263 w 3180821"/>
                    <a:gd name="connsiteY36" fmla="*/ 1025121 h 2109788"/>
                    <a:gd name="connsiteX37" fmla="*/ 1827213 w 3180821"/>
                    <a:gd name="connsiteY37" fmla="*/ 1116102 h 2109788"/>
                    <a:gd name="connsiteX38" fmla="*/ 1805517 w 3180821"/>
                    <a:gd name="connsiteY38" fmla="*/ 1261566 h 2109788"/>
                    <a:gd name="connsiteX39" fmla="*/ 1802342 w 3180821"/>
                    <a:gd name="connsiteY39" fmla="*/ 1290658 h 2109788"/>
                    <a:gd name="connsiteX40" fmla="*/ 1790700 w 3180821"/>
                    <a:gd name="connsiteY40" fmla="*/ 1303353 h 2109788"/>
                    <a:gd name="connsiteX41" fmla="*/ 1770063 w 3180821"/>
                    <a:gd name="connsiteY41" fmla="*/ 1321867 h 2109788"/>
                    <a:gd name="connsiteX42" fmla="*/ 1751013 w 3180821"/>
                    <a:gd name="connsiteY42" fmla="*/ 1331388 h 2109788"/>
                    <a:gd name="connsiteX43" fmla="*/ 1735138 w 3180821"/>
                    <a:gd name="connsiteY43" fmla="*/ 1334562 h 2109788"/>
                    <a:gd name="connsiteX44" fmla="*/ 1720850 w 3180821"/>
                    <a:gd name="connsiteY44" fmla="*/ 1330859 h 2109788"/>
                    <a:gd name="connsiteX45" fmla="*/ 1708680 w 3180821"/>
                    <a:gd name="connsiteY45" fmla="*/ 1321867 h 2109788"/>
                    <a:gd name="connsiteX46" fmla="*/ 1692275 w 3180821"/>
                    <a:gd name="connsiteY46" fmla="*/ 1300180 h 2109788"/>
                    <a:gd name="connsiteX47" fmla="*/ 1677459 w 3180821"/>
                    <a:gd name="connsiteY47" fmla="*/ 1262095 h 2109788"/>
                    <a:gd name="connsiteX48" fmla="*/ 1667405 w 3180821"/>
                    <a:gd name="connsiteY48" fmla="*/ 1221894 h 2109788"/>
                    <a:gd name="connsiteX49" fmla="*/ 1659467 w 3180821"/>
                    <a:gd name="connsiteY49" fmla="*/ 1170585 h 2109788"/>
                    <a:gd name="connsiteX50" fmla="*/ 1658938 w 3180821"/>
                    <a:gd name="connsiteY50" fmla="*/ 1162650 h 2109788"/>
                    <a:gd name="connsiteX51" fmla="*/ 1655234 w 3180821"/>
                    <a:gd name="connsiteY51" fmla="*/ 1151542 h 2109788"/>
                    <a:gd name="connsiteX52" fmla="*/ 1646767 w 3180821"/>
                    <a:gd name="connsiteY52" fmla="*/ 1135145 h 2109788"/>
                    <a:gd name="connsiteX53" fmla="*/ 1636184 w 3180821"/>
                    <a:gd name="connsiteY53" fmla="*/ 1121921 h 2109788"/>
                    <a:gd name="connsiteX54" fmla="*/ 1624542 w 3180821"/>
                    <a:gd name="connsiteY54" fmla="*/ 1113457 h 2109788"/>
                    <a:gd name="connsiteX55" fmla="*/ 1604963 w 3180821"/>
                    <a:gd name="connsiteY55" fmla="*/ 1107110 h 2109788"/>
                    <a:gd name="connsiteX56" fmla="*/ 1577446 w 3180821"/>
                    <a:gd name="connsiteY56" fmla="*/ 1107639 h 2109788"/>
                    <a:gd name="connsiteX57" fmla="*/ 1537230 w 3180821"/>
                    <a:gd name="connsiteY57" fmla="*/ 1121392 h 2109788"/>
                    <a:gd name="connsiteX58" fmla="*/ 1499130 w 3180821"/>
                    <a:gd name="connsiteY58" fmla="*/ 1144137 h 2109788"/>
                    <a:gd name="connsiteX59" fmla="*/ 1494896 w 3180821"/>
                    <a:gd name="connsiteY59" fmla="*/ 1147311 h 2109788"/>
                    <a:gd name="connsiteX60" fmla="*/ 1475317 w 3180821"/>
                    <a:gd name="connsiteY60" fmla="*/ 1150484 h 2109788"/>
                    <a:gd name="connsiteX61" fmla="*/ 1445684 w 3180821"/>
                    <a:gd name="connsiteY61" fmla="*/ 1149426 h 2109788"/>
                    <a:gd name="connsiteX62" fmla="*/ 1426634 w 3180821"/>
                    <a:gd name="connsiteY62" fmla="*/ 1143608 h 2109788"/>
                    <a:gd name="connsiteX63" fmla="*/ 1414992 w 3180821"/>
                    <a:gd name="connsiteY63" fmla="*/ 1132500 h 2109788"/>
                    <a:gd name="connsiteX64" fmla="*/ 1409700 w 3180821"/>
                    <a:gd name="connsiteY64" fmla="*/ 1114515 h 2109788"/>
                    <a:gd name="connsiteX65" fmla="*/ 1412875 w 3180821"/>
                    <a:gd name="connsiteY65" fmla="*/ 1093886 h 2109788"/>
                    <a:gd name="connsiteX66" fmla="*/ 1413405 w 3180821"/>
                    <a:gd name="connsiteY66" fmla="*/ 1091770 h 2109788"/>
                    <a:gd name="connsiteX67" fmla="*/ 1421342 w 3180821"/>
                    <a:gd name="connsiteY67" fmla="*/ 1049453 h 2109788"/>
                    <a:gd name="connsiteX68" fmla="*/ 1429809 w 3180821"/>
                    <a:gd name="connsiteY68" fmla="*/ 975928 h 2109788"/>
                    <a:gd name="connsiteX69" fmla="*/ 1431925 w 3180821"/>
                    <a:gd name="connsiteY69" fmla="*/ 912453 h 2109788"/>
                    <a:gd name="connsiteX70" fmla="*/ 1429809 w 3180821"/>
                    <a:gd name="connsiteY70" fmla="*/ 858499 h 2109788"/>
                    <a:gd name="connsiteX71" fmla="*/ 1422930 w 3180821"/>
                    <a:gd name="connsiteY71" fmla="*/ 813538 h 2109788"/>
                    <a:gd name="connsiteX72" fmla="*/ 1411817 w 3180821"/>
                    <a:gd name="connsiteY72" fmla="*/ 775982 h 2109788"/>
                    <a:gd name="connsiteX73" fmla="*/ 1399117 w 3180821"/>
                    <a:gd name="connsiteY73" fmla="*/ 746360 h 2109788"/>
                    <a:gd name="connsiteX74" fmla="*/ 1383771 w 3180821"/>
                    <a:gd name="connsiteY74" fmla="*/ 723615 h 2109788"/>
                    <a:gd name="connsiteX75" fmla="*/ 1366838 w 3180821"/>
                    <a:gd name="connsiteY75" fmla="*/ 706159 h 2109788"/>
                    <a:gd name="connsiteX76" fmla="*/ 1349375 w 3180821"/>
                    <a:gd name="connsiteY76" fmla="*/ 692935 h 2109788"/>
                    <a:gd name="connsiteX77" fmla="*/ 1323446 w 3180821"/>
                    <a:gd name="connsiteY77" fmla="*/ 681827 h 2109788"/>
                    <a:gd name="connsiteX78" fmla="*/ 1282700 w 3180821"/>
                    <a:gd name="connsiteY78" fmla="*/ 676538 h 2109788"/>
                    <a:gd name="connsiteX79" fmla="*/ 1275821 w 3180821"/>
                    <a:gd name="connsiteY79" fmla="*/ 678125 h 2109788"/>
                    <a:gd name="connsiteX80" fmla="*/ 1264180 w 3180821"/>
                    <a:gd name="connsiteY80" fmla="*/ 681827 h 2109788"/>
                    <a:gd name="connsiteX81" fmla="*/ 1245659 w 3180821"/>
                    <a:gd name="connsiteY81" fmla="*/ 690291 h 2109788"/>
                    <a:gd name="connsiteX82" fmla="*/ 1223963 w 3180821"/>
                    <a:gd name="connsiteY82" fmla="*/ 707746 h 2109788"/>
                    <a:gd name="connsiteX83" fmla="*/ 1206500 w 3180821"/>
                    <a:gd name="connsiteY83" fmla="*/ 735252 h 2109788"/>
                    <a:gd name="connsiteX84" fmla="*/ 1199621 w 3180821"/>
                    <a:gd name="connsiteY84" fmla="*/ 765403 h 2109788"/>
                    <a:gd name="connsiteX85" fmla="*/ 1200680 w 3180821"/>
                    <a:gd name="connsiteY85" fmla="*/ 810364 h 2109788"/>
                    <a:gd name="connsiteX86" fmla="*/ 1212321 w 3180821"/>
                    <a:gd name="connsiteY86" fmla="*/ 852152 h 2109788"/>
                    <a:gd name="connsiteX87" fmla="*/ 1214438 w 3180821"/>
                    <a:gd name="connsiteY87" fmla="*/ 856913 h 2109788"/>
                    <a:gd name="connsiteX88" fmla="*/ 1220788 w 3180821"/>
                    <a:gd name="connsiteY88" fmla="*/ 870665 h 2109788"/>
                    <a:gd name="connsiteX89" fmla="*/ 1231371 w 3180821"/>
                    <a:gd name="connsiteY89" fmla="*/ 905577 h 2109788"/>
                    <a:gd name="connsiteX90" fmla="*/ 1243542 w 3180821"/>
                    <a:gd name="connsiteY90" fmla="*/ 966936 h 2109788"/>
                    <a:gd name="connsiteX91" fmla="*/ 1255184 w 3180821"/>
                    <a:gd name="connsiteY91" fmla="*/ 1083836 h 2109788"/>
                    <a:gd name="connsiteX92" fmla="*/ 1255184 w 3180821"/>
                    <a:gd name="connsiteY92" fmla="*/ 1107110 h 2109788"/>
                    <a:gd name="connsiteX93" fmla="*/ 1238780 w 3180821"/>
                    <a:gd name="connsiteY93" fmla="*/ 1120334 h 2109788"/>
                    <a:gd name="connsiteX94" fmla="*/ 1209146 w 3180821"/>
                    <a:gd name="connsiteY94" fmla="*/ 1140434 h 2109788"/>
                    <a:gd name="connsiteX95" fmla="*/ 1181630 w 3180821"/>
                    <a:gd name="connsiteY95" fmla="*/ 1151542 h 2109788"/>
                    <a:gd name="connsiteX96" fmla="*/ 1157288 w 3180821"/>
                    <a:gd name="connsiteY96" fmla="*/ 1155774 h 2109788"/>
                    <a:gd name="connsiteX97" fmla="*/ 1135592 w 3180821"/>
                    <a:gd name="connsiteY97" fmla="*/ 1152600 h 2109788"/>
                    <a:gd name="connsiteX98" fmla="*/ 1115484 w 3180821"/>
                    <a:gd name="connsiteY98" fmla="*/ 1143608 h 2109788"/>
                    <a:gd name="connsiteX99" fmla="*/ 1089555 w 3180821"/>
                    <a:gd name="connsiteY99" fmla="*/ 1122979 h 2109788"/>
                    <a:gd name="connsiteX100" fmla="*/ 1062038 w 3180821"/>
                    <a:gd name="connsiteY100" fmla="*/ 1084894 h 2109788"/>
                    <a:gd name="connsiteX101" fmla="*/ 1044046 w 3180821"/>
                    <a:gd name="connsiteY101" fmla="*/ 1043635 h 2109788"/>
                    <a:gd name="connsiteX102" fmla="*/ 1027113 w 3180821"/>
                    <a:gd name="connsiteY102" fmla="*/ 992326 h 2109788"/>
                    <a:gd name="connsiteX103" fmla="*/ 1025525 w 3180821"/>
                    <a:gd name="connsiteY103" fmla="*/ 983334 h 2109788"/>
                    <a:gd name="connsiteX104" fmla="*/ 1016000 w 3180821"/>
                    <a:gd name="connsiteY104" fmla="*/ 955828 h 2109788"/>
                    <a:gd name="connsiteX105" fmla="*/ 1001184 w 3180821"/>
                    <a:gd name="connsiteY105" fmla="*/ 882831 h 2109788"/>
                    <a:gd name="connsiteX106" fmla="*/ 992188 w 3180821"/>
                    <a:gd name="connsiteY106" fmla="*/ 796082 h 2109788"/>
                    <a:gd name="connsiteX107" fmla="*/ 987425 w 3180821"/>
                    <a:gd name="connsiteY107" fmla="*/ 704573 h 2109788"/>
                    <a:gd name="connsiteX108" fmla="*/ 987425 w 3180821"/>
                    <a:gd name="connsiteY108" fmla="*/ 488758 h 2109788"/>
                    <a:gd name="connsiteX109" fmla="*/ 990071 w 3180821"/>
                    <a:gd name="connsiteY109" fmla="*/ 437978 h 2109788"/>
                    <a:gd name="connsiteX110" fmla="*/ 981605 w 3180821"/>
                    <a:gd name="connsiteY110" fmla="*/ 415232 h 2109788"/>
                    <a:gd name="connsiteX111" fmla="*/ 964671 w 3180821"/>
                    <a:gd name="connsiteY111" fmla="*/ 378734 h 2109788"/>
                    <a:gd name="connsiteX112" fmla="*/ 947209 w 3180821"/>
                    <a:gd name="connsiteY112" fmla="*/ 352815 h 2109788"/>
                    <a:gd name="connsiteX113" fmla="*/ 931334 w 3180821"/>
                    <a:gd name="connsiteY113" fmla="*/ 335360 h 2109788"/>
                    <a:gd name="connsiteX114" fmla="*/ 914400 w 3180821"/>
                    <a:gd name="connsiteY114" fmla="*/ 325839 h 2109788"/>
                    <a:gd name="connsiteX115" fmla="*/ 899055 w 3180821"/>
                    <a:gd name="connsiteY115" fmla="*/ 323723 h 2109788"/>
                    <a:gd name="connsiteX116" fmla="*/ 884767 w 3180821"/>
                    <a:gd name="connsiteY116" fmla="*/ 326896 h 2109788"/>
                    <a:gd name="connsiteX117" fmla="*/ 869950 w 3180821"/>
                    <a:gd name="connsiteY117" fmla="*/ 334302 h 2109788"/>
                    <a:gd name="connsiteX118" fmla="*/ 850900 w 3180821"/>
                    <a:gd name="connsiteY118" fmla="*/ 352815 h 2109788"/>
                    <a:gd name="connsiteX119" fmla="*/ 829734 w 3180821"/>
                    <a:gd name="connsiteY119" fmla="*/ 382966 h 2109788"/>
                    <a:gd name="connsiteX120" fmla="*/ 809096 w 3180821"/>
                    <a:gd name="connsiteY120" fmla="*/ 424754 h 2109788"/>
                    <a:gd name="connsiteX121" fmla="*/ 805921 w 3180821"/>
                    <a:gd name="connsiteY121" fmla="*/ 433217 h 2109788"/>
                    <a:gd name="connsiteX122" fmla="*/ 800100 w 3180821"/>
                    <a:gd name="connsiteY122" fmla="*/ 459136 h 2109788"/>
                    <a:gd name="connsiteX123" fmla="*/ 796925 w 3180821"/>
                    <a:gd name="connsiteY123" fmla="*/ 514148 h 2109788"/>
                    <a:gd name="connsiteX124" fmla="*/ 804863 w 3180821"/>
                    <a:gd name="connsiteY124" fmla="*/ 569688 h 2109788"/>
                    <a:gd name="connsiteX125" fmla="*/ 819680 w 3180821"/>
                    <a:gd name="connsiteY125" fmla="*/ 624700 h 2109788"/>
                    <a:gd name="connsiteX126" fmla="*/ 849842 w 3180821"/>
                    <a:gd name="connsiteY126" fmla="*/ 701399 h 2109788"/>
                    <a:gd name="connsiteX127" fmla="*/ 892175 w 3180821"/>
                    <a:gd name="connsiteY127" fmla="*/ 783916 h 2109788"/>
                    <a:gd name="connsiteX128" fmla="*/ 906992 w 3180821"/>
                    <a:gd name="connsiteY128" fmla="*/ 811422 h 2109788"/>
                    <a:gd name="connsiteX129" fmla="*/ 918105 w 3180821"/>
                    <a:gd name="connsiteY129" fmla="*/ 835754 h 2109788"/>
                    <a:gd name="connsiteX130" fmla="*/ 932921 w 3180821"/>
                    <a:gd name="connsiteY130" fmla="*/ 891824 h 2109788"/>
                    <a:gd name="connsiteX131" fmla="*/ 942446 w 3180821"/>
                    <a:gd name="connsiteY131" fmla="*/ 966936 h 2109788"/>
                    <a:gd name="connsiteX132" fmla="*/ 943505 w 3180821"/>
                    <a:gd name="connsiteY132" fmla="*/ 979631 h 2109788"/>
                    <a:gd name="connsiteX133" fmla="*/ 938742 w 3180821"/>
                    <a:gd name="connsiteY133" fmla="*/ 982805 h 2109788"/>
                    <a:gd name="connsiteX134" fmla="*/ 929746 w 3180821"/>
                    <a:gd name="connsiteY134" fmla="*/ 984391 h 2109788"/>
                    <a:gd name="connsiteX135" fmla="*/ 914400 w 3180821"/>
                    <a:gd name="connsiteY135" fmla="*/ 979631 h 2109788"/>
                    <a:gd name="connsiteX136" fmla="*/ 892175 w 3180821"/>
                    <a:gd name="connsiteY136" fmla="*/ 961117 h 2109788"/>
                    <a:gd name="connsiteX137" fmla="*/ 869950 w 3180821"/>
                    <a:gd name="connsiteY137" fmla="*/ 934140 h 2109788"/>
                    <a:gd name="connsiteX138" fmla="*/ 821267 w 3180821"/>
                    <a:gd name="connsiteY138" fmla="*/ 853739 h 2109788"/>
                    <a:gd name="connsiteX139" fmla="*/ 810155 w 3180821"/>
                    <a:gd name="connsiteY139" fmla="*/ 830994 h 2109788"/>
                    <a:gd name="connsiteX140" fmla="*/ 790046 w 3180821"/>
                    <a:gd name="connsiteY140" fmla="*/ 802959 h 2109788"/>
                    <a:gd name="connsiteX141" fmla="*/ 757238 w 3180821"/>
                    <a:gd name="connsiteY141" fmla="*/ 768576 h 2109788"/>
                    <a:gd name="connsiteX142" fmla="*/ 738188 w 3180821"/>
                    <a:gd name="connsiteY142" fmla="*/ 756939 h 2109788"/>
                    <a:gd name="connsiteX143" fmla="*/ 728663 w 3180821"/>
                    <a:gd name="connsiteY143" fmla="*/ 754824 h 2109788"/>
                    <a:gd name="connsiteX144" fmla="*/ 716492 w 3180821"/>
                    <a:gd name="connsiteY144" fmla="*/ 758526 h 2109788"/>
                    <a:gd name="connsiteX145" fmla="*/ 706438 w 3180821"/>
                    <a:gd name="connsiteY145" fmla="*/ 773866 h 2109788"/>
                    <a:gd name="connsiteX146" fmla="*/ 703263 w 3180821"/>
                    <a:gd name="connsiteY146" fmla="*/ 796611 h 2109788"/>
                    <a:gd name="connsiteX147" fmla="*/ 705379 w 3180821"/>
                    <a:gd name="connsiteY147" fmla="*/ 820943 h 2109788"/>
                    <a:gd name="connsiteX148" fmla="*/ 713317 w 3180821"/>
                    <a:gd name="connsiteY148" fmla="*/ 843160 h 2109788"/>
                    <a:gd name="connsiteX149" fmla="*/ 718609 w 3180821"/>
                    <a:gd name="connsiteY149" fmla="*/ 851623 h 2109788"/>
                    <a:gd name="connsiteX150" fmla="*/ 733954 w 3180821"/>
                    <a:gd name="connsiteY150" fmla="*/ 873839 h 2109788"/>
                    <a:gd name="connsiteX151" fmla="*/ 784225 w 3180821"/>
                    <a:gd name="connsiteY151" fmla="*/ 963762 h 2109788"/>
                    <a:gd name="connsiteX152" fmla="*/ 865717 w 3180821"/>
                    <a:gd name="connsiteY152" fmla="*/ 1119805 h 2109788"/>
                    <a:gd name="connsiteX153" fmla="*/ 882121 w 3180821"/>
                    <a:gd name="connsiteY153" fmla="*/ 1152600 h 2109788"/>
                    <a:gd name="connsiteX154" fmla="*/ 886355 w 3180821"/>
                    <a:gd name="connsiteY154" fmla="*/ 1171643 h 2109788"/>
                    <a:gd name="connsiteX155" fmla="*/ 886355 w 3180821"/>
                    <a:gd name="connsiteY155" fmla="*/ 1199149 h 2109788"/>
                    <a:gd name="connsiteX156" fmla="*/ 879475 w 3180821"/>
                    <a:gd name="connsiteY156" fmla="*/ 1217133 h 2109788"/>
                    <a:gd name="connsiteX157" fmla="*/ 867834 w 3180821"/>
                    <a:gd name="connsiteY157" fmla="*/ 1228241 h 2109788"/>
                    <a:gd name="connsiteX158" fmla="*/ 847196 w 3180821"/>
                    <a:gd name="connsiteY158" fmla="*/ 1233531 h 2109788"/>
                    <a:gd name="connsiteX159" fmla="*/ 824442 w 3180821"/>
                    <a:gd name="connsiteY159" fmla="*/ 1229299 h 2109788"/>
                    <a:gd name="connsiteX160" fmla="*/ 821267 w 3180821"/>
                    <a:gd name="connsiteY160" fmla="*/ 1228770 h 2109788"/>
                    <a:gd name="connsiteX161" fmla="*/ 637646 w 3180821"/>
                    <a:gd name="connsiteY161" fmla="*/ 807190 h 2109788"/>
                    <a:gd name="connsiteX162" fmla="*/ 515938 w 3180821"/>
                    <a:gd name="connsiteY162" fmla="*/ 524727 h 2109788"/>
                    <a:gd name="connsiteX163" fmla="*/ 488421 w 3180821"/>
                    <a:gd name="connsiteY163" fmla="*/ 459136 h 2109788"/>
                    <a:gd name="connsiteX164" fmla="*/ 436034 w 3180821"/>
                    <a:gd name="connsiteY164" fmla="*/ 345939 h 2109788"/>
                    <a:gd name="connsiteX165" fmla="*/ 385763 w 3180821"/>
                    <a:gd name="connsiteY165" fmla="*/ 251255 h 2109788"/>
                    <a:gd name="connsiteX166" fmla="*/ 337609 w 3180821"/>
                    <a:gd name="connsiteY166" fmla="*/ 175614 h 2109788"/>
                    <a:gd name="connsiteX167" fmla="*/ 291571 w 3180821"/>
                    <a:gd name="connsiteY167" fmla="*/ 115842 h 2109788"/>
                    <a:gd name="connsiteX168" fmla="*/ 248179 w 3180821"/>
                    <a:gd name="connsiteY168" fmla="*/ 70881 h 2109788"/>
                    <a:gd name="connsiteX169" fmla="*/ 207963 w 3180821"/>
                    <a:gd name="connsiteY169" fmla="*/ 38085 h 2109788"/>
                    <a:gd name="connsiteX170" fmla="*/ 171450 w 3180821"/>
                    <a:gd name="connsiteY170" fmla="*/ 16398 h 2109788"/>
                    <a:gd name="connsiteX171" fmla="*/ 137584 w 3180821"/>
                    <a:gd name="connsiteY171" fmla="*/ 4232 h 2109788"/>
                    <a:gd name="connsiteX172" fmla="*/ 107421 w 3180821"/>
                    <a:gd name="connsiteY172" fmla="*/ 0 h 2109788"/>
                    <a:gd name="connsiteX173" fmla="*/ 80434 w 3180821"/>
                    <a:gd name="connsiteY173" fmla="*/ 1587 h 2109788"/>
                    <a:gd name="connsiteX174" fmla="*/ 58738 w 3180821"/>
                    <a:gd name="connsiteY174" fmla="*/ 6877 h 2109788"/>
                    <a:gd name="connsiteX175" fmla="*/ 17463 w 3180821"/>
                    <a:gd name="connsiteY175" fmla="*/ 28035 h 2109788"/>
                    <a:gd name="connsiteX176" fmla="*/ 10584 w 3180821"/>
                    <a:gd name="connsiteY176" fmla="*/ 34911 h 2109788"/>
                    <a:gd name="connsiteX177" fmla="*/ 6879 w 3180821"/>
                    <a:gd name="connsiteY177" fmla="*/ 40201 h 2109788"/>
                    <a:gd name="connsiteX178" fmla="*/ 1588 w 3180821"/>
                    <a:gd name="connsiteY178" fmla="*/ 53425 h 2109788"/>
                    <a:gd name="connsiteX179" fmla="*/ 0 w 3180821"/>
                    <a:gd name="connsiteY179" fmla="*/ 79344 h 2109788"/>
                    <a:gd name="connsiteX180" fmla="*/ 7409 w 3180821"/>
                    <a:gd name="connsiteY180" fmla="*/ 122719 h 2109788"/>
                    <a:gd name="connsiteX181" fmla="*/ 25929 w 3180821"/>
                    <a:gd name="connsiteY181" fmla="*/ 175085 h 2109788"/>
                    <a:gd name="connsiteX182" fmla="*/ 68263 w 3180821"/>
                    <a:gd name="connsiteY182" fmla="*/ 265537 h 2109788"/>
                    <a:gd name="connsiteX183" fmla="*/ 146050 w 3180821"/>
                    <a:gd name="connsiteY183" fmla="*/ 403066 h 2109788"/>
                    <a:gd name="connsiteX184" fmla="*/ 235479 w 3180821"/>
                    <a:gd name="connsiteY184" fmla="*/ 541653 h 2109788"/>
                    <a:gd name="connsiteX185" fmla="*/ 322263 w 3180821"/>
                    <a:gd name="connsiteY185" fmla="*/ 668603 h 2109788"/>
                    <a:gd name="connsiteX186" fmla="*/ 422804 w 3180821"/>
                    <a:gd name="connsiteY186" fmla="*/ 808777 h 2109788"/>
                    <a:gd name="connsiteX187" fmla="*/ 439738 w 3180821"/>
                    <a:gd name="connsiteY187" fmla="*/ 830465 h 2109788"/>
                    <a:gd name="connsiteX188" fmla="*/ 466196 w 3180821"/>
                    <a:gd name="connsiteY188" fmla="*/ 875426 h 2109788"/>
                    <a:gd name="connsiteX189" fmla="*/ 516467 w 3180821"/>
                    <a:gd name="connsiteY189" fmla="*/ 970639 h 2109788"/>
                    <a:gd name="connsiteX190" fmla="*/ 564092 w 3180821"/>
                    <a:gd name="connsiteY190" fmla="*/ 1069554 h 2109788"/>
                    <a:gd name="connsiteX191" fmla="*/ 606425 w 3180821"/>
                    <a:gd name="connsiteY191" fmla="*/ 1172172 h 2109788"/>
                    <a:gd name="connsiteX192" fmla="*/ 664634 w 3180821"/>
                    <a:gd name="connsiteY192" fmla="*/ 1327685 h 2109788"/>
                    <a:gd name="connsiteX193" fmla="*/ 729192 w 3180821"/>
                    <a:gd name="connsiteY193" fmla="*/ 1531863 h 2109788"/>
                    <a:gd name="connsiteX194" fmla="*/ 779463 w 3180821"/>
                    <a:gd name="connsiteY194" fmla="*/ 1720172 h 2109788"/>
                    <a:gd name="connsiteX195" fmla="*/ 815975 w 3180821"/>
                    <a:gd name="connsiteY195" fmla="*/ 1879389 h 2109788"/>
                    <a:gd name="connsiteX196" fmla="*/ 848784 w 3180821"/>
                    <a:gd name="connsiteY196" fmla="*/ 2045482 h 2109788"/>
                    <a:gd name="connsiteX197" fmla="*/ 852488 w 3180821"/>
                    <a:gd name="connsiteY197" fmla="*/ 2069814 h 2109788"/>
                    <a:gd name="connsiteX198" fmla="*/ 846667 w 3180821"/>
                    <a:gd name="connsiteY198" fmla="*/ 2089385 h 2109788"/>
                    <a:gd name="connsiteX0" fmla="*/ 403631 w 3180821"/>
                    <a:gd name="connsiteY0" fmla="*/ 2276195 h 2276195"/>
                    <a:gd name="connsiteX1" fmla="*/ 3085922 w 3180821"/>
                    <a:gd name="connsiteY1" fmla="*/ 2109788 h 2276195"/>
                    <a:gd name="connsiteX2" fmla="*/ 3083984 w 3180821"/>
                    <a:gd name="connsiteY2" fmla="*/ 2107899 h 2276195"/>
                    <a:gd name="connsiteX3" fmla="*/ 3060171 w 3180821"/>
                    <a:gd name="connsiteY3" fmla="*/ 2076161 h 2276195"/>
                    <a:gd name="connsiteX4" fmla="*/ 3042180 w 3180821"/>
                    <a:gd name="connsiteY4" fmla="*/ 2031200 h 2276195"/>
                    <a:gd name="connsiteX5" fmla="*/ 3036888 w 3180821"/>
                    <a:gd name="connsiteY5" fmla="*/ 1986767 h 2276195"/>
                    <a:gd name="connsiteX6" fmla="*/ 3040063 w 3180821"/>
                    <a:gd name="connsiteY6" fmla="*/ 1943393 h 2276195"/>
                    <a:gd name="connsiteX7" fmla="*/ 3048000 w 3180821"/>
                    <a:gd name="connsiteY7" fmla="*/ 1902134 h 2276195"/>
                    <a:gd name="connsiteX8" fmla="*/ 3064404 w 3180821"/>
                    <a:gd name="connsiteY8" fmla="*/ 1846593 h 2276195"/>
                    <a:gd name="connsiteX9" fmla="*/ 3071813 w 3180821"/>
                    <a:gd name="connsiteY9" fmla="*/ 1817501 h 2276195"/>
                    <a:gd name="connsiteX10" fmla="*/ 3076576 w 3180821"/>
                    <a:gd name="connsiteY10" fmla="*/ 1803748 h 2276195"/>
                    <a:gd name="connsiteX11" fmla="*/ 3095626 w 3180821"/>
                    <a:gd name="connsiteY11" fmla="*/ 1767250 h 2276195"/>
                    <a:gd name="connsiteX12" fmla="*/ 3142192 w 3180821"/>
                    <a:gd name="connsiteY12" fmla="*/ 1697427 h 2276195"/>
                    <a:gd name="connsiteX13" fmla="*/ 3180821 w 3180821"/>
                    <a:gd name="connsiteY13" fmla="*/ 1644531 h 2276195"/>
                    <a:gd name="connsiteX14" fmla="*/ 3045354 w 3180821"/>
                    <a:gd name="connsiteY14" fmla="*/ 1603802 h 2276195"/>
                    <a:gd name="connsiteX15" fmla="*/ 2453217 w 3180821"/>
                    <a:gd name="connsiteY15" fmla="*/ 1417079 h 2276195"/>
                    <a:gd name="connsiteX16" fmla="*/ 2216680 w 3180821"/>
                    <a:gd name="connsiteY16" fmla="*/ 1336678 h 2276195"/>
                    <a:gd name="connsiteX17" fmla="*/ 2145242 w 3180821"/>
                    <a:gd name="connsiteY17" fmla="*/ 1310230 h 2276195"/>
                    <a:gd name="connsiteX18" fmla="*/ 2119313 w 3180821"/>
                    <a:gd name="connsiteY18" fmla="*/ 1298064 h 2276195"/>
                    <a:gd name="connsiteX19" fmla="*/ 2116138 w 3180821"/>
                    <a:gd name="connsiteY19" fmla="*/ 1294361 h 2276195"/>
                    <a:gd name="connsiteX20" fmla="*/ 2103438 w 3180821"/>
                    <a:gd name="connsiteY20" fmla="*/ 1293303 h 2276195"/>
                    <a:gd name="connsiteX21" fmla="*/ 2083330 w 3180821"/>
                    <a:gd name="connsiteY21" fmla="*/ 1284311 h 2276195"/>
                    <a:gd name="connsiteX22" fmla="*/ 2064280 w 3180821"/>
                    <a:gd name="connsiteY22" fmla="*/ 1265268 h 2276195"/>
                    <a:gd name="connsiteX23" fmla="*/ 2062163 w 3180821"/>
                    <a:gd name="connsiteY23" fmla="*/ 1260508 h 2276195"/>
                    <a:gd name="connsiteX24" fmla="*/ 2001309 w 3180821"/>
                    <a:gd name="connsiteY24" fmla="*/ 1085423 h 2276195"/>
                    <a:gd name="connsiteX25" fmla="*/ 1991254 w 3180821"/>
                    <a:gd name="connsiteY25" fmla="*/ 1038874 h 2276195"/>
                    <a:gd name="connsiteX26" fmla="*/ 1974321 w 3180821"/>
                    <a:gd name="connsiteY26" fmla="*/ 990210 h 2276195"/>
                    <a:gd name="connsiteX27" fmla="*/ 1963209 w 3180821"/>
                    <a:gd name="connsiteY27" fmla="*/ 967994 h 2276195"/>
                    <a:gd name="connsiteX28" fmla="*/ 1951038 w 3180821"/>
                    <a:gd name="connsiteY28" fmla="*/ 952125 h 2276195"/>
                    <a:gd name="connsiteX29" fmla="*/ 1938867 w 3180821"/>
                    <a:gd name="connsiteY29" fmla="*/ 943133 h 2276195"/>
                    <a:gd name="connsiteX30" fmla="*/ 1927225 w 3180821"/>
                    <a:gd name="connsiteY30" fmla="*/ 939430 h 2276195"/>
                    <a:gd name="connsiteX31" fmla="*/ 1915054 w 3180821"/>
                    <a:gd name="connsiteY31" fmla="*/ 939959 h 2276195"/>
                    <a:gd name="connsiteX32" fmla="*/ 1898121 w 3180821"/>
                    <a:gd name="connsiteY32" fmla="*/ 946835 h 2276195"/>
                    <a:gd name="connsiteX33" fmla="*/ 1879071 w 3180821"/>
                    <a:gd name="connsiteY33" fmla="*/ 963762 h 2276195"/>
                    <a:gd name="connsiteX34" fmla="*/ 1858434 w 3180821"/>
                    <a:gd name="connsiteY34" fmla="*/ 991268 h 2276195"/>
                    <a:gd name="connsiteX35" fmla="*/ 1855788 w 3180821"/>
                    <a:gd name="connsiteY35" fmla="*/ 997086 h 2276195"/>
                    <a:gd name="connsiteX36" fmla="*/ 1846263 w 3180821"/>
                    <a:gd name="connsiteY36" fmla="*/ 1025121 h 2276195"/>
                    <a:gd name="connsiteX37" fmla="*/ 1827213 w 3180821"/>
                    <a:gd name="connsiteY37" fmla="*/ 1116102 h 2276195"/>
                    <a:gd name="connsiteX38" fmla="*/ 1805517 w 3180821"/>
                    <a:gd name="connsiteY38" fmla="*/ 1261566 h 2276195"/>
                    <a:gd name="connsiteX39" fmla="*/ 1802342 w 3180821"/>
                    <a:gd name="connsiteY39" fmla="*/ 1290658 h 2276195"/>
                    <a:gd name="connsiteX40" fmla="*/ 1790700 w 3180821"/>
                    <a:gd name="connsiteY40" fmla="*/ 1303353 h 2276195"/>
                    <a:gd name="connsiteX41" fmla="*/ 1770063 w 3180821"/>
                    <a:gd name="connsiteY41" fmla="*/ 1321867 h 2276195"/>
                    <a:gd name="connsiteX42" fmla="*/ 1751013 w 3180821"/>
                    <a:gd name="connsiteY42" fmla="*/ 1331388 h 2276195"/>
                    <a:gd name="connsiteX43" fmla="*/ 1735138 w 3180821"/>
                    <a:gd name="connsiteY43" fmla="*/ 1334562 h 2276195"/>
                    <a:gd name="connsiteX44" fmla="*/ 1720850 w 3180821"/>
                    <a:gd name="connsiteY44" fmla="*/ 1330859 h 2276195"/>
                    <a:gd name="connsiteX45" fmla="*/ 1708680 w 3180821"/>
                    <a:gd name="connsiteY45" fmla="*/ 1321867 h 2276195"/>
                    <a:gd name="connsiteX46" fmla="*/ 1692275 w 3180821"/>
                    <a:gd name="connsiteY46" fmla="*/ 1300180 h 2276195"/>
                    <a:gd name="connsiteX47" fmla="*/ 1677459 w 3180821"/>
                    <a:gd name="connsiteY47" fmla="*/ 1262095 h 2276195"/>
                    <a:gd name="connsiteX48" fmla="*/ 1667405 w 3180821"/>
                    <a:gd name="connsiteY48" fmla="*/ 1221894 h 2276195"/>
                    <a:gd name="connsiteX49" fmla="*/ 1659467 w 3180821"/>
                    <a:gd name="connsiteY49" fmla="*/ 1170585 h 2276195"/>
                    <a:gd name="connsiteX50" fmla="*/ 1658938 w 3180821"/>
                    <a:gd name="connsiteY50" fmla="*/ 1162650 h 2276195"/>
                    <a:gd name="connsiteX51" fmla="*/ 1655234 w 3180821"/>
                    <a:gd name="connsiteY51" fmla="*/ 1151542 h 2276195"/>
                    <a:gd name="connsiteX52" fmla="*/ 1646767 w 3180821"/>
                    <a:gd name="connsiteY52" fmla="*/ 1135145 h 2276195"/>
                    <a:gd name="connsiteX53" fmla="*/ 1636184 w 3180821"/>
                    <a:gd name="connsiteY53" fmla="*/ 1121921 h 2276195"/>
                    <a:gd name="connsiteX54" fmla="*/ 1624542 w 3180821"/>
                    <a:gd name="connsiteY54" fmla="*/ 1113457 h 2276195"/>
                    <a:gd name="connsiteX55" fmla="*/ 1604963 w 3180821"/>
                    <a:gd name="connsiteY55" fmla="*/ 1107110 h 2276195"/>
                    <a:gd name="connsiteX56" fmla="*/ 1577446 w 3180821"/>
                    <a:gd name="connsiteY56" fmla="*/ 1107639 h 2276195"/>
                    <a:gd name="connsiteX57" fmla="*/ 1537230 w 3180821"/>
                    <a:gd name="connsiteY57" fmla="*/ 1121392 h 2276195"/>
                    <a:gd name="connsiteX58" fmla="*/ 1499130 w 3180821"/>
                    <a:gd name="connsiteY58" fmla="*/ 1144137 h 2276195"/>
                    <a:gd name="connsiteX59" fmla="*/ 1494896 w 3180821"/>
                    <a:gd name="connsiteY59" fmla="*/ 1147311 h 2276195"/>
                    <a:gd name="connsiteX60" fmla="*/ 1475317 w 3180821"/>
                    <a:gd name="connsiteY60" fmla="*/ 1150484 h 2276195"/>
                    <a:gd name="connsiteX61" fmla="*/ 1445684 w 3180821"/>
                    <a:gd name="connsiteY61" fmla="*/ 1149426 h 2276195"/>
                    <a:gd name="connsiteX62" fmla="*/ 1426634 w 3180821"/>
                    <a:gd name="connsiteY62" fmla="*/ 1143608 h 2276195"/>
                    <a:gd name="connsiteX63" fmla="*/ 1414992 w 3180821"/>
                    <a:gd name="connsiteY63" fmla="*/ 1132500 h 2276195"/>
                    <a:gd name="connsiteX64" fmla="*/ 1409700 w 3180821"/>
                    <a:gd name="connsiteY64" fmla="*/ 1114515 h 2276195"/>
                    <a:gd name="connsiteX65" fmla="*/ 1412875 w 3180821"/>
                    <a:gd name="connsiteY65" fmla="*/ 1093886 h 2276195"/>
                    <a:gd name="connsiteX66" fmla="*/ 1413405 w 3180821"/>
                    <a:gd name="connsiteY66" fmla="*/ 1091770 h 2276195"/>
                    <a:gd name="connsiteX67" fmla="*/ 1421342 w 3180821"/>
                    <a:gd name="connsiteY67" fmla="*/ 1049453 h 2276195"/>
                    <a:gd name="connsiteX68" fmla="*/ 1429809 w 3180821"/>
                    <a:gd name="connsiteY68" fmla="*/ 975928 h 2276195"/>
                    <a:gd name="connsiteX69" fmla="*/ 1431925 w 3180821"/>
                    <a:gd name="connsiteY69" fmla="*/ 912453 h 2276195"/>
                    <a:gd name="connsiteX70" fmla="*/ 1429809 w 3180821"/>
                    <a:gd name="connsiteY70" fmla="*/ 858499 h 2276195"/>
                    <a:gd name="connsiteX71" fmla="*/ 1422930 w 3180821"/>
                    <a:gd name="connsiteY71" fmla="*/ 813538 h 2276195"/>
                    <a:gd name="connsiteX72" fmla="*/ 1411817 w 3180821"/>
                    <a:gd name="connsiteY72" fmla="*/ 775982 h 2276195"/>
                    <a:gd name="connsiteX73" fmla="*/ 1399117 w 3180821"/>
                    <a:gd name="connsiteY73" fmla="*/ 746360 h 2276195"/>
                    <a:gd name="connsiteX74" fmla="*/ 1383771 w 3180821"/>
                    <a:gd name="connsiteY74" fmla="*/ 723615 h 2276195"/>
                    <a:gd name="connsiteX75" fmla="*/ 1366838 w 3180821"/>
                    <a:gd name="connsiteY75" fmla="*/ 706159 h 2276195"/>
                    <a:gd name="connsiteX76" fmla="*/ 1349375 w 3180821"/>
                    <a:gd name="connsiteY76" fmla="*/ 692935 h 2276195"/>
                    <a:gd name="connsiteX77" fmla="*/ 1323446 w 3180821"/>
                    <a:gd name="connsiteY77" fmla="*/ 681827 h 2276195"/>
                    <a:gd name="connsiteX78" fmla="*/ 1282700 w 3180821"/>
                    <a:gd name="connsiteY78" fmla="*/ 676538 h 2276195"/>
                    <a:gd name="connsiteX79" fmla="*/ 1275821 w 3180821"/>
                    <a:gd name="connsiteY79" fmla="*/ 678125 h 2276195"/>
                    <a:gd name="connsiteX80" fmla="*/ 1264180 w 3180821"/>
                    <a:gd name="connsiteY80" fmla="*/ 681827 h 2276195"/>
                    <a:gd name="connsiteX81" fmla="*/ 1245659 w 3180821"/>
                    <a:gd name="connsiteY81" fmla="*/ 690291 h 2276195"/>
                    <a:gd name="connsiteX82" fmla="*/ 1223963 w 3180821"/>
                    <a:gd name="connsiteY82" fmla="*/ 707746 h 2276195"/>
                    <a:gd name="connsiteX83" fmla="*/ 1206500 w 3180821"/>
                    <a:gd name="connsiteY83" fmla="*/ 735252 h 2276195"/>
                    <a:gd name="connsiteX84" fmla="*/ 1199621 w 3180821"/>
                    <a:gd name="connsiteY84" fmla="*/ 765403 h 2276195"/>
                    <a:gd name="connsiteX85" fmla="*/ 1200680 w 3180821"/>
                    <a:gd name="connsiteY85" fmla="*/ 810364 h 2276195"/>
                    <a:gd name="connsiteX86" fmla="*/ 1212321 w 3180821"/>
                    <a:gd name="connsiteY86" fmla="*/ 852152 h 2276195"/>
                    <a:gd name="connsiteX87" fmla="*/ 1214438 w 3180821"/>
                    <a:gd name="connsiteY87" fmla="*/ 856913 h 2276195"/>
                    <a:gd name="connsiteX88" fmla="*/ 1220788 w 3180821"/>
                    <a:gd name="connsiteY88" fmla="*/ 870665 h 2276195"/>
                    <a:gd name="connsiteX89" fmla="*/ 1231371 w 3180821"/>
                    <a:gd name="connsiteY89" fmla="*/ 905577 h 2276195"/>
                    <a:gd name="connsiteX90" fmla="*/ 1243542 w 3180821"/>
                    <a:gd name="connsiteY90" fmla="*/ 966936 h 2276195"/>
                    <a:gd name="connsiteX91" fmla="*/ 1255184 w 3180821"/>
                    <a:gd name="connsiteY91" fmla="*/ 1083836 h 2276195"/>
                    <a:gd name="connsiteX92" fmla="*/ 1255184 w 3180821"/>
                    <a:gd name="connsiteY92" fmla="*/ 1107110 h 2276195"/>
                    <a:gd name="connsiteX93" fmla="*/ 1238780 w 3180821"/>
                    <a:gd name="connsiteY93" fmla="*/ 1120334 h 2276195"/>
                    <a:gd name="connsiteX94" fmla="*/ 1209146 w 3180821"/>
                    <a:gd name="connsiteY94" fmla="*/ 1140434 h 2276195"/>
                    <a:gd name="connsiteX95" fmla="*/ 1181630 w 3180821"/>
                    <a:gd name="connsiteY95" fmla="*/ 1151542 h 2276195"/>
                    <a:gd name="connsiteX96" fmla="*/ 1157288 w 3180821"/>
                    <a:gd name="connsiteY96" fmla="*/ 1155774 h 2276195"/>
                    <a:gd name="connsiteX97" fmla="*/ 1135592 w 3180821"/>
                    <a:gd name="connsiteY97" fmla="*/ 1152600 h 2276195"/>
                    <a:gd name="connsiteX98" fmla="*/ 1115484 w 3180821"/>
                    <a:gd name="connsiteY98" fmla="*/ 1143608 h 2276195"/>
                    <a:gd name="connsiteX99" fmla="*/ 1089555 w 3180821"/>
                    <a:gd name="connsiteY99" fmla="*/ 1122979 h 2276195"/>
                    <a:gd name="connsiteX100" fmla="*/ 1062038 w 3180821"/>
                    <a:gd name="connsiteY100" fmla="*/ 1084894 h 2276195"/>
                    <a:gd name="connsiteX101" fmla="*/ 1044046 w 3180821"/>
                    <a:gd name="connsiteY101" fmla="*/ 1043635 h 2276195"/>
                    <a:gd name="connsiteX102" fmla="*/ 1027113 w 3180821"/>
                    <a:gd name="connsiteY102" fmla="*/ 992326 h 2276195"/>
                    <a:gd name="connsiteX103" fmla="*/ 1025525 w 3180821"/>
                    <a:gd name="connsiteY103" fmla="*/ 983334 h 2276195"/>
                    <a:gd name="connsiteX104" fmla="*/ 1016000 w 3180821"/>
                    <a:gd name="connsiteY104" fmla="*/ 955828 h 2276195"/>
                    <a:gd name="connsiteX105" fmla="*/ 1001184 w 3180821"/>
                    <a:gd name="connsiteY105" fmla="*/ 882831 h 2276195"/>
                    <a:gd name="connsiteX106" fmla="*/ 992188 w 3180821"/>
                    <a:gd name="connsiteY106" fmla="*/ 796082 h 2276195"/>
                    <a:gd name="connsiteX107" fmla="*/ 987425 w 3180821"/>
                    <a:gd name="connsiteY107" fmla="*/ 704573 h 2276195"/>
                    <a:gd name="connsiteX108" fmla="*/ 987425 w 3180821"/>
                    <a:gd name="connsiteY108" fmla="*/ 488758 h 2276195"/>
                    <a:gd name="connsiteX109" fmla="*/ 990071 w 3180821"/>
                    <a:gd name="connsiteY109" fmla="*/ 437978 h 2276195"/>
                    <a:gd name="connsiteX110" fmla="*/ 981605 w 3180821"/>
                    <a:gd name="connsiteY110" fmla="*/ 415232 h 2276195"/>
                    <a:gd name="connsiteX111" fmla="*/ 964671 w 3180821"/>
                    <a:gd name="connsiteY111" fmla="*/ 378734 h 2276195"/>
                    <a:gd name="connsiteX112" fmla="*/ 947209 w 3180821"/>
                    <a:gd name="connsiteY112" fmla="*/ 352815 h 2276195"/>
                    <a:gd name="connsiteX113" fmla="*/ 931334 w 3180821"/>
                    <a:gd name="connsiteY113" fmla="*/ 335360 h 2276195"/>
                    <a:gd name="connsiteX114" fmla="*/ 914400 w 3180821"/>
                    <a:gd name="connsiteY114" fmla="*/ 325839 h 2276195"/>
                    <a:gd name="connsiteX115" fmla="*/ 899055 w 3180821"/>
                    <a:gd name="connsiteY115" fmla="*/ 323723 h 2276195"/>
                    <a:gd name="connsiteX116" fmla="*/ 884767 w 3180821"/>
                    <a:gd name="connsiteY116" fmla="*/ 326896 h 2276195"/>
                    <a:gd name="connsiteX117" fmla="*/ 869950 w 3180821"/>
                    <a:gd name="connsiteY117" fmla="*/ 334302 h 2276195"/>
                    <a:gd name="connsiteX118" fmla="*/ 850900 w 3180821"/>
                    <a:gd name="connsiteY118" fmla="*/ 352815 h 2276195"/>
                    <a:gd name="connsiteX119" fmla="*/ 829734 w 3180821"/>
                    <a:gd name="connsiteY119" fmla="*/ 382966 h 2276195"/>
                    <a:gd name="connsiteX120" fmla="*/ 809096 w 3180821"/>
                    <a:gd name="connsiteY120" fmla="*/ 424754 h 2276195"/>
                    <a:gd name="connsiteX121" fmla="*/ 805921 w 3180821"/>
                    <a:gd name="connsiteY121" fmla="*/ 433217 h 2276195"/>
                    <a:gd name="connsiteX122" fmla="*/ 800100 w 3180821"/>
                    <a:gd name="connsiteY122" fmla="*/ 459136 h 2276195"/>
                    <a:gd name="connsiteX123" fmla="*/ 796925 w 3180821"/>
                    <a:gd name="connsiteY123" fmla="*/ 514148 h 2276195"/>
                    <a:gd name="connsiteX124" fmla="*/ 804863 w 3180821"/>
                    <a:gd name="connsiteY124" fmla="*/ 569688 h 2276195"/>
                    <a:gd name="connsiteX125" fmla="*/ 819680 w 3180821"/>
                    <a:gd name="connsiteY125" fmla="*/ 624700 h 2276195"/>
                    <a:gd name="connsiteX126" fmla="*/ 849842 w 3180821"/>
                    <a:gd name="connsiteY126" fmla="*/ 701399 h 2276195"/>
                    <a:gd name="connsiteX127" fmla="*/ 892175 w 3180821"/>
                    <a:gd name="connsiteY127" fmla="*/ 783916 h 2276195"/>
                    <a:gd name="connsiteX128" fmla="*/ 906992 w 3180821"/>
                    <a:gd name="connsiteY128" fmla="*/ 811422 h 2276195"/>
                    <a:gd name="connsiteX129" fmla="*/ 918105 w 3180821"/>
                    <a:gd name="connsiteY129" fmla="*/ 835754 h 2276195"/>
                    <a:gd name="connsiteX130" fmla="*/ 932921 w 3180821"/>
                    <a:gd name="connsiteY130" fmla="*/ 891824 h 2276195"/>
                    <a:gd name="connsiteX131" fmla="*/ 942446 w 3180821"/>
                    <a:gd name="connsiteY131" fmla="*/ 966936 h 2276195"/>
                    <a:gd name="connsiteX132" fmla="*/ 943505 w 3180821"/>
                    <a:gd name="connsiteY132" fmla="*/ 979631 h 2276195"/>
                    <a:gd name="connsiteX133" fmla="*/ 938742 w 3180821"/>
                    <a:gd name="connsiteY133" fmla="*/ 982805 h 2276195"/>
                    <a:gd name="connsiteX134" fmla="*/ 929746 w 3180821"/>
                    <a:gd name="connsiteY134" fmla="*/ 984391 h 2276195"/>
                    <a:gd name="connsiteX135" fmla="*/ 914400 w 3180821"/>
                    <a:gd name="connsiteY135" fmla="*/ 979631 h 2276195"/>
                    <a:gd name="connsiteX136" fmla="*/ 892175 w 3180821"/>
                    <a:gd name="connsiteY136" fmla="*/ 961117 h 2276195"/>
                    <a:gd name="connsiteX137" fmla="*/ 869950 w 3180821"/>
                    <a:gd name="connsiteY137" fmla="*/ 934140 h 2276195"/>
                    <a:gd name="connsiteX138" fmla="*/ 821267 w 3180821"/>
                    <a:gd name="connsiteY138" fmla="*/ 853739 h 2276195"/>
                    <a:gd name="connsiteX139" fmla="*/ 810155 w 3180821"/>
                    <a:gd name="connsiteY139" fmla="*/ 830994 h 2276195"/>
                    <a:gd name="connsiteX140" fmla="*/ 790046 w 3180821"/>
                    <a:gd name="connsiteY140" fmla="*/ 802959 h 2276195"/>
                    <a:gd name="connsiteX141" fmla="*/ 757238 w 3180821"/>
                    <a:gd name="connsiteY141" fmla="*/ 768576 h 2276195"/>
                    <a:gd name="connsiteX142" fmla="*/ 738188 w 3180821"/>
                    <a:gd name="connsiteY142" fmla="*/ 756939 h 2276195"/>
                    <a:gd name="connsiteX143" fmla="*/ 728663 w 3180821"/>
                    <a:gd name="connsiteY143" fmla="*/ 754824 h 2276195"/>
                    <a:gd name="connsiteX144" fmla="*/ 716492 w 3180821"/>
                    <a:gd name="connsiteY144" fmla="*/ 758526 h 2276195"/>
                    <a:gd name="connsiteX145" fmla="*/ 706438 w 3180821"/>
                    <a:gd name="connsiteY145" fmla="*/ 773866 h 2276195"/>
                    <a:gd name="connsiteX146" fmla="*/ 703263 w 3180821"/>
                    <a:gd name="connsiteY146" fmla="*/ 796611 h 2276195"/>
                    <a:gd name="connsiteX147" fmla="*/ 705379 w 3180821"/>
                    <a:gd name="connsiteY147" fmla="*/ 820943 h 2276195"/>
                    <a:gd name="connsiteX148" fmla="*/ 713317 w 3180821"/>
                    <a:gd name="connsiteY148" fmla="*/ 843160 h 2276195"/>
                    <a:gd name="connsiteX149" fmla="*/ 718609 w 3180821"/>
                    <a:gd name="connsiteY149" fmla="*/ 851623 h 2276195"/>
                    <a:gd name="connsiteX150" fmla="*/ 733954 w 3180821"/>
                    <a:gd name="connsiteY150" fmla="*/ 873839 h 2276195"/>
                    <a:gd name="connsiteX151" fmla="*/ 784225 w 3180821"/>
                    <a:gd name="connsiteY151" fmla="*/ 963762 h 2276195"/>
                    <a:gd name="connsiteX152" fmla="*/ 865717 w 3180821"/>
                    <a:gd name="connsiteY152" fmla="*/ 1119805 h 2276195"/>
                    <a:gd name="connsiteX153" fmla="*/ 882121 w 3180821"/>
                    <a:gd name="connsiteY153" fmla="*/ 1152600 h 2276195"/>
                    <a:gd name="connsiteX154" fmla="*/ 886355 w 3180821"/>
                    <a:gd name="connsiteY154" fmla="*/ 1171643 h 2276195"/>
                    <a:gd name="connsiteX155" fmla="*/ 886355 w 3180821"/>
                    <a:gd name="connsiteY155" fmla="*/ 1199149 h 2276195"/>
                    <a:gd name="connsiteX156" fmla="*/ 879475 w 3180821"/>
                    <a:gd name="connsiteY156" fmla="*/ 1217133 h 2276195"/>
                    <a:gd name="connsiteX157" fmla="*/ 867834 w 3180821"/>
                    <a:gd name="connsiteY157" fmla="*/ 1228241 h 2276195"/>
                    <a:gd name="connsiteX158" fmla="*/ 847196 w 3180821"/>
                    <a:gd name="connsiteY158" fmla="*/ 1233531 h 2276195"/>
                    <a:gd name="connsiteX159" fmla="*/ 824442 w 3180821"/>
                    <a:gd name="connsiteY159" fmla="*/ 1229299 h 2276195"/>
                    <a:gd name="connsiteX160" fmla="*/ 821267 w 3180821"/>
                    <a:gd name="connsiteY160" fmla="*/ 1228770 h 2276195"/>
                    <a:gd name="connsiteX161" fmla="*/ 637646 w 3180821"/>
                    <a:gd name="connsiteY161" fmla="*/ 807190 h 2276195"/>
                    <a:gd name="connsiteX162" fmla="*/ 515938 w 3180821"/>
                    <a:gd name="connsiteY162" fmla="*/ 524727 h 2276195"/>
                    <a:gd name="connsiteX163" fmla="*/ 488421 w 3180821"/>
                    <a:gd name="connsiteY163" fmla="*/ 459136 h 2276195"/>
                    <a:gd name="connsiteX164" fmla="*/ 436034 w 3180821"/>
                    <a:gd name="connsiteY164" fmla="*/ 345939 h 2276195"/>
                    <a:gd name="connsiteX165" fmla="*/ 385763 w 3180821"/>
                    <a:gd name="connsiteY165" fmla="*/ 251255 h 2276195"/>
                    <a:gd name="connsiteX166" fmla="*/ 337609 w 3180821"/>
                    <a:gd name="connsiteY166" fmla="*/ 175614 h 2276195"/>
                    <a:gd name="connsiteX167" fmla="*/ 291571 w 3180821"/>
                    <a:gd name="connsiteY167" fmla="*/ 115842 h 2276195"/>
                    <a:gd name="connsiteX168" fmla="*/ 248179 w 3180821"/>
                    <a:gd name="connsiteY168" fmla="*/ 70881 h 2276195"/>
                    <a:gd name="connsiteX169" fmla="*/ 207963 w 3180821"/>
                    <a:gd name="connsiteY169" fmla="*/ 38085 h 2276195"/>
                    <a:gd name="connsiteX170" fmla="*/ 171450 w 3180821"/>
                    <a:gd name="connsiteY170" fmla="*/ 16398 h 2276195"/>
                    <a:gd name="connsiteX171" fmla="*/ 137584 w 3180821"/>
                    <a:gd name="connsiteY171" fmla="*/ 4232 h 2276195"/>
                    <a:gd name="connsiteX172" fmla="*/ 107421 w 3180821"/>
                    <a:gd name="connsiteY172" fmla="*/ 0 h 2276195"/>
                    <a:gd name="connsiteX173" fmla="*/ 80434 w 3180821"/>
                    <a:gd name="connsiteY173" fmla="*/ 1587 h 2276195"/>
                    <a:gd name="connsiteX174" fmla="*/ 58738 w 3180821"/>
                    <a:gd name="connsiteY174" fmla="*/ 6877 h 2276195"/>
                    <a:gd name="connsiteX175" fmla="*/ 17463 w 3180821"/>
                    <a:gd name="connsiteY175" fmla="*/ 28035 h 2276195"/>
                    <a:gd name="connsiteX176" fmla="*/ 10584 w 3180821"/>
                    <a:gd name="connsiteY176" fmla="*/ 34911 h 2276195"/>
                    <a:gd name="connsiteX177" fmla="*/ 6879 w 3180821"/>
                    <a:gd name="connsiteY177" fmla="*/ 40201 h 2276195"/>
                    <a:gd name="connsiteX178" fmla="*/ 1588 w 3180821"/>
                    <a:gd name="connsiteY178" fmla="*/ 53425 h 2276195"/>
                    <a:gd name="connsiteX179" fmla="*/ 0 w 3180821"/>
                    <a:gd name="connsiteY179" fmla="*/ 79344 h 2276195"/>
                    <a:gd name="connsiteX180" fmla="*/ 7409 w 3180821"/>
                    <a:gd name="connsiteY180" fmla="*/ 122719 h 2276195"/>
                    <a:gd name="connsiteX181" fmla="*/ 25929 w 3180821"/>
                    <a:gd name="connsiteY181" fmla="*/ 175085 h 2276195"/>
                    <a:gd name="connsiteX182" fmla="*/ 68263 w 3180821"/>
                    <a:gd name="connsiteY182" fmla="*/ 265537 h 2276195"/>
                    <a:gd name="connsiteX183" fmla="*/ 146050 w 3180821"/>
                    <a:gd name="connsiteY183" fmla="*/ 403066 h 2276195"/>
                    <a:gd name="connsiteX184" fmla="*/ 235479 w 3180821"/>
                    <a:gd name="connsiteY184" fmla="*/ 541653 h 2276195"/>
                    <a:gd name="connsiteX185" fmla="*/ 322263 w 3180821"/>
                    <a:gd name="connsiteY185" fmla="*/ 668603 h 2276195"/>
                    <a:gd name="connsiteX186" fmla="*/ 422804 w 3180821"/>
                    <a:gd name="connsiteY186" fmla="*/ 808777 h 2276195"/>
                    <a:gd name="connsiteX187" fmla="*/ 439738 w 3180821"/>
                    <a:gd name="connsiteY187" fmla="*/ 830465 h 2276195"/>
                    <a:gd name="connsiteX188" fmla="*/ 466196 w 3180821"/>
                    <a:gd name="connsiteY188" fmla="*/ 875426 h 2276195"/>
                    <a:gd name="connsiteX189" fmla="*/ 516467 w 3180821"/>
                    <a:gd name="connsiteY189" fmla="*/ 970639 h 2276195"/>
                    <a:gd name="connsiteX190" fmla="*/ 564092 w 3180821"/>
                    <a:gd name="connsiteY190" fmla="*/ 1069554 h 2276195"/>
                    <a:gd name="connsiteX191" fmla="*/ 606425 w 3180821"/>
                    <a:gd name="connsiteY191" fmla="*/ 1172172 h 2276195"/>
                    <a:gd name="connsiteX192" fmla="*/ 664634 w 3180821"/>
                    <a:gd name="connsiteY192" fmla="*/ 1327685 h 2276195"/>
                    <a:gd name="connsiteX193" fmla="*/ 729192 w 3180821"/>
                    <a:gd name="connsiteY193" fmla="*/ 1531863 h 2276195"/>
                    <a:gd name="connsiteX194" fmla="*/ 779463 w 3180821"/>
                    <a:gd name="connsiteY194" fmla="*/ 1720172 h 2276195"/>
                    <a:gd name="connsiteX195" fmla="*/ 815975 w 3180821"/>
                    <a:gd name="connsiteY195" fmla="*/ 1879389 h 2276195"/>
                    <a:gd name="connsiteX196" fmla="*/ 848784 w 3180821"/>
                    <a:gd name="connsiteY196" fmla="*/ 2045482 h 2276195"/>
                    <a:gd name="connsiteX197" fmla="*/ 852488 w 3180821"/>
                    <a:gd name="connsiteY197" fmla="*/ 2069814 h 2276195"/>
                    <a:gd name="connsiteX198" fmla="*/ 846667 w 3180821"/>
                    <a:gd name="connsiteY198" fmla="*/ 2089385 h 2276195"/>
                    <a:gd name="connsiteX199" fmla="*/ 403631 w 3180821"/>
                    <a:gd name="connsiteY199" fmla="*/ 2276195 h 2276195"/>
                    <a:gd name="connsiteX0" fmla="*/ 403631 w 3180821"/>
                    <a:gd name="connsiteY0" fmla="*/ 2276195 h 2276195"/>
                    <a:gd name="connsiteX1" fmla="*/ 3085922 w 3180821"/>
                    <a:gd name="connsiteY1" fmla="*/ 2109788 h 2276195"/>
                    <a:gd name="connsiteX2" fmla="*/ 3083984 w 3180821"/>
                    <a:gd name="connsiteY2" fmla="*/ 2107899 h 2276195"/>
                    <a:gd name="connsiteX3" fmla="*/ 3060171 w 3180821"/>
                    <a:gd name="connsiteY3" fmla="*/ 2076161 h 2276195"/>
                    <a:gd name="connsiteX4" fmla="*/ 3042180 w 3180821"/>
                    <a:gd name="connsiteY4" fmla="*/ 2031200 h 2276195"/>
                    <a:gd name="connsiteX5" fmla="*/ 3036888 w 3180821"/>
                    <a:gd name="connsiteY5" fmla="*/ 1986767 h 2276195"/>
                    <a:gd name="connsiteX6" fmla="*/ 3040063 w 3180821"/>
                    <a:gd name="connsiteY6" fmla="*/ 1943393 h 2276195"/>
                    <a:gd name="connsiteX7" fmla="*/ 3048000 w 3180821"/>
                    <a:gd name="connsiteY7" fmla="*/ 1902134 h 2276195"/>
                    <a:gd name="connsiteX8" fmla="*/ 3064404 w 3180821"/>
                    <a:gd name="connsiteY8" fmla="*/ 1846593 h 2276195"/>
                    <a:gd name="connsiteX9" fmla="*/ 3071813 w 3180821"/>
                    <a:gd name="connsiteY9" fmla="*/ 1817501 h 2276195"/>
                    <a:gd name="connsiteX10" fmla="*/ 3076576 w 3180821"/>
                    <a:gd name="connsiteY10" fmla="*/ 1803748 h 2276195"/>
                    <a:gd name="connsiteX11" fmla="*/ 3095626 w 3180821"/>
                    <a:gd name="connsiteY11" fmla="*/ 1767250 h 2276195"/>
                    <a:gd name="connsiteX12" fmla="*/ 3142192 w 3180821"/>
                    <a:gd name="connsiteY12" fmla="*/ 1697427 h 2276195"/>
                    <a:gd name="connsiteX13" fmla="*/ 3180821 w 3180821"/>
                    <a:gd name="connsiteY13" fmla="*/ 1644531 h 2276195"/>
                    <a:gd name="connsiteX14" fmla="*/ 3045354 w 3180821"/>
                    <a:gd name="connsiteY14" fmla="*/ 1603802 h 2276195"/>
                    <a:gd name="connsiteX15" fmla="*/ 2453217 w 3180821"/>
                    <a:gd name="connsiteY15" fmla="*/ 1417079 h 2276195"/>
                    <a:gd name="connsiteX16" fmla="*/ 2216680 w 3180821"/>
                    <a:gd name="connsiteY16" fmla="*/ 1336678 h 2276195"/>
                    <a:gd name="connsiteX17" fmla="*/ 2145242 w 3180821"/>
                    <a:gd name="connsiteY17" fmla="*/ 1310230 h 2276195"/>
                    <a:gd name="connsiteX18" fmla="*/ 2119313 w 3180821"/>
                    <a:gd name="connsiteY18" fmla="*/ 1298064 h 2276195"/>
                    <a:gd name="connsiteX19" fmla="*/ 2116138 w 3180821"/>
                    <a:gd name="connsiteY19" fmla="*/ 1294361 h 2276195"/>
                    <a:gd name="connsiteX20" fmla="*/ 2103438 w 3180821"/>
                    <a:gd name="connsiteY20" fmla="*/ 1293303 h 2276195"/>
                    <a:gd name="connsiteX21" fmla="*/ 2083330 w 3180821"/>
                    <a:gd name="connsiteY21" fmla="*/ 1284311 h 2276195"/>
                    <a:gd name="connsiteX22" fmla="*/ 2064280 w 3180821"/>
                    <a:gd name="connsiteY22" fmla="*/ 1265268 h 2276195"/>
                    <a:gd name="connsiteX23" fmla="*/ 2062163 w 3180821"/>
                    <a:gd name="connsiteY23" fmla="*/ 1260508 h 2276195"/>
                    <a:gd name="connsiteX24" fmla="*/ 2001309 w 3180821"/>
                    <a:gd name="connsiteY24" fmla="*/ 1085423 h 2276195"/>
                    <a:gd name="connsiteX25" fmla="*/ 1991254 w 3180821"/>
                    <a:gd name="connsiteY25" fmla="*/ 1038874 h 2276195"/>
                    <a:gd name="connsiteX26" fmla="*/ 1974321 w 3180821"/>
                    <a:gd name="connsiteY26" fmla="*/ 990210 h 2276195"/>
                    <a:gd name="connsiteX27" fmla="*/ 1963209 w 3180821"/>
                    <a:gd name="connsiteY27" fmla="*/ 967994 h 2276195"/>
                    <a:gd name="connsiteX28" fmla="*/ 1951038 w 3180821"/>
                    <a:gd name="connsiteY28" fmla="*/ 952125 h 2276195"/>
                    <a:gd name="connsiteX29" fmla="*/ 1938867 w 3180821"/>
                    <a:gd name="connsiteY29" fmla="*/ 943133 h 2276195"/>
                    <a:gd name="connsiteX30" fmla="*/ 1927225 w 3180821"/>
                    <a:gd name="connsiteY30" fmla="*/ 939430 h 2276195"/>
                    <a:gd name="connsiteX31" fmla="*/ 1915054 w 3180821"/>
                    <a:gd name="connsiteY31" fmla="*/ 939959 h 2276195"/>
                    <a:gd name="connsiteX32" fmla="*/ 1898121 w 3180821"/>
                    <a:gd name="connsiteY32" fmla="*/ 946835 h 2276195"/>
                    <a:gd name="connsiteX33" fmla="*/ 1879071 w 3180821"/>
                    <a:gd name="connsiteY33" fmla="*/ 963762 h 2276195"/>
                    <a:gd name="connsiteX34" fmla="*/ 1858434 w 3180821"/>
                    <a:gd name="connsiteY34" fmla="*/ 991268 h 2276195"/>
                    <a:gd name="connsiteX35" fmla="*/ 1855788 w 3180821"/>
                    <a:gd name="connsiteY35" fmla="*/ 997086 h 2276195"/>
                    <a:gd name="connsiteX36" fmla="*/ 1846263 w 3180821"/>
                    <a:gd name="connsiteY36" fmla="*/ 1025121 h 2276195"/>
                    <a:gd name="connsiteX37" fmla="*/ 1827213 w 3180821"/>
                    <a:gd name="connsiteY37" fmla="*/ 1116102 h 2276195"/>
                    <a:gd name="connsiteX38" fmla="*/ 1805517 w 3180821"/>
                    <a:gd name="connsiteY38" fmla="*/ 1261566 h 2276195"/>
                    <a:gd name="connsiteX39" fmla="*/ 1802342 w 3180821"/>
                    <a:gd name="connsiteY39" fmla="*/ 1290658 h 2276195"/>
                    <a:gd name="connsiteX40" fmla="*/ 1790700 w 3180821"/>
                    <a:gd name="connsiteY40" fmla="*/ 1303353 h 2276195"/>
                    <a:gd name="connsiteX41" fmla="*/ 1770063 w 3180821"/>
                    <a:gd name="connsiteY41" fmla="*/ 1321867 h 2276195"/>
                    <a:gd name="connsiteX42" fmla="*/ 1751013 w 3180821"/>
                    <a:gd name="connsiteY42" fmla="*/ 1331388 h 2276195"/>
                    <a:gd name="connsiteX43" fmla="*/ 1735138 w 3180821"/>
                    <a:gd name="connsiteY43" fmla="*/ 1334562 h 2276195"/>
                    <a:gd name="connsiteX44" fmla="*/ 1720850 w 3180821"/>
                    <a:gd name="connsiteY44" fmla="*/ 1330859 h 2276195"/>
                    <a:gd name="connsiteX45" fmla="*/ 1708680 w 3180821"/>
                    <a:gd name="connsiteY45" fmla="*/ 1321867 h 2276195"/>
                    <a:gd name="connsiteX46" fmla="*/ 1692275 w 3180821"/>
                    <a:gd name="connsiteY46" fmla="*/ 1300180 h 2276195"/>
                    <a:gd name="connsiteX47" fmla="*/ 1677459 w 3180821"/>
                    <a:gd name="connsiteY47" fmla="*/ 1262095 h 2276195"/>
                    <a:gd name="connsiteX48" fmla="*/ 1667405 w 3180821"/>
                    <a:gd name="connsiteY48" fmla="*/ 1221894 h 2276195"/>
                    <a:gd name="connsiteX49" fmla="*/ 1659467 w 3180821"/>
                    <a:gd name="connsiteY49" fmla="*/ 1170585 h 2276195"/>
                    <a:gd name="connsiteX50" fmla="*/ 1658938 w 3180821"/>
                    <a:gd name="connsiteY50" fmla="*/ 1162650 h 2276195"/>
                    <a:gd name="connsiteX51" fmla="*/ 1655234 w 3180821"/>
                    <a:gd name="connsiteY51" fmla="*/ 1151542 h 2276195"/>
                    <a:gd name="connsiteX52" fmla="*/ 1646767 w 3180821"/>
                    <a:gd name="connsiteY52" fmla="*/ 1135145 h 2276195"/>
                    <a:gd name="connsiteX53" fmla="*/ 1636184 w 3180821"/>
                    <a:gd name="connsiteY53" fmla="*/ 1121921 h 2276195"/>
                    <a:gd name="connsiteX54" fmla="*/ 1624542 w 3180821"/>
                    <a:gd name="connsiteY54" fmla="*/ 1113457 h 2276195"/>
                    <a:gd name="connsiteX55" fmla="*/ 1604963 w 3180821"/>
                    <a:gd name="connsiteY55" fmla="*/ 1107110 h 2276195"/>
                    <a:gd name="connsiteX56" fmla="*/ 1577446 w 3180821"/>
                    <a:gd name="connsiteY56" fmla="*/ 1107639 h 2276195"/>
                    <a:gd name="connsiteX57" fmla="*/ 1537230 w 3180821"/>
                    <a:gd name="connsiteY57" fmla="*/ 1121392 h 2276195"/>
                    <a:gd name="connsiteX58" fmla="*/ 1499130 w 3180821"/>
                    <a:gd name="connsiteY58" fmla="*/ 1144137 h 2276195"/>
                    <a:gd name="connsiteX59" fmla="*/ 1494896 w 3180821"/>
                    <a:gd name="connsiteY59" fmla="*/ 1147311 h 2276195"/>
                    <a:gd name="connsiteX60" fmla="*/ 1475317 w 3180821"/>
                    <a:gd name="connsiteY60" fmla="*/ 1150484 h 2276195"/>
                    <a:gd name="connsiteX61" fmla="*/ 1445684 w 3180821"/>
                    <a:gd name="connsiteY61" fmla="*/ 1149426 h 2276195"/>
                    <a:gd name="connsiteX62" fmla="*/ 1426634 w 3180821"/>
                    <a:gd name="connsiteY62" fmla="*/ 1143608 h 2276195"/>
                    <a:gd name="connsiteX63" fmla="*/ 1414992 w 3180821"/>
                    <a:gd name="connsiteY63" fmla="*/ 1132500 h 2276195"/>
                    <a:gd name="connsiteX64" fmla="*/ 1409700 w 3180821"/>
                    <a:gd name="connsiteY64" fmla="*/ 1114515 h 2276195"/>
                    <a:gd name="connsiteX65" fmla="*/ 1412875 w 3180821"/>
                    <a:gd name="connsiteY65" fmla="*/ 1093886 h 2276195"/>
                    <a:gd name="connsiteX66" fmla="*/ 1413405 w 3180821"/>
                    <a:gd name="connsiteY66" fmla="*/ 1091770 h 2276195"/>
                    <a:gd name="connsiteX67" fmla="*/ 1421342 w 3180821"/>
                    <a:gd name="connsiteY67" fmla="*/ 1049453 h 2276195"/>
                    <a:gd name="connsiteX68" fmla="*/ 1429809 w 3180821"/>
                    <a:gd name="connsiteY68" fmla="*/ 975928 h 2276195"/>
                    <a:gd name="connsiteX69" fmla="*/ 1431925 w 3180821"/>
                    <a:gd name="connsiteY69" fmla="*/ 912453 h 2276195"/>
                    <a:gd name="connsiteX70" fmla="*/ 1429809 w 3180821"/>
                    <a:gd name="connsiteY70" fmla="*/ 858499 h 2276195"/>
                    <a:gd name="connsiteX71" fmla="*/ 1422930 w 3180821"/>
                    <a:gd name="connsiteY71" fmla="*/ 813538 h 2276195"/>
                    <a:gd name="connsiteX72" fmla="*/ 1411817 w 3180821"/>
                    <a:gd name="connsiteY72" fmla="*/ 775982 h 2276195"/>
                    <a:gd name="connsiteX73" fmla="*/ 1399117 w 3180821"/>
                    <a:gd name="connsiteY73" fmla="*/ 746360 h 2276195"/>
                    <a:gd name="connsiteX74" fmla="*/ 1383771 w 3180821"/>
                    <a:gd name="connsiteY74" fmla="*/ 723615 h 2276195"/>
                    <a:gd name="connsiteX75" fmla="*/ 1366838 w 3180821"/>
                    <a:gd name="connsiteY75" fmla="*/ 706159 h 2276195"/>
                    <a:gd name="connsiteX76" fmla="*/ 1349375 w 3180821"/>
                    <a:gd name="connsiteY76" fmla="*/ 692935 h 2276195"/>
                    <a:gd name="connsiteX77" fmla="*/ 1323446 w 3180821"/>
                    <a:gd name="connsiteY77" fmla="*/ 681827 h 2276195"/>
                    <a:gd name="connsiteX78" fmla="*/ 1282700 w 3180821"/>
                    <a:gd name="connsiteY78" fmla="*/ 676538 h 2276195"/>
                    <a:gd name="connsiteX79" fmla="*/ 1275821 w 3180821"/>
                    <a:gd name="connsiteY79" fmla="*/ 678125 h 2276195"/>
                    <a:gd name="connsiteX80" fmla="*/ 1264180 w 3180821"/>
                    <a:gd name="connsiteY80" fmla="*/ 681827 h 2276195"/>
                    <a:gd name="connsiteX81" fmla="*/ 1245659 w 3180821"/>
                    <a:gd name="connsiteY81" fmla="*/ 690291 h 2276195"/>
                    <a:gd name="connsiteX82" fmla="*/ 1223963 w 3180821"/>
                    <a:gd name="connsiteY82" fmla="*/ 707746 h 2276195"/>
                    <a:gd name="connsiteX83" fmla="*/ 1206500 w 3180821"/>
                    <a:gd name="connsiteY83" fmla="*/ 735252 h 2276195"/>
                    <a:gd name="connsiteX84" fmla="*/ 1199621 w 3180821"/>
                    <a:gd name="connsiteY84" fmla="*/ 765403 h 2276195"/>
                    <a:gd name="connsiteX85" fmla="*/ 1200680 w 3180821"/>
                    <a:gd name="connsiteY85" fmla="*/ 810364 h 2276195"/>
                    <a:gd name="connsiteX86" fmla="*/ 1212321 w 3180821"/>
                    <a:gd name="connsiteY86" fmla="*/ 852152 h 2276195"/>
                    <a:gd name="connsiteX87" fmla="*/ 1214438 w 3180821"/>
                    <a:gd name="connsiteY87" fmla="*/ 856913 h 2276195"/>
                    <a:gd name="connsiteX88" fmla="*/ 1220788 w 3180821"/>
                    <a:gd name="connsiteY88" fmla="*/ 870665 h 2276195"/>
                    <a:gd name="connsiteX89" fmla="*/ 1231371 w 3180821"/>
                    <a:gd name="connsiteY89" fmla="*/ 905577 h 2276195"/>
                    <a:gd name="connsiteX90" fmla="*/ 1243542 w 3180821"/>
                    <a:gd name="connsiteY90" fmla="*/ 966936 h 2276195"/>
                    <a:gd name="connsiteX91" fmla="*/ 1255184 w 3180821"/>
                    <a:gd name="connsiteY91" fmla="*/ 1083836 h 2276195"/>
                    <a:gd name="connsiteX92" fmla="*/ 1255184 w 3180821"/>
                    <a:gd name="connsiteY92" fmla="*/ 1107110 h 2276195"/>
                    <a:gd name="connsiteX93" fmla="*/ 1238780 w 3180821"/>
                    <a:gd name="connsiteY93" fmla="*/ 1120334 h 2276195"/>
                    <a:gd name="connsiteX94" fmla="*/ 1209146 w 3180821"/>
                    <a:gd name="connsiteY94" fmla="*/ 1140434 h 2276195"/>
                    <a:gd name="connsiteX95" fmla="*/ 1181630 w 3180821"/>
                    <a:gd name="connsiteY95" fmla="*/ 1151542 h 2276195"/>
                    <a:gd name="connsiteX96" fmla="*/ 1157288 w 3180821"/>
                    <a:gd name="connsiteY96" fmla="*/ 1155774 h 2276195"/>
                    <a:gd name="connsiteX97" fmla="*/ 1135592 w 3180821"/>
                    <a:gd name="connsiteY97" fmla="*/ 1152600 h 2276195"/>
                    <a:gd name="connsiteX98" fmla="*/ 1115484 w 3180821"/>
                    <a:gd name="connsiteY98" fmla="*/ 1143608 h 2276195"/>
                    <a:gd name="connsiteX99" fmla="*/ 1089555 w 3180821"/>
                    <a:gd name="connsiteY99" fmla="*/ 1122979 h 2276195"/>
                    <a:gd name="connsiteX100" fmla="*/ 1062038 w 3180821"/>
                    <a:gd name="connsiteY100" fmla="*/ 1084894 h 2276195"/>
                    <a:gd name="connsiteX101" fmla="*/ 1044046 w 3180821"/>
                    <a:gd name="connsiteY101" fmla="*/ 1043635 h 2276195"/>
                    <a:gd name="connsiteX102" fmla="*/ 1027113 w 3180821"/>
                    <a:gd name="connsiteY102" fmla="*/ 992326 h 2276195"/>
                    <a:gd name="connsiteX103" fmla="*/ 1025525 w 3180821"/>
                    <a:gd name="connsiteY103" fmla="*/ 983334 h 2276195"/>
                    <a:gd name="connsiteX104" fmla="*/ 1016000 w 3180821"/>
                    <a:gd name="connsiteY104" fmla="*/ 955828 h 2276195"/>
                    <a:gd name="connsiteX105" fmla="*/ 1001184 w 3180821"/>
                    <a:gd name="connsiteY105" fmla="*/ 882831 h 2276195"/>
                    <a:gd name="connsiteX106" fmla="*/ 992188 w 3180821"/>
                    <a:gd name="connsiteY106" fmla="*/ 796082 h 2276195"/>
                    <a:gd name="connsiteX107" fmla="*/ 987425 w 3180821"/>
                    <a:gd name="connsiteY107" fmla="*/ 704573 h 2276195"/>
                    <a:gd name="connsiteX108" fmla="*/ 987425 w 3180821"/>
                    <a:gd name="connsiteY108" fmla="*/ 488758 h 2276195"/>
                    <a:gd name="connsiteX109" fmla="*/ 990071 w 3180821"/>
                    <a:gd name="connsiteY109" fmla="*/ 437978 h 2276195"/>
                    <a:gd name="connsiteX110" fmla="*/ 981605 w 3180821"/>
                    <a:gd name="connsiteY110" fmla="*/ 415232 h 2276195"/>
                    <a:gd name="connsiteX111" fmla="*/ 964671 w 3180821"/>
                    <a:gd name="connsiteY111" fmla="*/ 378734 h 2276195"/>
                    <a:gd name="connsiteX112" fmla="*/ 947209 w 3180821"/>
                    <a:gd name="connsiteY112" fmla="*/ 352815 h 2276195"/>
                    <a:gd name="connsiteX113" fmla="*/ 931334 w 3180821"/>
                    <a:gd name="connsiteY113" fmla="*/ 335360 h 2276195"/>
                    <a:gd name="connsiteX114" fmla="*/ 914400 w 3180821"/>
                    <a:gd name="connsiteY114" fmla="*/ 325839 h 2276195"/>
                    <a:gd name="connsiteX115" fmla="*/ 899055 w 3180821"/>
                    <a:gd name="connsiteY115" fmla="*/ 323723 h 2276195"/>
                    <a:gd name="connsiteX116" fmla="*/ 884767 w 3180821"/>
                    <a:gd name="connsiteY116" fmla="*/ 326896 h 2276195"/>
                    <a:gd name="connsiteX117" fmla="*/ 869950 w 3180821"/>
                    <a:gd name="connsiteY117" fmla="*/ 334302 h 2276195"/>
                    <a:gd name="connsiteX118" fmla="*/ 850900 w 3180821"/>
                    <a:gd name="connsiteY118" fmla="*/ 352815 h 2276195"/>
                    <a:gd name="connsiteX119" fmla="*/ 829734 w 3180821"/>
                    <a:gd name="connsiteY119" fmla="*/ 382966 h 2276195"/>
                    <a:gd name="connsiteX120" fmla="*/ 809096 w 3180821"/>
                    <a:gd name="connsiteY120" fmla="*/ 424754 h 2276195"/>
                    <a:gd name="connsiteX121" fmla="*/ 805921 w 3180821"/>
                    <a:gd name="connsiteY121" fmla="*/ 433217 h 2276195"/>
                    <a:gd name="connsiteX122" fmla="*/ 800100 w 3180821"/>
                    <a:gd name="connsiteY122" fmla="*/ 459136 h 2276195"/>
                    <a:gd name="connsiteX123" fmla="*/ 796925 w 3180821"/>
                    <a:gd name="connsiteY123" fmla="*/ 514148 h 2276195"/>
                    <a:gd name="connsiteX124" fmla="*/ 804863 w 3180821"/>
                    <a:gd name="connsiteY124" fmla="*/ 569688 h 2276195"/>
                    <a:gd name="connsiteX125" fmla="*/ 819680 w 3180821"/>
                    <a:gd name="connsiteY125" fmla="*/ 624700 h 2276195"/>
                    <a:gd name="connsiteX126" fmla="*/ 849842 w 3180821"/>
                    <a:gd name="connsiteY126" fmla="*/ 701399 h 2276195"/>
                    <a:gd name="connsiteX127" fmla="*/ 892175 w 3180821"/>
                    <a:gd name="connsiteY127" fmla="*/ 783916 h 2276195"/>
                    <a:gd name="connsiteX128" fmla="*/ 906992 w 3180821"/>
                    <a:gd name="connsiteY128" fmla="*/ 811422 h 2276195"/>
                    <a:gd name="connsiteX129" fmla="*/ 918105 w 3180821"/>
                    <a:gd name="connsiteY129" fmla="*/ 835754 h 2276195"/>
                    <a:gd name="connsiteX130" fmla="*/ 932921 w 3180821"/>
                    <a:gd name="connsiteY130" fmla="*/ 891824 h 2276195"/>
                    <a:gd name="connsiteX131" fmla="*/ 942446 w 3180821"/>
                    <a:gd name="connsiteY131" fmla="*/ 966936 h 2276195"/>
                    <a:gd name="connsiteX132" fmla="*/ 943505 w 3180821"/>
                    <a:gd name="connsiteY132" fmla="*/ 979631 h 2276195"/>
                    <a:gd name="connsiteX133" fmla="*/ 938742 w 3180821"/>
                    <a:gd name="connsiteY133" fmla="*/ 982805 h 2276195"/>
                    <a:gd name="connsiteX134" fmla="*/ 929746 w 3180821"/>
                    <a:gd name="connsiteY134" fmla="*/ 984391 h 2276195"/>
                    <a:gd name="connsiteX135" fmla="*/ 914400 w 3180821"/>
                    <a:gd name="connsiteY135" fmla="*/ 979631 h 2276195"/>
                    <a:gd name="connsiteX136" fmla="*/ 892175 w 3180821"/>
                    <a:gd name="connsiteY136" fmla="*/ 961117 h 2276195"/>
                    <a:gd name="connsiteX137" fmla="*/ 869950 w 3180821"/>
                    <a:gd name="connsiteY137" fmla="*/ 934140 h 2276195"/>
                    <a:gd name="connsiteX138" fmla="*/ 821267 w 3180821"/>
                    <a:gd name="connsiteY138" fmla="*/ 853739 h 2276195"/>
                    <a:gd name="connsiteX139" fmla="*/ 810155 w 3180821"/>
                    <a:gd name="connsiteY139" fmla="*/ 830994 h 2276195"/>
                    <a:gd name="connsiteX140" fmla="*/ 790046 w 3180821"/>
                    <a:gd name="connsiteY140" fmla="*/ 802959 h 2276195"/>
                    <a:gd name="connsiteX141" fmla="*/ 757238 w 3180821"/>
                    <a:gd name="connsiteY141" fmla="*/ 768576 h 2276195"/>
                    <a:gd name="connsiteX142" fmla="*/ 738188 w 3180821"/>
                    <a:gd name="connsiteY142" fmla="*/ 756939 h 2276195"/>
                    <a:gd name="connsiteX143" fmla="*/ 728663 w 3180821"/>
                    <a:gd name="connsiteY143" fmla="*/ 754824 h 2276195"/>
                    <a:gd name="connsiteX144" fmla="*/ 716492 w 3180821"/>
                    <a:gd name="connsiteY144" fmla="*/ 758526 h 2276195"/>
                    <a:gd name="connsiteX145" fmla="*/ 706438 w 3180821"/>
                    <a:gd name="connsiteY145" fmla="*/ 773866 h 2276195"/>
                    <a:gd name="connsiteX146" fmla="*/ 703263 w 3180821"/>
                    <a:gd name="connsiteY146" fmla="*/ 796611 h 2276195"/>
                    <a:gd name="connsiteX147" fmla="*/ 705379 w 3180821"/>
                    <a:gd name="connsiteY147" fmla="*/ 820943 h 2276195"/>
                    <a:gd name="connsiteX148" fmla="*/ 713317 w 3180821"/>
                    <a:gd name="connsiteY148" fmla="*/ 843160 h 2276195"/>
                    <a:gd name="connsiteX149" fmla="*/ 718609 w 3180821"/>
                    <a:gd name="connsiteY149" fmla="*/ 851623 h 2276195"/>
                    <a:gd name="connsiteX150" fmla="*/ 733954 w 3180821"/>
                    <a:gd name="connsiteY150" fmla="*/ 873839 h 2276195"/>
                    <a:gd name="connsiteX151" fmla="*/ 784225 w 3180821"/>
                    <a:gd name="connsiteY151" fmla="*/ 963762 h 2276195"/>
                    <a:gd name="connsiteX152" fmla="*/ 865717 w 3180821"/>
                    <a:gd name="connsiteY152" fmla="*/ 1119805 h 2276195"/>
                    <a:gd name="connsiteX153" fmla="*/ 882121 w 3180821"/>
                    <a:gd name="connsiteY153" fmla="*/ 1152600 h 2276195"/>
                    <a:gd name="connsiteX154" fmla="*/ 886355 w 3180821"/>
                    <a:gd name="connsiteY154" fmla="*/ 1171643 h 2276195"/>
                    <a:gd name="connsiteX155" fmla="*/ 886355 w 3180821"/>
                    <a:gd name="connsiteY155" fmla="*/ 1199149 h 2276195"/>
                    <a:gd name="connsiteX156" fmla="*/ 879475 w 3180821"/>
                    <a:gd name="connsiteY156" fmla="*/ 1217133 h 2276195"/>
                    <a:gd name="connsiteX157" fmla="*/ 867834 w 3180821"/>
                    <a:gd name="connsiteY157" fmla="*/ 1228241 h 2276195"/>
                    <a:gd name="connsiteX158" fmla="*/ 847196 w 3180821"/>
                    <a:gd name="connsiteY158" fmla="*/ 1233531 h 2276195"/>
                    <a:gd name="connsiteX159" fmla="*/ 824442 w 3180821"/>
                    <a:gd name="connsiteY159" fmla="*/ 1229299 h 2276195"/>
                    <a:gd name="connsiteX160" fmla="*/ 821267 w 3180821"/>
                    <a:gd name="connsiteY160" fmla="*/ 1228770 h 2276195"/>
                    <a:gd name="connsiteX161" fmla="*/ 637646 w 3180821"/>
                    <a:gd name="connsiteY161" fmla="*/ 807190 h 2276195"/>
                    <a:gd name="connsiteX162" fmla="*/ 515938 w 3180821"/>
                    <a:gd name="connsiteY162" fmla="*/ 524727 h 2276195"/>
                    <a:gd name="connsiteX163" fmla="*/ 488421 w 3180821"/>
                    <a:gd name="connsiteY163" fmla="*/ 459136 h 2276195"/>
                    <a:gd name="connsiteX164" fmla="*/ 436034 w 3180821"/>
                    <a:gd name="connsiteY164" fmla="*/ 345939 h 2276195"/>
                    <a:gd name="connsiteX165" fmla="*/ 385763 w 3180821"/>
                    <a:gd name="connsiteY165" fmla="*/ 251255 h 2276195"/>
                    <a:gd name="connsiteX166" fmla="*/ 337609 w 3180821"/>
                    <a:gd name="connsiteY166" fmla="*/ 175614 h 2276195"/>
                    <a:gd name="connsiteX167" fmla="*/ 291571 w 3180821"/>
                    <a:gd name="connsiteY167" fmla="*/ 115842 h 2276195"/>
                    <a:gd name="connsiteX168" fmla="*/ 248179 w 3180821"/>
                    <a:gd name="connsiteY168" fmla="*/ 70881 h 2276195"/>
                    <a:gd name="connsiteX169" fmla="*/ 207963 w 3180821"/>
                    <a:gd name="connsiteY169" fmla="*/ 38085 h 2276195"/>
                    <a:gd name="connsiteX170" fmla="*/ 171450 w 3180821"/>
                    <a:gd name="connsiteY170" fmla="*/ 16398 h 2276195"/>
                    <a:gd name="connsiteX171" fmla="*/ 137584 w 3180821"/>
                    <a:gd name="connsiteY171" fmla="*/ 4232 h 2276195"/>
                    <a:gd name="connsiteX172" fmla="*/ 107421 w 3180821"/>
                    <a:gd name="connsiteY172" fmla="*/ 0 h 2276195"/>
                    <a:gd name="connsiteX173" fmla="*/ 80434 w 3180821"/>
                    <a:gd name="connsiteY173" fmla="*/ 1587 h 2276195"/>
                    <a:gd name="connsiteX174" fmla="*/ 58738 w 3180821"/>
                    <a:gd name="connsiteY174" fmla="*/ 6877 h 2276195"/>
                    <a:gd name="connsiteX175" fmla="*/ 17463 w 3180821"/>
                    <a:gd name="connsiteY175" fmla="*/ 28035 h 2276195"/>
                    <a:gd name="connsiteX176" fmla="*/ 10584 w 3180821"/>
                    <a:gd name="connsiteY176" fmla="*/ 34911 h 2276195"/>
                    <a:gd name="connsiteX177" fmla="*/ 6879 w 3180821"/>
                    <a:gd name="connsiteY177" fmla="*/ 40201 h 2276195"/>
                    <a:gd name="connsiteX178" fmla="*/ 1588 w 3180821"/>
                    <a:gd name="connsiteY178" fmla="*/ 53425 h 2276195"/>
                    <a:gd name="connsiteX179" fmla="*/ 0 w 3180821"/>
                    <a:gd name="connsiteY179" fmla="*/ 79344 h 2276195"/>
                    <a:gd name="connsiteX180" fmla="*/ 7409 w 3180821"/>
                    <a:gd name="connsiteY180" fmla="*/ 122719 h 2276195"/>
                    <a:gd name="connsiteX181" fmla="*/ 25929 w 3180821"/>
                    <a:gd name="connsiteY181" fmla="*/ 175085 h 2276195"/>
                    <a:gd name="connsiteX182" fmla="*/ 68263 w 3180821"/>
                    <a:gd name="connsiteY182" fmla="*/ 265537 h 2276195"/>
                    <a:gd name="connsiteX183" fmla="*/ 146050 w 3180821"/>
                    <a:gd name="connsiteY183" fmla="*/ 403066 h 2276195"/>
                    <a:gd name="connsiteX184" fmla="*/ 235479 w 3180821"/>
                    <a:gd name="connsiteY184" fmla="*/ 541653 h 2276195"/>
                    <a:gd name="connsiteX185" fmla="*/ 322263 w 3180821"/>
                    <a:gd name="connsiteY185" fmla="*/ 668603 h 2276195"/>
                    <a:gd name="connsiteX186" fmla="*/ 422804 w 3180821"/>
                    <a:gd name="connsiteY186" fmla="*/ 808777 h 2276195"/>
                    <a:gd name="connsiteX187" fmla="*/ 439738 w 3180821"/>
                    <a:gd name="connsiteY187" fmla="*/ 830465 h 2276195"/>
                    <a:gd name="connsiteX188" fmla="*/ 466196 w 3180821"/>
                    <a:gd name="connsiteY188" fmla="*/ 875426 h 2276195"/>
                    <a:gd name="connsiteX189" fmla="*/ 516467 w 3180821"/>
                    <a:gd name="connsiteY189" fmla="*/ 970639 h 2276195"/>
                    <a:gd name="connsiteX190" fmla="*/ 564092 w 3180821"/>
                    <a:gd name="connsiteY190" fmla="*/ 1069554 h 2276195"/>
                    <a:gd name="connsiteX191" fmla="*/ 606425 w 3180821"/>
                    <a:gd name="connsiteY191" fmla="*/ 1172172 h 2276195"/>
                    <a:gd name="connsiteX192" fmla="*/ 664634 w 3180821"/>
                    <a:gd name="connsiteY192" fmla="*/ 1327685 h 2276195"/>
                    <a:gd name="connsiteX193" fmla="*/ 729192 w 3180821"/>
                    <a:gd name="connsiteY193" fmla="*/ 1531863 h 2276195"/>
                    <a:gd name="connsiteX194" fmla="*/ 779463 w 3180821"/>
                    <a:gd name="connsiteY194" fmla="*/ 1720172 h 2276195"/>
                    <a:gd name="connsiteX195" fmla="*/ 815975 w 3180821"/>
                    <a:gd name="connsiteY195" fmla="*/ 1879389 h 2276195"/>
                    <a:gd name="connsiteX196" fmla="*/ 848784 w 3180821"/>
                    <a:gd name="connsiteY196" fmla="*/ 2045482 h 2276195"/>
                    <a:gd name="connsiteX197" fmla="*/ 852488 w 3180821"/>
                    <a:gd name="connsiteY197" fmla="*/ 2069814 h 2276195"/>
                    <a:gd name="connsiteX198" fmla="*/ 661770 w 3180821"/>
                    <a:gd name="connsiteY198" fmla="*/ 2117118 h 2276195"/>
                    <a:gd name="connsiteX199" fmla="*/ 403631 w 3180821"/>
                    <a:gd name="connsiteY199" fmla="*/ 2276195 h 2276195"/>
                    <a:gd name="connsiteX0" fmla="*/ 403631 w 3180821"/>
                    <a:gd name="connsiteY0" fmla="*/ 2276195 h 2276195"/>
                    <a:gd name="connsiteX1" fmla="*/ 3085922 w 3180821"/>
                    <a:gd name="connsiteY1" fmla="*/ 2109788 h 2276195"/>
                    <a:gd name="connsiteX2" fmla="*/ 3083984 w 3180821"/>
                    <a:gd name="connsiteY2" fmla="*/ 2107899 h 2276195"/>
                    <a:gd name="connsiteX3" fmla="*/ 3060171 w 3180821"/>
                    <a:gd name="connsiteY3" fmla="*/ 2076161 h 2276195"/>
                    <a:gd name="connsiteX4" fmla="*/ 3042180 w 3180821"/>
                    <a:gd name="connsiteY4" fmla="*/ 2031200 h 2276195"/>
                    <a:gd name="connsiteX5" fmla="*/ 3036888 w 3180821"/>
                    <a:gd name="connsiteY5" fmla="*/ 1986767 h 2276195"/>
                    <a:gd name="connsiteX6" fmla="*/ 3040063 w 3180821"/>
                    <a:gd name="connsiteY6" fmla="*/ 1943393 h 2276195"/>
                    <a:gd name="connsiteX7" fmla="*/ 3048000 w 3180821"/>
                    <a:gd name="connsiteY7" fmla="*/ 1902134 h 2276195"/>
                    <a:gd name="connsiteX8" fmla="*/ 3064404 w 3180821"/>
                    <a:gd name="connsiteY8" fmla="*/ 1846593 h 2276195"/>
                    <a:gd name="connsiteX9" fmla="*/ 3071813 w 3180821"/>
                    <a:gd name="connsiteY9" fmla="*/ 1817501 h 2276195"/>
                    <a:gd name="connsiteX10" fmla="*/ 3076576 w 3180821"/>
                    <a:gd name="connsiteY10" fmla="*/ 1803748 h 2276195"/>
                    <a:gd name="connsiteX11" fmla="*/ 3095626 w 3180821"/>
                    <a:gd name="connsiteY11" fmla="*/ 1767250 h 2276195"/>
                    <a:gd name="connsiteX12" fmla="*/ 3142192 w 3180821"/>
                    <a:gd name="connsiteY12" fmla="*/ 1697427 h 2276195"/>
                    <a:gd name="connsiteX13" fmla="*/ 3180821 w 3180821"/>
                    <a:gd name="connsiteY13" fmla="*/ 1644531 h 2276195"/>
                    <a:gd name="connsiteX14" fmla="*/ 3045354 w 3180821"/>
                    <a:gd name="connsiteY14" fmla="*/ 1603802 h 2276195"/>
                    <a:gd name="connsiteX15" fmla="*/ 2453217 w 3180821"/>
                    <a:gd name="connsiteY15" fmla="*/ 1417079 h 2276195"/>
                    <a:gd name="connsiteX16" fmla="*/ 2216680 w 3180821"/>
                    <a:gd name="connsiteY16" fmla="*/ 1336678 h 2276195"/>
                    <a:gd name="connsiteX17" fmla="*/ 2145242 w 3180821"/>
                    <a:gd name="connsiteY17" fmla="*/ 1310230 h 2276195"/>
                    <a:gd name="connsiteX18" fmla="*/ 2119313 w 3180821"/>
                    <a:gd name="connsiteY18" fmla="*/ 1298064 h 2276195"/>
                    <a:gd name="connsiteX19" fmla="*/ 2116138 w 3180821"/>
                    <a:gd name="connsiteY19" fmla="*/ 1294361 h 2276195"/>
                    <a:gd name="connsiteX20" fmla="*/ 2103438 w 3180821"/>
                    <a:gd name="connsiteY20" fmla="*/ 1293303 h 2276195"/>
                    <a:gd name="connsiteX21" fmla="*/ 2083330 w 3180821"/>
                    <a:gd name="connsiteY21" fmla="*/ 1284311 h 2276195"/>
                    <a:gd name="connsiteX22" fmla="*/ 2064280 w 3180821"/>
                    <a:gd name="connsiteY22" fmla="*/ 1265268 h 2276195"/>
                    <a:gd name="connsiteX23" fmla="*/ 2062163 w 3180821"/>
                    <a:gd name="connsiteY23" fmla="*/ 1260508 h 2276195"/>
                    <a:gd name="connsiteX24" fmla="*/ 2001309 w 3180821"/>
                    <a:gd name="connsiteY24" fmla="*/ 1085423 h 2276195"/>
                    <a:gd name="connsiteX25" fmla="*/ 1991254 w 3180821"/>
                    <a:gd name="connsiteY25" fmla="*/ 1038874 h 2276195"/>
                    <a:gd name="connsiteX26" fmla="*/ 1974321 w 3180821"/>
                    <a:gd name="connsiteY26" fmla="*/ 990210 h 2276195"/>
                    <a:gd name="connsiteX27" fmla="*/ 1963209 w 3180821"/>
                    <a:gd name="connsiteY27" fmla="*/ 967994 h 2276195"/>
                    <a:gd name="connsiteX28" fmla="*/ 1951038 w 3180821"/>
                    <a:gd name="connsiteY28" fmla="*/ 952125 h 2276195"/>
                    <a:gd name="connsiteX29" fmla="*/ 1938867 w 3180821"/>
                    <a:gd name="connsiteY29" fmla="*/ 943133 h 2276195"/>
                    <a:gd name="connsiteX30" fmla="*/ 1927225 w 3180821"/>
                    <a:gd name="connsiteY30" fmla="*/ 939430 h 2276195"/>
                    <a:gd name="connsiteX31" fmla="*/ 1915054 w 3180821"/>
                    <a:gd name="connsiteY31" fmla="*/ 939959 h 2276195"/>
                    <a:gd name="connsiteX32" fmla="*/ 1898121 w 3180821"/>
                    <a:gd name="connsiteY32" fmla="*/ 946835 h 2276195"/>
                    <a:gd name="connsiteX33" fmla="*/ 1879071 w 3180821"/>
                    <a:gd name="connsiteY33" fmla="*/ 963762 h 2276195"/>
                    <a:gd name="connsiteX34" fmla="*/ 1858434 w 3180821"/>
                    <a:gd name="connsiteY34" fmla="*/ 991268 h 2276195"/>
                    <a:gd name="connsiteX35" fmla="*/ 1855788 w 3180821"/>
                    <a:gd name="connsiteY35" fmla="*/ 997086 h 2276195"/>
                    <a:gd name="connsiteX36" fmla="*/ 1846263 w 3180821"/>
                    <a:gd name="connsiteY36" fmla="*/ 1025121 h 2276195"/>
                    <a:gd name="connsiteX37" fmla="*/ 1827213 w 3180821"/>
                    <a:gd name="connsiteY37" fmla="*/ 1116102 h 2276195"/>
                    <a:gd name="connsiteX38" fmla="*/ 1805517 w 3180821"/>
                    <a:gd name="connsiteY38" fmla="*/ 1261566 h 2276195"/>
                    <a:gd name="connsiteX39" fmla="*/ 1802342 w 3180821"/>
                    <a:gd name="connsiteY39" fmla="*/ 1290658 h 2276195"/>
                    <a:gd name="connsiteX40" fmla="*/ 1790700 w 3180821"/>
                    <a:gd name="connsiteY40" fmla="*/ 1303353 h 2276195"/>
                    <a:gd name="connsiteX41" fmla="*/ 1770063 w 3180821"/>
                    <a:gd name="connsiteY41" fmla="*/ 1321867 h 2276195"/>
                    <a:gd name="connsiteX42" fmla="*/ 1751013 w 3180821"/>
                    <a:gd name="connsiteY42" fmla="*/ 1331388 h 2276195"/>
                    <a:gd name="connsiteX43" fmla="*/ 1735138 w 3180821"/>
                    <a:gd name="connsiteY43" fmla="*/ 1334562 h 2276195"/>
                    <a:gd name="connsiteX44" fmla="*/ 1720850 w 3180821"/>
                    <a:gd name="connsiteY44" fmla="*/ 1330859 h 2276195"/>
                    <a:gd name="connsiteX45" fmla="*/ 1708680 w 3180821"/>
                    <a:gd name="connsiteY45" fmla="*/ 1321867 h 2276195"/>
                    <a:gd name="connsiteX46" fmla="*/ 1692275 w 3180821"/>
                    <a:gd name="connsiteY46" fmla="*/ 1300180 h 2276195"/>
                    <a:gd name="connsiteX47" fmla="*/ 1677459 w 3180821"/>
                    <a:gd name="connsiteY47" fmla="*/ 1262095 h 2276195"/>
                    <a:gd name="connsiteX48" fmla="*/ 1667405 w 3180821"/>
                    <a:gd name="connsiteY48" fmla="*/ 1221894 h 2276195"/>
                    <a:gd name="connsiteX49" fmla="*/ 1659467 w 3180821"/>
                    <a:gd name="connsiteY49" fmla="*/ 1170585 h 2276195"/>
                    <a:gd name="connsiteX50" fmla="*/ 1658938 w 3180821"/>
                    <a:gd name="connsiteY50" fmla="*/ 1162650 h 2276195"/>
                    <a:gd name="connsiteX51" fmla="*/ 1655234 w 3180821"/>
                    <a:gd name="connsiteY51" fmla="*/ 1151542 h 2276195"/>
                    <a:gd name="connsiteX52" fmla="*/ 1646767 w 3180821"/>
                    <a:gd name="connsiteY52" fmla="*/ 1135145 h 2276195"/>
                    <a:gd name="connsiteX53" fmla="*/ 1636184 w 3180821"/>
                    <a:gd name="connsiteY53" fmla="*/ 1121921 h 2276195"/>
                    <a:gd name="connsiteX54" fmla="*/ 1624542 w 3180821"/>
                    <a:gd name="connsiteY54" fmla="*/ 1113457 h 2276195"/>
                    <a:gd name="connsiteX55" fmla="*/ 1604963 w 3180821"/>
                    <a:gd name="connsiteY55" fmla="*/ 1107110 h 2276195"/>
                    <a:gd name="connsiteX56" fmla="*/ 1577446 w 3180821"/>
                    <a:gd name="connsiteY56" fmla="*/ 1107639 h 2276195"/>
                    <a:gd name="connsiteX57" fmla="*/ 1537230 w 3180821"/>
                    <a:gd name="connsiteY57" fmla="*/ 1121392 h 2276195"/>
                    <a:gd name="connsiteX58" fmla="*/ 1499130 w 3180821"/>
                    <a:gd name="connsiteY58" fmla="*/ 1144137 h 2276195"/>
                    <a:gd name="connsiteX59" fmla="*/ 1494896 w 3180821"/>
                    <a:gd name="connsiteY59" fmla="*/ 1147311 h 2276195"/>
                    <a:gd name="connsiteX60" fmla="*/ 1475317 w 3180821"/>
                    <a:gd name="connsiteY60" fmla="*/ 1150484 h 2276195"/>
                    <a:gd name="connsiteX61" fmla="*/ 1445684 w 3180821"/>
                    <a:gd name="connsiteY61" fmla="*/ 1149426 h 2276195"/>
                    <a:gd name="connsiteX62" fmla="*/ 1426634 w 3180821"/>
                    <a:gd name="connsiteY62" fmla="*/ 1143608 h 2276195"/>
                    <a:gd name="connsiteX63" fmla="*/ 1414992 w 3180821"/>
                    <a:gd name="connsiteY63" fmla="*/ 1132500 h 2276195"/>
                    <a:gd name="connsiteX64" fmla="*/ 1409700 w 3180821"/>
                    <a:gd name="connsiteY64" fmla="*/ 1114515 h 2276195"/>
                    <a:gd name="connsiteX65" fmla="*/ 1412875 w 3180821"/>
                    <a:gd name="connsiteY65" fmla="*/ 1093886 h 2276195"/>
                    <a:gd name="connsiteX66" fmla="*/ 1413405 w 3180821"/>
                    <a:gd name="connsiteY66" fmla="*/ 1091770 h 2276195"/>
                    <a:gd name="connsiteX67" fmla="*/ 1421342 w 3180821"/>
                    <a:gd name="connsiteY67" fmla="*/ 1049453 h 2276195"/>
                    <a:gd name="connsiteX68" fmla="*/ 1429809 w 3180821"/>
                    <a:gd name="connsiteY68" fmla="*/ 975928 h 2276195"/>
                    <a:gd name="connsiteX69" fmla="*/ 1431925 w 3180821"/>
                    <a:gd name="connsiteY69" fmla="*/ 912453 h 2276195"/>
                    <a:gd name="connsiteX70" fmla="*/ 1429809 w 3180821"/>
                    <a:gd name="connsiteY70" fmla="*/ 858499 h 2276195"/>
                    <a:gd name="connsiteX71" fmla="*/ 1422930 w 3180821"/>
                    <a:gd name="connsiteY71" fmla="*/ 813538 h 2276195"/>
                    <a:gd name="connsiteX72" fmla="*/ 1411817 w 3180821"/>
                    <a:gd name="connsiteY72" fmla="*/ 775982 h 2276195"/>
                    <a:gd name="connsiteX73" fmla="*/ 1399117 w 3180821"/>
                    <a:gd name="connsiteY73" fmla="*/ 746360 h 2276195"/>
                    <a:gd name="connsiteX74" fmla="*/ 1383771 w 3180821"/>
                    <a:gd name="connsiteY74" fmla="*/ 723615 h 2276195"/>
                    <a:gd name="connsiteX75" fmla="*/ 1366838 w 3180821"/>
                    <a:gd name="connsiteY75" fmla="*/ 706159 h 2276195"/>
                    <a:gd name="connsiteX76" fmla="*/ 1349375 w 3180821"/>
                    <a:gd name="connsiteY76" fmla="*/ 692935 h 2276195"/>
                    <a:gd name="connsiteX77" fmla="*/ 1323446 w 3180821"/>
                    <a:gd name="connsiteY77" fmla="*/ 681827 h 2276195"/>
                    <a:gd name="connsiteX78" fmla="*/ 1282700 w 3180821"/>
                    <a:gd name="connsiteY78" fmla="*/ 676538 h 2276195"/>
                    <a:gd name="connsiteX79" fmla="*/ 1275821 w 3180821"/>
                    <a:gd name="connsiteY79" fmla="*/ 678125 h 2276195"/>
                    <a:gd name="connsiteX80" fmla="*/ 1264180 w 3180821"/>
                    <a:gd name="connsiteY80" fmla="*/ 681827 h 2276195"/>
                    <a:gd name="connsiteX81" fmla="*/ 1245659 w 3180821"/>
                    <a:gd name="connsiteY81" fmla="*/ 690291 h 2276195"/>
                    <a:gd name="connsiteX82" fmla="*/ 1223963 w 3180821"/>
                    <a:gd name="connsiteY82" fmla="*/ 707746 h 2276195"/>
                    <a:gd name="connsiteX83" fmla="*/ 1206500 w 3180821"/>
                    <a:gd name="connsiteY83" fmla="*/ 735252 h 2276195"/>
                    <a:gd name="connsiteX84" fmla="*/ 1199621 w 3180821"/>
                    <a:gd name="connsiteY84" fmla="*/ 765403 h 2276195"/>
                    <a:gd name="connsiteX85" fmla="*/ 1200680 w 3180821"/>
                    <a:gd name="connsiteY85" fmla="*/ 810364 h 2276195"/>
                    <a:gd name="connsiteX86" fmla="*/ 1212321 w 3180821"/>
                    <a:gd name="connsiteY86" fmla="*/ 852152 h 2276195"/>
                    <a:gd name="connsiteX87" fmla="*/ 1214438 w 3180821"/>
                    <a:gd name="connsiteY87" fmla="*/ 856913 h 2276195"/>
                    <a:gd name="connsiteX88" fmla="*/ 1220788 w 3180821"/>
                    <a:gd name="connsiteY88" fmla="*/ 870665 h 2276195"/>
                    <a:gd name="connsiteX89" fmla="*/ 1231371 w 3180821"/>
                    <a:gd name="connsiteY89" fmla="*/ 905577 h 2276195"/>
                    <a:gd name="connsiteX90" fmla="*/ 1243542 w 3180821"/>
                    <a:gd name="connsiteY90" fmla="*/ 966936 h 2276195"/>
                    <a:gd name="connsiteX91" fmla="*/ 1255184 w 3180821"/>
                    <a:gd name="connsiteY91" fmla="*/ 1083836 h 2276195"/>
                    <a:gd name="connsiteX92" fmla="*/ 1255184 w 3180821"/>
                    <a:gd name="connsiteY92" fmla="*/ 1107110 h 2276195"/>
                    <a:gd name="connsiteX93" fmla="*/ 1238780 w 3180821"/>
                    <a:gd name="connsiteY93" fmla="*/ 1120334 h 2276195"/>
                    <a:gd name="connsiteX94" fmla="*/ 1209146 w 3180821"/>
                    <a:gd name="connsiteY94" fmla="*/ 1140434 h 2276195"/>
                    <a:gd name="connsiteX95" fmla="*/ 1181630 w 3180821"/>
                    <a:gd name="connsiteY95" fmla="*/ 1151542 h 2276195"/>
                    <a:gd name="connsiteX96" fmla="*/ 1157288 w 3180821"/>
                    <a:gd name="connsiteY96" fmla="*/ 1155774 h 2276195"/>
                    <a:gd name="connsiteX97" fmla="*/ 1135592 w 3180821"/>
                    <a:gd name="connsiteY97" fmla="*/ 1152600 h 2276195"/>
                    <a:gd name="connsiteX98" fmla="*/ 1115484 w 3180821"/>
                    <a:gd name="connsiteY98" fmla="*/ 1143608 h 2276195"/>
                    <a:gd name="connsiteX99" fmla="*/ 1089555 w 3180821"/>
                    <a:gd name="connsiteY99" fmla="*/ 1122979 h 2276195"/>
                    <a:gd name="connsiteX100" fmla="*/ 1062038 w 3180821"/>
                    <a:gd name="connsiteY100" fmla="*/ 1084894 h 2276195"/>
                    <a:gd name="connsiteX101" fmla="*/ 1044046 w 3180821"/>
                    <a:gd name="connsiteY101" fmla="*/ 1043635 h 2276195"/>
                    <a:gd name="connsiteX102" fmla="*/ 1027113 w 3180821"/>
                    <a:gd name="connsiteY102" fmla="*/ 992326 h 2276195"/>
                    <a:gd name="connsiteX103" fmla="*/ 1025525 w 3180821"/>
                    <a:gd name="connsiteY103" fmla="*/ 983334 h 2276195"/>
                    <a:gd name="connsiteX104" fmla="*/ 1016000 w 3180821"/>
                    <a:gd name="connsiteY104" fmla="*/ 955828 h 2276195"/>
                    <a:gd name="connsiteX105" fmla="*/ 1001184 w 3180821"/>
                    <a:gd name="connsiteY105" fmla="*/ 882831 h 2276195"/>
                    <a:gd name="connsiteX106" fmla="*/ 992188 w 3180821"/>
                    <a:gd name="connsiteY106" fmla="*/ 796082 h 2276195"/>
                    <a:gd name="connsiteX107" fmla="*/ 987425 w 3180821"/>
                    <a:gd name="connsiteY107" fmla="*/ 704573 h 2276195"/>
                    <a:gd name="connsiteX108" fmla="*/ 987425 w 3180821"/>
                    <a:gd name="connsiteY108" fmla="*/ 488758 h 2276195"/>
                    <a:gd name="connsiteX109" fmla="*/ 990071 w 3180821"/>
                    <a:gd name="connsiteY109" fmla="*/ 437978 h 2276195"/>
                    <a:gd name="connsiteX110" fmla="*/ 981605 w 3180821"/>
                    <a:gd name="connsiteY110" fmla="*/ 415232 h 2276195"/>
                    <a:gd name="connsiteX111" fmla="*/ 964671 w 3180821"/>
                    <a:gd name="connsiteY111" fmla="*/ 378734 h 2276195"/>
                    <a:gd name="connsiteX112" fmla="*/ 947209 w 3180821"/>
                    <a:gd name="connsiteY112" fmla="*/ 352815 h 2276195"/>
                    <a:gd name="connsiteX113" fmla="*/ 931334 w 3180821"/>
                    <a:gd name="connsiteY113" fmla="*/ 335360 h 2276195"/>
                    <a:gd name="connsiteX114" fmla="*/ 914400 w 3180821"/>
                    <a:gd name="connsiteY114" fmla="*/ 325839 h 2276195"/>
                    <a:gd name="connsiteX115" fmla="*/ 899055 w 3180821"/>
                    <a:gd name="connsiteY115" fmla="*/ 323723 h 2276195"/>
                    <a:gd name="connsiteX116" fmla="*/ 884767 w 3180821"/>
                    <a:gd name="connsiteY116" fmla="*/ 326896 h 2276195"/>
                    <a:gd name="connsiteX117" fmla="*/ 869950 w 3180821"/>
                    <a:gd name="connsiteY117" fmla="*/ 334302 h 2276195"/>
                    <a:gd name="connsiteX118" fmla="*/ 850900 w 3180821"/>
                    <a:gd name="connsiteY118" fmla="*/ 352815 h 2276195"/>
                    <a:gd name="connsiteX119" fmla="*/ 829734 w 3180821"/>
                    <a:gd name="connsiteY119" fmla="*/ 382966 h 2276195"/>
                    <a:gd name="connsiteX120" fmla="*/ 809096 w 3180821"/>
                    <a:gd name="connsiteY120" fmla="*/ 424754 h 2276195"/>
                    <a:gd name="connsiteX121" fmla="*/ 805921 w 3180821"/>
                    <a:gd name="connsiteY121" fmla="*/ 433217 h 2276195"/>
                    <a:gd name="connsiteX122" fmla="*/ 800100 w 3180821"/>
                    <a:gd name="connsiteY122" fmla="*/ 459136 h 2276195"/>
                    <a:gd name="connsiteX123" fmla="*/ 796925 w 3180821"/>
                    <a:gd name="connsiteY123" fmla="*/ 514148 h 2276195"/>
                    <a:gd name="connsiteX124" fmla="*/ 804863 w 3180821"/>
                    <a:gd name="connsiteY124" fmla="*/ 569688 h 2276195"/>
                    <a:gd name="connsiteX125" fmla="*/ 819680 w 3180821"/>
                    <a:gd name="connsiteY125" fmla="*/ 624700 h 2276195"/>
                    <a:gd name="connsiteX126" fmla="*/ 849842 w 3180821"/>
                    <a:gd name="connsiteY126" fmla="*/ 701399 h 2276195"/>
                    <a:gd name="connsiteX127" fmla="*/ 892175 w 3180821"/>
                    <a:gd name="connsiteY127" fmla="*/ 783916 h 2276195"/>
                    <a:gd name="connsiteX128" fmla="*/ 906992 w 3180821"/>
                    <a:gd name="connsiteY128" fmla="*/ 811422 h 2276195"/>
                    <a:gd name="connsiteX129" fmla="*/ 918105 w 3180821"/>
                    <a:gd name="connsiteY129" fmla="*/ 835754 h 2276195"/>
                    <a:gd name="connsiteX130" fmla="*/ 932921 w 3180821"/>
                    <a:gd name="connsiteY130" fmla="*/ 891824 h 2276195"/>
                    <a:gd name="connsiteX131" fmla="*/ 942446 w 3180821"/>
                    <a:gd name="connsiteY131" fmla="*/ 966936 h 2276195"/>
                    <a:gd name="connsiteX132" fmla="*/ 943505 w 3180821"/>
                    <a:gd name="connsiteY132" fmla="*/ 979631 h 2276195"/>
                    <a:gd name="connsiteX133" fmla="*/ 938742 w 3180821"/>
                    <a:gd name="connsiteY133" fmla="*/ 982805 h 2276195"/>
                    <a:gd name="connsiteX134" fmla="*/ 929746 w 3180821"/>
                    <a:gd name="connsiteY134" fmla="*/ 984391 h 2276195"/>
                    <a:gd name="connsiteX135" fmla="*/ 914400 w 3180821"/>
                    <a:gd name="connsiteY135" fmla="*/ 979631 h 2276195"/>
                    <a:gd name="connsiteX136" fmla="*/ 892175 w 3180821"/>
                    <a:gd name="connsiteY136" fmla="*/ 961117 h 2276195"/>
                    <a:gd name="connsiteX137" fmla="*/ 869950 w 3180821"/>
                    <a:gd name="connsiteY137" fmla="*/ 934140 h 2276195"/>
                    <a:gd name="connsiteX138" fmla="*/ 821267 w 3180821"/>
                    <a:gd name="connsiteY138" fmla="*/ 853739 h 2276195"/>
                    <a:gd name="connsiteX139" fmla="*/ 810155 w 3180821"/>
                    <a:gd name="connsiteY139" fmla="*/ 830994 h 2276195"/>
                    <a:gd name="connsiteX140" fmla="*/ 790046 w 3180821"/>
                    <a:gd name="connsiteY140" fmla="*/ 802959 h 2276195"/>
                    <a:gd name="connsiteX141" fmla="*/ 757238 w 3180821"/>
                    <a:gd name="connsiteY141" fmla="*/ 768576 h 2276195"/>
                    <a:gd name="connsiteX142" fmla="*/ 738188 w 3180821"/>
                    <a:gd name="connsiteY142" fmla="*/ 756939 h 2276195"/>
                    <a:gd name="connsiteX143" fmla="*/ 728663 w 3180821"/>
                    <a:gd name="connsiteY143" fmla="*/ 754824 h 2276195"/>
                    <a:gd name="connsiteX144" fmla="*/ 716492 w 3180821"/>
                    <a:gd name="connsiteY144" fmla="*/ 758526 h 2276195"/>
                    <a:gd name="connsiteX145" fmla="*/ 706438 w 3180821"/>
                    <a:gd name="connsiteY145" fmla="*/ 773866 h 2276195"/>
                    <a:gd name="connsiteX146" fmla="*/ 703263 w 3180821"/>
                    <a:gd name="connsiteY146" fmla="*/ 796611 h 2276195"/>
                    <a:gd name="connsiteX147" fmla="*/ 705379 w 3180821"/>
                    <a:gd name="connsiteY147" fmla="*/ 820943 h 2276195"/>
                    <a:gd name="connsiteX148" fmla="*/ 713317 w 3180821"/>
                    <a:gd name="connsiteY148" fmla="*/ 843160 h 2276195"/>
                    <a:gd name="connsiteX149" fmla="*/ 718609 w 3180821"/>
                    <a:gd name="connsiteY149" fmla="*/ 851623 h 2276195"/>
                    <a:gd name="connsiteX150" fmla="*/ 733954 w 3180821"/>
                    <a:gd name="connsiteY150" fmla="*/ 873839 h 2276195"/>
                    <a:gd name="connsiteX151" fmla="*/ 784225 w 3180821"/>
                    <a:gd name="connsiteY151" fmla="*/ 963762 h 2276195"/>
                    <a:gd name="connsiteX152" fmla="*/ 865717 w 3180821"/>
                    <a:gd name="connsiteY152" fmla="*/ 1119805 h 2276195"/>
                    <a:gd name="connsiteX153" fmla="*/ 882121 w 3180821"/>
                    <a:gd name="connsiteY153" fmla="*/ 1152600 h 2276195"/>
                    <a:gd name="connsiteX154" fmla="*/ 886355 w 3180821"/>
                    <a:gd name="connsiteY154" fmla="*/ 1171643 h 2276195"/>
                    <a:gd name="connsiteX155" fmla="*/ 886355 w 3180821"/>
                    <a:gd name="connsiteY155" fmla="*/ 1199149 h 2276195"/>
                    <a:gd name="connsiteX156" fmla="*/ 879475 w 3180821"/>
                    <a:gd name="connsiteY156" fmla="*/ 1217133 h 2276195"/>
                    <a:gd name="connsiteX157" fmla="*/ 867834 w 3180821"/>
                    <a:gd name="connsiteY157" fmla="*/ 1228241 h 2276195"/>
                    <a:gd name="connsiteX158" fmla="*/ 847196 w 3180821"/>
                    <a:gd name="connsiteY158" fmla="*/ 1233531 h 2276195"/>
                    <a:gd name="connsiteX159" fmla="*/ 824442 w 3180821"/>
                    <a:gd name="connsiteY159" fmla="*/ 1229299 h 2276195"/>
                    <a:gd name="connsiteX160" fmla="*/ 821267 w 3180821"/>
                    <a:gd name="connsiteY160" fmla="*/ 1228770 h 2276195"/>
                    <a:gd name="connsiteX161" fmla="*/ 637646 w 3180821"/>
                    <a:gd name="connsiteY161" fmla="*/ 807190 h 2276195"/>
                    <a:gd name="connsiteX162" fmla="*/ 515938 w 3180821"/>
                    <a:gd name="connsiteY162" fmla="*/ 524727 h 2276195"/>
                    <a:gd name="connsiteX163" fmla="*/ 488421 w 3180821"/>
                    <a:gd name="connsiteY163" fmla="*/ 459136 h 2276195"/>
                    <a:gd name="connsiteX164" fmla="*/ 436034 w 3180821"/>
                    <a:gd name="connsiteY164" fmla="*/ 345939 h 2276195"/>
                    <a:gd name="connsiteX165" fmla="*/ 385763 w 3180821"/>
                    <a:gd name="connsiteY165" fmla="*/ 251255 h 2276195"/>
                    <a:gd name="connsiteX166" fmla="*/ 337609 w 3180821"/>
                    <a:gd name="connsiteY166" fmla="*/ 175614 h 2276195"/>
                    <a:gd name="connsiteX167" fmla="*/ 291571 w 3180821"/>
                    <a:gd name="connsiteY167" fmla="*/ 115842 h 2276195"/>
                    <a:gd name="connsiteX168" fmla="*/ 248179 w 3180821"/>
                    <a:gd name="connsiteY168" fmla="*/ 70881 h 2276195"/>
                    <a:gd name="connsiteX169" fmla="*/ 207963 w 3180821"/>
                    <a:gd name="connsiteY169" fmla="*/ 38085 h 2276195"/>
                    <a:gd name="connsiteX170" fmla="*/ 171450 w 3180821"/>
                    <a:gd name="connsiteY170" fmla="*/ 16398 h 2276195"/>
                    <a:gd name="connsiteX171" fmla="*/ 137584 w 3180821"/>
                    <a:gd name="connsiteY171" fmla="*/ 4232 h 2276195"/>
                    <a:gd name="connsiteX172" fmla="*/ 107421 w 3180821"/>
                    <a:gd name="connsiteY172" fmla="*/ 0 h 2276195"/>
                    <a:gd name="connsiteX173" fmla="*/ 80434 w 3180821"/>
                    <a:gd name="connsiteY173" fmla="*/ 1587 h 2276195"/>
                    <a:gd name="connsiteX174" fmla="*/ 58738 w 3180821"/>
                    <a:gd name="connsiteY174" fmla="*/ 6877 h 2276195"/>
                    <a:gd name="connsiteX175" fmla="*/ 17463 w 3180821"/>
                    <a:gd name="connsiteY175" fmla="*/ 28035 h 2276195"/>
                    <a:gd name="connsiteX176" fmla="*/ 10584 w 3180821"/>
                    <a:gd name="connsiteY176" fmla="*/ 34911 h 2276195"/>
                    <a:gd name="connsiteX177" fmla="*/ 6879 w 3180821"/>
                    <a:gd name="connsiteY177" fmla="*/ 40201 h 2276195"/>
                    <a:gd name="connsiteX178" fmla="*/ 1588 w 3180821"/>
                    <a:gd name="connsiteY178" fmla="*/ 53425 h 2276195"/>
                    <a:gd name="connsiteX179" fmla="*/ 0 w 3180821"/>
                    <a:gd name="connsiteY179" fmla="*/ 79344 h 2276195"/>
                    <a:gd name="connsiteX180" fmla="*/ 7409 w 3180821"/>
                    <a:gd name="connsiteY180" fmla="*/ 122719 h 2276195"/>
                    <a:gd name="connsiteX181" fmla="*/ 25929 w 3180821"/>
                    <a:gd name="connsiteY181" fmla="*/ 175085 h 2276195"/>
                    <a:gd name="connsiteX182" fmla="*/ 68263 w 3180821"/>
                    <a:gd name="connsiteY182" fmla="*/ 265537 h 2276195"/>
                    <a:gd name="connsiteX183" fmla="*/ 146050 w 3180821"/>
                    <a:gd name="connsiteY183" fmla="*/ 403066 h 2276195"/>
                    <a:gd name="connsiteX184" fmla="*/ 235479 w 3180821"/>
                    <a:gd name="connsiteY184" fmla="*/ 541653 h 2276195"/>
                    <a:gd name="connsiteX185" fmla="*/ 322263 w 3180821"/>
                    <a:gd name="connsiteY185" fmla="*/ 668603 h 2276195"/>
                    <a:gd name="connsiteX186" fmla="*/ 422804 w 3180821"/>
                    <a:gd name="connsiteY186" fmla="*/ 808777 h 2276195"/>
                    <a:gd name="connsiteX187" fmla="*/ 439738 w 3180821"/>
                    <a:gd name="connsiteY187" fmla="*/ 830465 h 2276195"/>
                    <a:gd name="connsiteX188" fmla="*/ 466196 w 3180821"/>
                    <a:gd name="connsiteY188" fmla="*/ 875426 h 2276195"/>
                    <a:gd name="connsiteX189" fmla="*/ 516467 w 3180821"/>
                    <a:gd name="connsiteY189" fmla="*/ 970639 h 2276195"/>
                    <a:gd name="connsiteX190" fmla="*/ 564092 w 3180821"/>
                    <a:gd name="connsiteY190" fmla="*/ 1069554 h 2276195"/>
                    <a:gd name="connsiteX191" fmla="*/ 606425 w 3180821"/>
                    <a:gd name="connsiteY191" fmla="*/ 1172172 h 2276195"/>
                    <a:gd name="connsiteX192" fmla="*/ 664634 w 3180821"/>
                    <a:gd name="connsiteY192" fmla="*/ 1327685 h 2276195"/>
                    <a:gd name="connsiteX193" fmla="*/ 729192 w 3180821"/>
                    <a:gd name="connsiteY193" fmla="*/ 1531863 h 2276195"/>
                    <a:gd name="connsiteX194" fmla="*/ 779463 w 3180821"/>
                    <a:gd name="connsiteY194" fmla="*/ 1720172 h 2276195"/>
                    <a:gd name="connsiteX195" fmla="*/ 815975 w 3180821"/>
                    <a:gd name="connsiteY195" fmla="*/ 1879389 h 2276195"/>
                    <a:gd name="connsiteX196" fmla="*/ 848784 w 3180821"/>
                    <a:gd name="connsiteY196" fmla="*/ 2045482 h 2276195"/>
                    <a:gd name="connsiteX197" fmla="*/ 760040 w 3180821"/>
                    <a:gd name="connsiteY197" fmla="*/ 2097549 h 2276195"/>
                    <a:gd name="connsiteX198" fmla="*/ 661770 w 3180821"/>
                    <a:gd name="connsiteY198" fmla="*/ 2117118 h 2276195"/>
                    <a:gd name="connsiteX199" fmla="*/ 403631 w 3180821"/>
                    <a:gd name="connsiteY199" fmla="*/ 2276195 h 2276195"/>
                    <a:gd name="connsiteX0" fmla="*/ 403631 w 3180821"/>
                    <a:gd name="connsiteY0" fmla="*/ 2276195 h 2276195"/>
                    <a:gd name="connsiteX1" fmla="*/ 3085922 w 3180821"/>
                    <a:gd name="connsiteY1" fmla="*/ 2109788 h 2276195"/>
                    <a:gd name="connsiteX2" fmla="*/ 3083984 w 3180821"/>
                    <a:gd name="connsiteY2" fmla="*/ 2107899 h 2276195"/>
                    <a:gd name="connsiteX3" fmla="*/ 3060171 w 3180821"/>
                    <a:gd name="connsiteY3" fmla="*/ 2076161 h 2276195"/>
                    <a:gd name="connsiteX4" fmla="*/ 3042180 w 3180821"/>
                    <a:gd name="connsiteY4" fmla="*/ 2031200 h 2276195"/>
                    <a:gd name="connsiteX5" fmla="*/ 3036888 w 3180821"/>
                    <a:gd name="connsiteY5" fmla="*/ 1986767 h 2276195"/>
                    <a:gd name="connsiteX6" fmla="*/ 3040063 w 3180821"/>
                    <a:gd name="connsiteY6" fmla="*/ 1943393 h 2276195"/>
                    <a:gd name="connsiteX7" fmla="*/ 3048000 w 3180821"/>
                    <a:gd name="connsiteY7" fmla="*/ 1902134 h 2276195"/>
                    <a:gd name="connsiteX8" fmla="*/ 3064404 w 3180821"/>
                    <a:gd name="connsiteY8" fmla="*/ 1846593 h 2276195"/>
                    <a:gd name="connsiteX9" fmla="*/ 3071813 w 3180821"/>
                    <a:gd name="connsiteY9" fmla="*/ 1817501 h 2276195"/>
                    <a:gd name="connsiteX10" fmla="*/ 3076576 w 3180821"/>
                    <a:gd name="connsiteY10" fmla="*/ 1803748 h 2276195"/>
                    <a:gd name="connsiteX11" fmla="*/ 3095626 w 3180821"/>
                    <a:gd name="connsiteY11" fmla="*/ 1767250 h 2276195"/>
                    <a:gd name="connsiteX12" fmla="*/ 3142192 w 3180821"/>
                    <a:gd name="connsiteY12" fmla="*/ 1697427 h 2276195"/>
                    <a:gd name="connsiteX13" fmla="*/ 3180821 w 3180821"/>
                    <a:gd name="connsiteY13" fmla="*/ 1644531 h 2276195"/>
                    <a:gd name="connsiteX14" fmla="*/ 3045354 w 3180821"/>
                    <a:gd name="connsiteY14" fmla="*/ 1603802 h 2276195"/>
                    <a:gd name="connsiteX15" fmla="*/ 2453217 w 3180821"/>
                    <a:gd name="connsiteY15" fmla="*/ 1417079 h 2276195"/>
                    <a:gd name="connsiteX16" fmla="*/ 2216680 w 3180821"/>
                    <a:gd name="connsiteY16" fmla="*/ 1336678 h 2276195"/>
                    <a:gd name="connsiteX17" fmla="*/ 2145242 w 3180821"/>
                    <a:gd name="connsiteY17" fmla="*/ 1310230 h 2276195"/>
                    <a:gd name="connsiteX18" fmla="*/ 2119313 w 3180821"/>
                    <a:gd name="connsiteY18" fmla="*/ 1298064 h 2276195"/>
                    <a:gd name="connsiteX19" fmla="*/ 2116138 w 3180821"/>
                    <a:gd name="connsiteY19" fmla="*/ 1294361 h 2276195"/>
                    <a:gd name="connsiteX20" fmla="*/ 2103438 w 3180821"/>
                    <a:gd name="connsiteY20" fmla="*/ 1293303 h 2276195"/>
                    <a:gd name="connsiteX21" fmla="*/ 2083330 w 3180821"/>
                    <a:gd name="connsiteY21" fmla="*/ 1284311 h 2276195"/>
                    <a:gd name="connsiteX22" fmla="*/ 2064280 w 3180821"/>
                    <a:gd name="connsiteY22" fmla="*/ 1265268 h 2276195"/>
                    <a:gd name="connsiteX23" fmla="*/ 2062163 w 3180821"/>
                    <a:gd name="connsiteY23" fmla="*/ 1260508 h 2276195"/>
                    <a:gd name="connsiteX24" fmla="*/ 2001309 w 3180821"/>
                    <a:gd name="connsiteY24" fmla="*/ 1085423 h 2276195"/>
                    <a:gd name="connsiteX25" fmla="*/ 1991254 w 3180821"/>
                    <a:gd name="connsiteY25" fmla="*/ 1038874 h 2276195"/>
                    <a:gd name="connsiteX26" fmla="*/ 1974321 w 3180821"/>
                    <a:gd name="connsiteY26" fmla="*/ 990210 h 2276195"/>
                    <a:gd name="connsiteX27" fmla="*/ 1963209 w 3180821"/>
                    <a:gd name="connsiteY27" fmla="*/ 967994 h 2276195"/>
                    <a:gd name="connsiteX28" fmla="*/ 1951038 w 3180821"/>
                    <a:gd name="connsiteY28" fmla="*/ 952125 h 2276195"/>
                    <a:gd name="connsiteX29" fmla="*/ 1938867 w 3180821"/>
                    <a:gd name="connsiteY29" fmla="*/ 943133 h 2276195"/>
                    <a:gd name="connsiteX30" fmla="*/ 1927225 w 3180821"/>
                    <a:gd name="connsiteY30" fmla="*/ 939430 h 2276195"/>
                    <a:gd name="connsiteX31" fmla="*/ 1915054 w 3180821"/>
                    <a:gd name="connsiteY31" fmla="*/ 939959 h 2276195"/>
                    <a:gd name="connsiteX32" fmla="*/ 1898121 w 3180821"/>
                    <a:gd name="connsiteY32" fmla="*/ 946835 h 2276195"/>
                    <a:gd name="connsiteX33" fmla="*/ 1879071 w 3180821"/>
                    <a:gd name="connsiteY33" fmla="*/ 963762 h 2276195"/>
                    <a:gd name="connsiteX34" fmla="*/ 1858434 w 3180821"/>
                    <a:gd name="connsiteY34" fmla="*/ 991268 h 2276195"/>
                    <a:gd name="connsiteX35" fmla="*/ 1855788 w 3180821"/>
                    <a:gd name="connsiteY35" fmla="*/ 997086 h 2276195"/>
                    <a:gd name="connsiteX36" fmla="*/ 1846263 w 3180821"/>
                    <a:gd name="connsiteY36" fmla="*/ 1025121 h 2276195"/>
                    <a:gd name="connsiteX37" fmla="*/ 1827213 w 3180821"/>
                    <a:gd name="connsiteY37" fmla="*/ 1116102 h 2276195"/>
                    <a:gd name="connsiteX38" fmla="*/ 1805517 w 3180821"/>
                    <a:gd name="connsiteY38" fmla="*/ 1261566 h 2276195"/>
                    <a:gd name="connsiteX39" fmla="*/ 1802342 w 3180821"/>
                    <a:gd name="connsiteY39" fmla="*/ 1290658 h 2276195"/>
                    <a:gd name="connsiteX40" fmla="*/ 1790700 w 3180821"/>
                    <a:gd name="connsiteY40" fmla="*/ 1303353 h 2276195"/>
                    <a:gd name="connsiteX41" fmla="*/ 1770063 w 3180821"/>
                    <a:gd name="connsiteY41" fmla="*/ 1321867 h 2276195"/>
                    <a:gd name="connsiteX42" fmla="*/ 1751013 w 3180821"/>
                    <a:gd name="connsiteY42" fmla="*/ 1331388 h 2276195"/>
                    <a:gd name="connsiteX43" fmla="*/ 1735138 w 3180821"/>
                    <a:gd name="connsiteY43" fmla="*/ 1334562 h 2276195"/>
                    <a:gd name="connsiteX44" fmla="*/ 1720850 w 3180821"/>
                    <a:gd name="connsiteY44" fmla="*/ 1330859 h 2276195"/>
                    <a:gd name="connsiteX45" fmla="*/ 1708680 w 3180821"/>
                    <a:gd name="connsiteY45" fmla="*/ 1321867 h 2276195"/>
                    <a:gd name="connsiteX46" fmla="*/ 1692275 w 3180821"/>
                    <a:gd name="connsiteY46" fmla="*/ 1300180 h 2276195"/>
                    <a:gd name="connsiteX47" fmla="*/ 1677459 w 3180821"/>
                    <a:gd name="connsiteY47" fmla="*/ 1262095 h 2276195"/>
                    <a:gd name="connsiteX48" fmla="*/ 1667405 w 3180821"/>
                    <a:gd name="connsiteY48" fmla="*/ 1221894 h 2276195"/>
                    <a:gd name="connsiteX49" fmla="*/ 1659467 w 3180821"/>
                    <a:gd name="connsiteY49" fmla="*/ 1170585 h 2276195"/>
                    <a:gd name="connsiteX50" fmla="*/ 1658938 w 3180821"/>
                    <a:gd name="connsiteY50" fmla="*/ 1162650 h 2276195"/>
                    <a:gd name="connsiteX51" fmla="*/ 1655234 w 3180821"/>
                    <a:gd name="connsiteY51" fmla="*/ 1151542 h 2276195"/>
                    <a:gd name="connsiteX52" fmla="*/ 1646767 w 3180821"/>
                    <a:gd name="connsiteY52" fmla="*/ 1135145 h 2276195"/>
                    <a:gd name="connsiteX53" fmla="*/ 1636184 w 3180821"/>
                    <a:gd name="connsiteY53" fmla="*/ 1121921 h 2276195"/>
                    <a:gd name="connsiteX54" fmla="*/ 1624542 w 3180821"/>
                    <a:gd name="connsiteY54" fmla="*/ 1113457 h 2276195"/>
                    <a:gd name="connsiteX55" fmla="*/ 1604963 w 3180821"/>
                    <a:gd name="connsiteY55" fmla="*/ 1107110 h 2276195"/>
                    <a:gd name="connsiteX56" fmla="*/ 1577446 w 3180821"/>
                    <a:gd name="connsiteY56" fmla="*/ 1107639 h 2276195"/>
                    <a:gd name="connsiteX57" fmla="*/ 1537230 w 3180821"/>
                    <a:gd name="connsiteY57" fmla="*/ 1121392 h 2276195"/>
                    <a:gd name="connsiteX58" fmla="*/ 1499130 w 3180821"/>
                    <a:gd name="connsiteY58" fmla="*/ 1144137 h 2276195"/>
                    <a:gd name="connsiteX59" fmla="*/ 1494896 w 3180821"/>
                    <a:gd name="connsiteY59" fmla="*/ 1147311 h 2276195"/>
                    <a:gd name="connsiteX60" fmla="*/ 1475317 w 3180821"/>
                    <a:gd name="connsiteY60" fmla="*/ 1150484 h 2276195"/>
                    <a:gd name="connsiteX61" fmla="*/ 1445684 w 3180821"/>
                    <a:gd name="connsiteY61" fmla="*/ 1149426 h 2276195"/>
                    <a:gd name="connsiteX62" fmla="*/ 1426634 w 3180821"/>
                    <a:gd name="connsiteY62" fmla="*/ 1143608 h 2276195"/>
                    <a:gd name="connsiteX63" fmla="*/ 1414992 w 3180821"/>
                    <a:gd name="connsiteY63" fmla="*/ 1132500 h 2276195"/>
                    <a:gd name="connsiteX64" fmla="*/ 1409700 w 3180821"/>
                    <a:gd name="connsiteY64" fmla="*/ 1114515 h 2276195"/>
                    <a:gd name="connsiteX65" fmla="*/ 1412875 w 3180821"/>
                    <a:gd name="connsiteY65" fmla="*/ 1093886 h 2276195"/>
                    <a:gd name="connsiteX66" fmla="*/ 1413405 w 3180821"/>
                    <a:gd name="connsiteY66" fmla="*/ 1091770 h 2276195"/>
                    <a:gd name="connsiteX67" fmla="*/ 1421342 w 3180821"/>
                    <a:gd name="connsiteY67" fmla="*/ 1049453 h 2276195"/>
                    <a:gd name="connsiteX68" fmla="*/ 1429809 w 3180821"/>
                    <a:gd name="connsiteY68" fmla="*/ 975928 h 2276195"/>
                    <a:gd name="connsiteX69" fmla="*/ 1431925 w 3180821"/>
                    <a:gd name="connsiteY69" fmla="*/ 912453 h 2276195"/>
                    <a:gd name="connsiteX70" fmla="*/ 1429809 w 3180821"/>
                    <a:gd name="connsiteY70" fmla="*/ 858499 h 2276195"/>
                    <a:gd name="connsiteX71" fmla="*/ 1422930 w 3180821"/>
                    <a:gd name="connsiteY71" fmla="*/ 813538 h 2276195"/>
                    <a:gd name="connsiteX72" fmla="*/ 1411817 w 3180821"/>
                    <a:gd name="connsiteY72" fmla="*/ 775982 h 2276195"/>
                    <a:gd name="connsiteX73" fmla="*/ 1399117 w 3180821"/>
                    <a:gd name="connsiteY73" fmla="*/ 746360 h 2276195"/>
                    <a:gd name="connsiteX74" fmla="*/ 1383771 w 3180821"/>
                    <a:gd name="connsiteY74" fmla="*/ 723615 h 2276195"/>
                    <a:gd name="connsiteX75" fmla="*/ 1366838 w 3180821"/>
                    <a:gd name="connsiteY75" fmla="*/ 706159 h 2276195"/>
                    <a:gd name="connsiteX76" fmla="*/ 1349375 w 3180821"/>
                    <a:gd name="connsiteY76" fmla="*/ 692935 h 2276195"/>
                    <a:gd name="connsiteX77" fmla="*/ 1323446 w 3180821"/>
                    <a:gd name="connsiteY77" fmla="*/ 681827 h 2276195"/>
                    <a:gd name="connsiteX78" fmla="*/ 1282700 w 3180821"/>
                    <a:gd name="connsiteY78" fmla="*/ 676538 h 2276195"/>
                    <a:gd name="connsiteX79" fmla="*/ 1275821 w 3180821"/>
                    <a:gd name="connsiteY79" fmla="*/ 678125 h 2276195"/>
                    <a:gd name="connsiteX80" fmla="*/ 1264180 w 3180821"/>
                    <a:gd name="connsiteY80" fmla="*/ 681827 h 2276195"/>
                    <a:gd name="connsiteX81" fmla="*/ 1245659 w 3180821"/>
                    <a:gd name="connsiteY81" fmla="*/ 690291 h 2276195"/>
                    <a:gd name="connsiteX82" fmla="*/ 1223963 w 3180821"/>
                    <a:gd name="connsiteY82" fmla="*/ 707746 h 2276195"/>
                    <a:gd name="connsiteX83" fmla="*/ 1206500 w 3180821"/>
                    <a:gd name="connsiteY83" fmla="*/ 735252 h 2276195"/>
                    <a:gd name="connsiteX84" fmla="*/ 1199621 w 3180821"/>
                    <a:gd name="connsiteY84" fmla="*/ 765403 h 2276195"/>
                    <a:gd name="connsiteX85" fmla="*/ 1200680 w 3180821"/>
                    <a:gd name="connsiteY85" fmla="*/ 810364 h 2276195"/>
                    <a:gd name="connsiteX86" fmla="*/ 1212321 w 3180821"/>
                    <a:gd name="connsiteY86" fmla="*/ 852152 h 2276195"/>
                    <a:gd name="connsiteX87" fmla="*/ 1214438 w 3180821"/>
                    <a:gd name="connsiteY87" fmla="*/ 856913 h 2276195"/>
                    <a:gd name="connsiteX88" fmla="*/ 1220788 w 3180821"/>
                    <a:gd name="connsiteY88" fmla="*/ 870665 h 2276195"/>
                    <a:gd name="connsiteX89" fmla="*/ 1231371 w 3180821"/>
                    <a:gd name="connsiteY89" fmla="*/ 905577 h 2276195"/>
                    <a:gd name="connsiteX90" fmla="*/ 1243542 w 3180821"/>
                    <a:gd name="connsiteY90" fmla="*/ 966936 h 2276195"/>
                    <a:gd name="connsiteX91" fmla="*/ 1255184 w 3180821"/>
                    <a:gd name="connsiteY91" fmla="*/ 1083836 h 2276195"/>
                    <a:gd name="connsiteX92" fmla="*/ 1255184 w 3180821"/>
                    <a:gd name="connsiteY92" fmla="*/ 1107110 h 2276195"/>
                    <a:gd name="connsiteX93" fmla="*/ 1238780 w 3180821"/>
                    <a:gd name="connsiteY93" fmla="*/ 1120334 h 2276195"/>
                    <a:gd name="connsiteX94" fmla="*/ 1209146 w 3180821"/>
                    <a:gd name="connsiteY94" fmla="*/ 1140434 h 2276195"/>
                    <a:gd name="connsiteX95" fmla="*/ 1181630 w 3180821"/>
                    <a:gd name="connsiteY95" fmla="*/ 1151542 h 2276195"/>
                    <a:gd name="connsiteX96" fmla="*/ 1157288 w 3180821"/>
                    <a:gd name="connsiteY96" fmla="*/ 1155774 h 2276195"/>
                    <a:gd name="connsiteX97" fmla="*/ 1135592 w 3180821"/>
                    <a:gd name="connsiteY97" fmla="*/ 1152600 h 2276195"/>
                    <a:gd name="connsiteX98" fmla="*/ 1115484 w 3180821"/>
                    <a:gd name="connsiteY98" fmla="*/ 1143608 h 2276195"/>
                    <a:gd name="connsiteX99" fmla="*/ 1089555 w 3180821"/>
                    <a:gd name="connsiteY99" fmla="*/ 1122979 h 2276195"/>
                    <a:gd name="connsiteX100" fmla="*/ 1062038 w 3180821"/>
                    <a:gd name="connsiteY100" fmla="*/ 1084894 h 2276195"/>
                    <a:gd name="connsiteX101" fmla="*/ 1044046 w 3180821"/>
                    <a:gd name="connsiteY101" fmla="*/ 1043635 h 2276195"/>
                    <a:gd name="connsiteX102" fmla="*/ 1027113 w 3180821"/>
                    <a:gd name="connsiteY102" fmla="*/ 992326 h 2276195"/>
                    <a:gd name="connsiteX103" fmla="*/ 1025525 w 3180821"/>
                    <a:gd name="connsiteY103" fmla="*/ 983334 h 2276195"/>
                    <a:gd name="connsiteX104" fmla="*/ 1016000 w 3180821"/>
                    <a:gd name="connsiteY104" fmla="*/ 955828 h 2276195"/>
                    <a:gd name="connsiteX105" fmla="*/ 1001184 w 3180821"/>
                    <a:gd name="connsiteY105" fmla="*/ 882831 h 2276195"/>
                    <a:gd name="connsiteX106" fmla="*/ 992188 w 3180821"/>
                    <a:gd name="connsiteY106" fmla="*/ 796082 h 2276195"/>
                    <a:gd name="connsiteX107" fmla="*/ 987425 w 3180821"/>
                    <a:gd name="connsiteY107" fmla="*/ 704573 h 2276195"/>
                    <a:gd name="connsiteX108" fmla="*/ 987425 w 3180821"/>
                    <a:gd name="connsiteY108" fmla="*/ 488758 h 2276195"/>
                    <a:gd name="connsiteX109" fmla="*/ 990071 w 3180821"/>
                    <a:gd name="connsiteY109" fmla="*/ 437978 h 2276195"/>
                    <a:gd name="connsiteX110" fmla="*/ 981605 w 3180821"/>
                    <a:gd name="connsiteY110" fmla="*/ 415232 h 2276195"/>
                    <a:gd name="connsiteX111" fmla="*/ 964671 w 3180821"/>
                    <a:gd name="connsiteY111" fmla="*/ 378734 h 2276195"/>
                    <a:gd name="connsiteX112" fmla="*/ 947209 w 3180821"/>
                    <a:gd name="connsiteY112" fmla="*/ 352815 h 2276195"/>
                    <a:gd name="connsiteX113" fmla="*/ 931334 w 3180821"/>
                    <a:gd name="connsiteY113" fmla="*/ 335360 h 2276195"/>
                    <a:gd name="connsiteX114" fmla="*/ 914400 w 3180821"/>
                    <a:gd name="connsiteY114" fmla="*/ 325839 h 2276195"/>
                    <a:gd name="connsiteX115" fmla="*/ 899055 w 3180821"/>
                    <a:gd name="connsiteY115" fmla="*/ 323723 h 2276195"/>
                    <a:gd name="connsiteX116" fmla="*/ 884767 w 3180821"/>
                    <a:gd name="connsiteY116" fmla="*/ 326896 h 2276195"/>
                    <a:gd name="connsiteX117" fmla="*/ 869950 w 3180821"/>
                    <a:gd name="connsiteY117" fmla="*/ 334302 h 2276195"/>
                    <a:gd name="connsiteX118" fmla="*/ 850900 w 3180821"/>
                    <a:gd name="connsiteY118" fmla="*/ 352815 h 2276195"/>
                    <a:gd name="connsiteX119" fmla="*/ 829734 w 3180821"/>
                    <a:gd name="connsiteY119" fmla="*/ 382966 h 2276195"/>
                    <a:gd name="connsiteX120" fmla="*/ 809096 w 3180821"/>
                    <a:gd name="connsiteY120" fmla="*/ 424754 h 2276195"/>
                    <a:gd name="connsiteX121" fmla="*/ 805921 w 3180821"/>
                    <a:gd name="connsiteY121" fmla="*/ 433217 h 2276195"/>
                    <a:gd name="connsiteX122" fmla="*/ 800100 w 3180821"/>
                    <a:gd name="connsiteY122" fmla="*/ 459136 h 2276195"/>
                    <a:gd name="connsiteX123" fmla="*/ 796925 w 3180821"/>
                    <a:gd name="connsiteY123" fmla="*/ 514148 h 2276195"/>
                    <a:gd name="connsiteX124" fmla="*/ 804863 w 3180821"/>
                    <a:gd name="connsiteY124" fmla="*/ 569688 h 2276195"/>
                    <a:gd name="connsiteX125" fmla="*/ 819680 w 3180821"/>
                    <a:gd name="connsiteY125" fmla="*/ 624700 h 2276195"/>
                    <a:gd name="connsiteX126" fmla="*/ 849842 w 3180821"/>
                    <a:gd name="connsiteY126" fmla="*/ 701399 h 2276195"/>
                    <a:gd name="connsiteX127" fmla="*/ 892175 w 3180821"/>
                    <a:gd name="connsiteY127" fmla="*/ 783916 h 2276195"/>
                    <a:gd name="connsiteX128" fmla="*/ 906992 w 3180821"/>
                    <a:gd name="connsiteY128" fmla="*/ 811422 h 2276195"/>
                    <a:gd name="connsiteX129" fmla="*/ 918105 w 3180821"/>
                    <a:gd name="connsiteY129" fmla="*/ 835754 h 2276195"/>
                    <a:gd name="connsiteX130" fmla="*/ 932921 w 3180821"/>
                    <a:gd name="connsiteY130" fmla="*/ 891824 h 2276195"/>
                    <a:gd name="connsiteX131" fmla="*/ 942446 w 3180821"/>
                    <a:gd name="connsiteY131" fmla="*/ 966936 h 2276195"/>
                    <a:gd name="connsiteX132" fmla="*/ 943505 w 3180821"/>
                    <a:gd name="connsiteY132" fmla="*/ 979631 h 2276195"/>
                    <a:gd name="connsiteX133" fmla="*/ 938742 w 3180821"/>
                    <a:gd name="connsiteY133" fmla="*/ 982805 h 2276195"/>
                    <a:gd name="connsiteX134" fmla="*/ 929746 w 3180821"/>
                    <a:gd name="connsiteY134" fmla="*/ 984391 h 2276195"/>
                    <a:gd name="connsiteX135" fmla="*/ 914400 w 3180821"/>
                    <a:gd name="connsiteY135" fmla="*/ 979631 h 2276195"/>
                    <a:gd name="connsiteX136" fmla="*/ 892175 w 3180821"/>
                    <a:gd name="connsiteY136" fmla="*/ 961117 h 2276195"/>
                    <a:gd name="connsiteX137" fmla="*/ 869950 w 3180821"/>
                    <a:gd name="connsiteY137" fmla="*/ 934140 h 2276195"/>
                    <a:gd name="connsiteX138" fmla="*/ 821267 w 3180821"/>
                    <a:gd name="connsiteY138" fmla="*/ 853739 h 2276195"/>
                    <a:gd name="connsiteX139" fmla="*/ 810155 w 3180821"/>
                    <a:gd name="connsiteY139" fmla="*/ 830994 h 2276195"/>
                    <a:gd name="connsiteX140" fmla="*/ 790046 w 3180821"/>
                    <a:gd name="connsiteY140" fmla="*/ 802959 h 2276195"/>
                    <a:gd name="connsiteX141" fmla="*/ 757238 w 3180821"/>
                    <a:gd name="connsiteY141" fmla="*/ 768576 h 2276195"/>
                    <a:gd name="connsiteX142" fmla="*/ 738188 w 3180821"/>
                    <a:gd name="connsiteY142" fmla="*/ 756939 h 2276195"/>
                    <a:gd name="connsiteX143" fmla="*/ 728663 w 3180821"/>
                    <a:gd name="connsiteY143" fmla="*/ 754824 h 2276195"/>
                    <a:gd name="connsiteX144" fmla="*/ 716492 w 3180821"/>
                    <a:gd name="connsiteY144" fmla="*/ 758526 h 2276195"/>
                    <a:gd name="connsiteX145" fmla="*/ 706438 w 3180821"/>
                    <a:gd name="connsiteY145" fmla="*/ 773866 h 2276195"/>
                    <a:gd name="connsiteX146" fmla="*/ 703263 w 3180821"/>
                    <a:gd name="connsiteY146" fmla="*/ 796611 h 2276195"/>
                    <a:gd name="connsiteX147" fmla="*/ 705379 w 3180821"/>
                    <a:gd name="connsiteY147" fmla="*/ 820943 h 2276195"/>
                    <a:gd name="connsiteX148" fmla="*/ 713317 w 3180821"/>
                    <a:gd name="connsiteY148" fmla="*/ 843160 h 2276195"/>
                    <a:gd name="connsiteX149" fmla="*/ 718609 w 3180821"/>
                    <a:gd name="connsiteY149" fmla="*/ 851623 h 2276195"/>
                    <a:gd name="connsiteX150" fmla="*/ 733954 w 3180821"/>
                    <a:gd name="connsiteY150" fmla="*/ 873839 h 2276195"/>
                    <a:gd name="connsiteX151" fmla="*/ 784225 w 3180821"/>
                    <a:gd name="connsiteY151" fmla="*/ 963762 h 2276195"/>
                    <a:gd name="connsiteX152" fmla="*/ 865717 w 3180821"/>
                    <a:gd name="connsiteY152" fmla="*/ 1119805 h 2276195"/>
                    <a:gd name="connsiteX153" fmla="*/ 882121 w 3180821"/>
                    <a:gd name="connsiteY153" fmla="*/ 1152600 h 2276195"/>
                    <a:gd name="connsiteX154" fmla="*/ 886355 w 3180821"/>
                    <a:gd name="connsiteY154" fmla="*/ 1171643 h 2276195"/>
                    <a:gd name="connsiteX155" fmla="*/ 886355 w 3180821"/>
                    <a:gd name="connsiteY155" fmla="*/ 1199149 h 2276195"/>
                    <a:gd name="connsiteX156" fmla="*/ 879475 w 3180821"/>
                    <a:gd name="connsiteY156" fmla="*/ 1217133 h 2276195"/>
                    <a:gd name="connsiteX157" fmla="*/ 867834 w 3180821"/>
                    <a:gd name="connsiteY157" fmla="*/ 1228241 h 2276195"/>
                    <a:gd name="connsiteX158" fmla="*/ 847196 w 3180821"/>
                    <a:gd name="connsiteY158" fmla="*/ 1233531 h 2276195"/>
                    <a:gd name="connsiteX159" fmla="*/ 824442 w 3180821"/>
                    <a:gd name="connsiteY159" fmla="*/ 1229299 h 2276195"/>
                    <a:gd name="connsiteX160" fmla="*/ 821267 w 3180821"/>
                    <a:gd name="connsiteY160" fmla="*/ 1228770 h 2276195"/>
                    <a:gd name="connsiteX161" fmla="*/ 637646 w 3180821"/>
                    <a:gd name="connsiteY161" fmla="*/ 807190 h 2276195"/>
                    <a:gd name="connsiteX162" fmla="*/ 515938 w 3180821"/>
                    <a:gd name="connsiteY162" fmla="*/ 524727 h 2276195"/>
                    <a:gd name="connsiteX163" fmla="*/ 488421 w 3180821"/>
                    <a:gd name="connsiteY163" fmla="*/ 459136 h 2276195"/>
                    <a:gd name="connsiteX164" fmla="*/ 436034 w 3180821"/>
                    <a:gd name="connsiteY164" fmla="*/ 345939 h 2276195"/>
                    <a:gd name="connsiteX165" fmla="*/ 385763 w 3180821"/>
                    <a:gd name="connsiteY165" fmla="*/ 251255 h 2276195"/>
                    <a:gd name="connsiteX166" fmla="*/ 337609 w 3180821"/>
                    <a:gd name="connsiteY166" fmla="*/ 175614 h 2276195"/>
                    <a:gd name="connsiteX167" fmla="*/ 291571 w 3180821"/>
                    <a:gd name="connsiteY167" fmla="*/ 115842 h 2276195"/>
                    <a:gd name="connsiteX168" fmla="*/ 248179 w 3180821"/>
                    <a:gd name="connsiteY168" fmla="*/ 70881 h 2276195"/>
                    <a:gd name="connsiteX169" fmla="*/ 207963 w 3180821"/>
                    <a:gd name="connsiteY169" fmla="*/ 38085 h 2276195"/>
                    <a:gd name="connsiteX170" fmla="*/ 171450 w 3180821"/>
                    <a:gd name="connsiteY170" fmla="*/ 16398 h 2276195"/>
                    <a:gd name="connsiteX171" fmla="*/ 137584 w 3180821"/>
                    <a:gd name="connsiteY171" fmla="*/ 4232 h 2276195"/>
                    <a:gd name="connsiteX172" fmla="*/ 107421 w 3180821"/>
                    <a:gd name="connsiteY172" fmla="*/ 0 h 2276195"/>
                    <a:gd name="connsiteX173" fmla="*/ 80434 w 3180821"/>
                    <a:gd name="connsiteY173" fmla="*/ 1587 h 2276195"/>
                    <a:gd name="connsiteX174" fmla="*/ 58738 w 3180821"/>
                    <a:gd name="connsiteY174" fmla="*/ 6877 h 2276195"/>
                    <a:gd name="connsiteX175" fmla="*/ 17463 w 3180821"/>
                    <a:gd name="connsiteY175" fmla="*/ 28035 h 2276195"/>
                    <a:gd name="connsiteX176" fmla="*/ 10584 w 3180821"/>
                    <a:gd name="connsiteY176" fmla="*/ 34911 h 2276195"/>
                    <a:gd name="connsiteX177" fmla="*/ 6879 w 3180821"/>
                    <a:gd name="connsiteY177" fmla="*/ 40201 h 2276195"/>
                    <a:gd name="connsiteX178" fmla="*/ 1588 w 3180821"/>
                    <a:gd name="connsiteY178" fmla="*/ 53425 h 2276195"/>
                    <a:gd name="connsiteX179" fmla="*/ 0 w 3180821"/>
                    <a:gd name="connsiteY179" fmla="*/ 79344 h 2276195"/>
                    <a:gd name="connsiteX180" fmla="*/ 7409 w 3180821"/>
                    <a:gd name="connsiteY180" fmla="*/ 122719 h 2276195"/>
                    <a:gd name="connsiteX181" fmla="*/ 25929 w 3180821"/>
                    <a:gd name="connsiteY181" fmla="*/ 175085 h 2276195"/>
                    <a:gd name="connsiteX182" fmla="*/ 68263 w 3180821"/>
                    <a:gd name="connsiteY182" fmla="*/ 265537 h 2276195"/>
                    <a:gd name="connsiteX183" fmla="*/ 146050 w 3180821"/>
                    <a:gd name="connsiteY183" fmla="*/ 403066 h 2276195"/>
                    <a:gd name="connsiteX184" fmla="*/ 235479 w 3180821"/>
                    <a:gd name="connsiteY184" fmla="*/ 541653 h 2276195"/>
                    <a:gd name="connsiteX185" fmla="*/ 322263 w 3180821"/>
                    <a:gd name="connsiteY185" fmla="*/ 668603 h 2276195"/>
                    <a:gd name="connsiteX186" fmla="*/ 422804 w 3180821"/>
                    <a:gd name="connsiteY186" fmla="*/ 808777 h 2276195"/>
                    <a:gd name="connsiteX187" fmla="*/ 439738 w 3180821"/>
                    <a:gd name="connsiteY187" fmla="*/ 830465 h 2276195"/>
                    <a:gd name="connsiteX188" fmla="*/ 466196 w 3180821"/>
                    <a:gd name="connsiteY188" fmla="*/ 875426 h 2276195"/>
                    <a:gd name="connsiteX189" fmla="*/ 516467 w 3180821"/>
                    <a:gd name="connsiteY189" fmla="*/ 970639 h 2276195"/>
                    <a:gd name="connsiteX190" fmla="*/ 564092 w 3180821"/>
                    <a:gd name="connsiteY190" fmla="*/ 1069554 h 2276195"/>
                    <a:gd name="connsiteX191" fmla="*/ 606425 w 3180821"/>
                    <a:gd name="connsiteY191" fmla="*/ 1172172 h 2276195"/>
                    <a:gd name="connsiteX192" fmla="*/ 664634 w 3180821"/>
                    <a:gd name="connsiteY192" fmla="*/ 1327685 h 2276195"/>
                    <a:gd name="connsiteX193" fmla="*/ 729192 w 3180821"/>
                    <a:gd name="connsiteY193" fmla="*/ 1531863 h 2276195"/>
                    <a:gd name="connsiteX194" fmla="*/ 779463 w 3180821"/>
                    <a:gd name="connsiteY194" fmla="*/ 1720172 h 2276195"/>
                    <a:gd name="connsiteX195" fmla="*/ 815975 w 3180821"/>
                    <a:gd name="connsiteY195" fmla="*/ 1879389 h 2276195"/>
                    <a:gd name="connsiteX196" fmla="*/ 839538 w 3180821"/>
                    <a:gd name="connsiteY196" fmla="*/ 2017748 h 2276195"/>
                    <a:gd name="connsiteX197" fmla="*/ 760040 w 3180821"/>
                    <a:gd name="connsiteY197" fmla="*/ 2097549 h 2276195"/>
                    <a:gd name="connsiteX198" fmla="*/ 661770 w 3180821"/>
                    <a:gd name="connsiteY198" fmla="*/ 2117118 h 2276195"/>
                    <a:gd name="connsiteX199" fmla="*/ 403631 w 3180821"/>
                    <a:gd name="connsiteY199" fmla="*/ 2276195 h 22761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  <a:cxn ang="0">
                      <a:pos x="connsiteX191" y="connsiteY191"/>
                    </a:cxn>
                    <a:cxn ang="0">
                      <a:pos x="connsiteX192" y="connsiteY192"/>
                    </a:cxn>
                    <a:cxn ang="0">
                      <a:pos x="connsiteX193" y="connsiteY193"/>
                    </a:cxn>
                    <a:cxn ang="0">
                      <a:pos x="connsiteX194" y="connsiteY194"/>
                    </a:cxn>
                    <a:cxn ang="0">
                      <a:pos x="connsiteX195" y="connsiteY195"/>
                    </a:cxn>
                    <a:cxn ang="0">
                      <a:pos x="connsiteX196" y="connsiteY196"/>
                    </a:cxn>
                    <a:cxn ang="0">
                      <a:pos x="connsiteX197" y="connsiteY197"/>
                    </a:cxn>
                    <a:cxn ang="0">
                      <a:pos x="connsiteX198" y="connsiteY198"/>
                    </a:cxn>
                    <a:cxn ang="0">
                      <a:pos x="connsiteX199" y="connsiteY199"/>
                    </a:cxn>
                  </a:cxnLst>
                  <a:rect l="l" t="t" r="r" b="b"/>
                  <a:pathLst>
                    <a:path w="3180821" h="2276195">
                      <a:moveTo>
                        <a:pt x="403631" y="2276195"/>
                      </a:moveTo>
                      <a:lnTo>
                        <a:pt x="3085922" y="2109788"/>
                      </a:lnTo>
                      <a:lnTo>
                        <a:pt x="3083984" y="2107899"/>
                      </a:lnTo>
                      <a:lnTo>
                        <a:pt x="3060171" y="2076161"/>
                      </a:lnTo>
                      <a:lnTo>
                        <a:pt x="3042180" y="2031200"/>
                      </a:lnTo>
                      <a:lnTo>
                        <a:pt x="3036888" y="1986767"/>
                      </a:lnTo>
                      <a:lnTo>
                        <a:pt x="3040063" y="1943393"/>
                      </a:lnTo>
                      <a:lnTo>
                        <a:pt x="3048000" y="1902134"/>
                      </a:lnTo>
                      <a:lnTo>
                        <a:pt x="3064404" y="1846593"/>
                      </a:lnTo>
                      <a:lnTo>
                        <a:pt x="3071813" y="1817501"/>
                      </a:lnTo>
                      <a:lnTo>
                        <a:pt x="3076576" y="1803748"/>
                      </a:lnTo>
                      <a:lnTo>
                        <a:pt x="3095626" y="1767250"/>
                      </a:lnTo>
                      <a:lnTo>
                        <a:pt x="3142192" y="1697427"/>
                      </a:lnTo>
                      <a:lnTo>
                        <a:pt x="3180821" y="1644531"/>
                      </a:lnTo>
                      <a:lnTo>
                        <a:pt x="3045354" y="1603802"/>
                      </a:lnTo>
                      <a:lnTo>
                        <a:pt x="2453217" y="1417079"/>
                      </a:lnTo>
                      <a:lnTo>
                        <a:pt x="2216680" y="1336678"/>
                      </a:lnTo>
                      <a:lnTo>
                        <a:pt x="2145242" y="1310230"/>
                      </a:lnTo>
                      <a:lnTo>
                        <a:pt x="2119313" y="1298064"/>
                      </a:lnTo>
                      <a:lnTo>
                        <a:pt x="2116138" y="1294361"/>
                      </a:lnTo>
                      <a:lnTo>
                        <a:pt x="2103438" y="1293303"/>
                      </a:lnTo>
                      <a:lnTo>
                        <a:pt x="2083330" y="1284311"/>
                      </a:lnTo>
                      <a:lnTo>
                        <a:pt x="2064280" y="1265268"/>
                      </a:lnTo>
                      <a:lnTo>
                        <a:pt x="2062163" y="1260508"/>
                      </a:lnTo>
                      <a:lnTo>
                        <a:pt x="2001309" y="1085423"/>
                      </a:lnTo>
                      <a:lnTo>
                        <a:pt x="1991254" y="1038874"/>
                      </a:lnTo>
                      <a:lnTo>
                        <a:pt x="1974321" y="990210"/>
                      </a:lnTo>
                      <a:lnTo>
                        <a:pt x="1963209" y="967994"/>
                      </a:lnTo>
                      <a:lnTo>
                        <a:pt x="1951038" y="952125"/>
                      </a:lnTo>
                      <a:lnTo>
                        <a:pt x="1938867" y="943133"/>
                      </a:lnTo>
                      <a:lnTo>
                        <a:pt x="1927225" y="939430"/>
                      </a:lnTo>
                      <a:lnTo>
                        <a:pt x="1915054" y="939959"/>
                      </a:lnTo>
                      <a:lnTo>
                        <a:pt x="1898121" y="946835"/>
                      </a:lnTo>
                      <a:lnTo>
                        <a:pt x="1879071" y="963762"/>
                      </a:lnTo>
                      <a:lnTo>
                        <a:pt x="1858434" y="991268"/>
                      </a:lnTo>
                      <a:lnTo>
                        <a:pt x="1855788" y="997086"/>
                      </a:lnTo>
                      <a:lnTo>
                        <a:pt x="1846263" y="1025121"/>
                      </a:lnTo>
                      <a:lnTo>
                        <a:pt x="1827213" y="1116102"/>
                      </a:lnTo>
                      <a:lnTo>
                        <a:pt x="1805517" y="1261566"/>
                      </a:lnTo>
                      <a:lnTo>
                        <a:pt x="1802342" y="1290658"/>
                      </a:lnTo>
                      <a:lnTo>
                        <a:pt x="1790700" y="1303353"/>
                      </a:lnTo>
                      <a:lnTo>
                        <a:pt x="1770063" y="1321867"/>
                      </a:lnTo>
                      <a:lnTo>
                        <a:pt x="1751013" y="1331388"/>
                      </a:lnTo>
                      <a:lnTo>
                        <a:pt x="1735138" y="1334562"/>
                      </a:lnTo>
                      <a:lnTo>
                        <a:pt x="1720850" y="1330859"/>
                      </a:lnTo>
                      <a:lnTo>
                        <a:pt x="1708680" y="1321867"/>
                      </a:lnTo>
                      <a:lnTo>
                        <a:pt x="1692275" y="1300180"/>
                      </a:lnTo>
                      <a:lnTo>
                        <a:pt x="1677459" y="1262095"/>
                      </a:lnTo>
                      <a:lnTo>
                        <a:pt x="1667405" y="1221894"/>
                      </a:lnTo>
                      <a:lnTo>
                        <a:pt x="1659467" y="1170585"/>
                      </a:lnTo>
                      <a:cubicBezTo>
                        <a:pt x="1659291" y="1167940"/>
                        <a:pt x="1659114" y="1165295"/>
                        <a:pt x="1658938" y="1162650"/>
                      </a:cubicBezTo>
                      <a:lnTo>
                        <a:pt x="1655234" y="1151542"/>
                      </a:lnTo>
                      <a:lnTo>
                        <a:pt x="1646767" y="1135145"/>
                      </a:lnTo>
                      <a:lnTo>
                        <a:pt x="1636184" y="1121921"/>
                      </a:lnTo>
                      <a:lnTo>
                        <a:pt x="1624542" y="1113457"/>
                      </a:lnTo>
                      <a:lnTo>
                        <a:pt x="1604963" y="1107110"/>
                      </a:lnTo>
                      <a:lnTo>
                        <a:pt x="1577446" y="1107639"/>
                      </a:lnTo>
                      <a:lnTo>
                        <a:pt x="1537230" y="1121392"/>
                      </a:lnTo>
                      <a:lnTo>
                        <a:pt x="1499130" y="1144137"/>
                      </a:lnTo>
                      <a:lnTo>
                        <a:pt x="1494896" y="1147311"/>
                      </a:lnTo>
                      <a:lnTo>
                        <a:pt x="1475317" y="1150484"/>
                      </a:lnTo>
                      <a:lnTo>
                        <a:pt x="1445684" y="1149426"/>
                      </a:lnTo>
                      <a:lnTo>
                        <a:pt x="1426634" y="1143608"/>
                      </a:lnTo>
                      <a:lnTo>
                        <a:pt x="1414992" y="1132500"/>
                      </a:lnTo>
                      <a:lnTo>
                        <a:pt x="1409700" y="1114515"/>
                      </a:lnTo>
                      <a:lnTo>
                        <a:pt x="1412875" y="1093886"/>
                      </a:lnTo>
                      <a:lnTo>
                        <a:pt x="1413405" y="1091770"/>
                      </a:lnTo>
                      <a:lnTo>
                        <a:pt x="1421342" y="1049453"/>
                      </a:lnTo>
                      <a:lnTo>
                        <a:pt x="1429809" y="975928"/>
                      </a:lnTo>
                      <a:cubicBezTo>
                        <a:pt x="1430514" y="954770"/>
                        <a:pt x="1431220" y="933611"/>
                        <a:pt x="1431925" y="912453"/>
                      </a:cubicBezTo>
                      <a:cubicBezTo>
                        <a:pt x="1431220" y="894468"/>
                        <a:pt x="1430514" y="876484"/>
                        <a:pt x="1429809" y="858499"/>
                      </a:cubicBezTo>
                      <a:lnTo>
                        <a:pt x="1422930" y="813538"/>
                      </a:lnTo>
                      <a:lnTo>
                        <a:pt x="1411817" y="775982"/>
                      </a:lnTo>
                      <a:lnTo>
                        <a:pt x="1399117" y="746360"/>
                      </a:lnTo>
                      <a:lnTo>
                        <a:pt x="1383771" y="723615"/>
                      </a:lnTo>
                      <a:lnTo>
                        <a:pt x="1366838" y="706159"/>
                      </a:lnTo>
                      <a:lnTo>
                        <a:pt x="1349375" y="692935"/>
                      </a:lnTo>
                      <a:lnTo>
                        <a:pt x="1323446" y="681827"/>
                      </a:lnTo>
                      <a:lnTo>
                        <a:pt x="1282700" y="676538"/>
                      </a:lnTo>
                      <a:lnTo>
                        <a:pt x="1275821" y="678125"/>
                      </a:lnTo>
                      <a:lnTo>
                        <a:pt x="1264180" y="681827"/>
                      </a:lnTo>
                      <a:lnTo>
                        <a:pt x="1245659" y="690291"/>
                      </a:lnTo>
                      <a:lnTo>
                        <a:pt x="1223963" y="707746"/>
                      </a:lnTo>
                      <a:lnTo>
                        <a:pt x="1206500" y="735252"/>
                      </a:lnTo>
                      <a:lnTo>
                        <a:pt x="1199621" y="765403"/>
                      </a:lnTo>
                      <a:lnTo>
                        <a:pt x="1200680" y="810364"/>
                      </a:lnTo>
                      <a:lnTo>
                        <a:pt x="1212321" y="852152"/>
                      </a:lnTo>
                      <a:lnTo>
                        <a:pt x="1214438" y="856913"/>
                      </a:lnTo>
                      <a:lnTo>
                        <a:pt x="1220788" y="870665"/>
                      </a:lnTo>
                      <a:lnTo>
                        <a:pt x="1231371" y="905577"/>
                      </a:lnTo>
                      <a:lnTo>
                        <a:pt x="1243542" y="966936"/>
                      </a:lnTo>
                      <a:lnTo>
                        <a:pt x="1255184" y="1083836"/>
                      </a:lnTo>
                      <a:lnTo>
                        <a:pt x="1255184" y="1107110"/>
                      </a:lnTo>
                      <a:lnTo>
                        <a:pt x="1238780" y="1120334"/>
                      </a:lnTo>
                      <a:lnTo>
                        <a:pt x="1209146" y="1140434"/>
                      </a:lnTo>
                      <a:lnTo>
                        <a:pt x="1181630" y="1151542"/>
                      </a:lnTo>
                      <a:lnTo>
                        <a:pt x="1157288" y="1155774"/>
                      </a:lnTo>
                      <a:lnTo>
                        <a:pt x="1135592" y="1152600"/>
                      </a:lnTo>
                      <a:lnTo>
                        <a:pt x="1115484" y="1143608"/>
                      </a:lnTo>
                      <a:lnTo>
                        <a:pt x="1089555" y="1122979"/>
                      </a:lnTo>
                      <a:lnTo>
                        <a:pt x="1062038" y="1084894"/>
                      </a:lnTo>
                      <a:lnTo>
                        <a:pt x="1044046" y="1043635"/>
                      </a:lnTo>
                      <a:lnTo>
                        <a:pt x="1027113" y="992326"/>
                      </a:lnTo>
                      <a:lnTo>
                        <a:pt x="1025525" y="983334"/>
                      </a:lnTo>
                      <a:lnTo>
                        <a:pt x="1016000" y="955828"/>
                      </a:lnTo>
                      <a:lnTo>
                        <a:pt x="1001184" y="882831"/>
                      </a:lnTo>
                      <a:lnTo>
                        <a:pt x="992188" y="796082"/>
                      </a:lnTo>
                      <a:lnTo>
                        <a:pt x="987425" y="704573"/>
                      </a:lnTo>
                      <a:lnTo>
                        <a:pt x="987425" y="488758"/>
                      </a:lnTo>
                      <a:lnTo>
                        <a:pt x="990071" y="437978"/>
                      </a:lnTo>
                      <a:lnTo>
                        <a:pt x="981605" y="415232"/>
                      </a:lnTo>
                      <a:lnTo>
                        <a:pt x="964671" y="378734"/>
                      </a:lnTo>
                      <a:lnTo>
                        <a:pt x="947209" y="352815"/>
                      </a:lnTo>
                      <a:lnTo>
                        <a:pt x="931334" y="335360"/>
                      </a:lnTo>
                      <a:lnTo>
                        <a:pt x="914400" y="325839"/>
                      </a:lnTo>
                      <a:lnTo>
                        <a:pt x="899055" y="323723"/>
                      </a:lnTo>
                      <a:lnTo>
                        <a:pt x="884767" y="326896"/>
                      </a:lnTo>
                      <a:lnTo>
                        <a:pt x="869950" y="334302"/>
                      </a:lnTo>
                      <a:lnTo>
                        <a:pt x="850900" y="352815"/>
                      </a:lnTo>
                      <a:lnTo>
                        <a:pt x="829734" y="382966"/>
                      </a:lnTo>
                      <a:lnTo>
                        <a:pt x="809096" y="424754"/>
                      </a:lnTo>
                      <a:lnTo>
                        <a:pt x="805921" y="433217"/>
                      </a:lnTo>
                      <a:lnTo>
                        <a:pt x="800100" y="459136"/>
                      </a:lnTo>
                      <a:lnTo>
                        <a:pt x="796925" y="514148"/>
                      </a:lnTo>
                      <a:lnTo>
                        <a:pt x="804863" y="569688"/>
                      </a:lnTo>
                      <a:lnTo>
                        <a:pt x="819680" y="624700"/>
                      </a:lnTo>
                      <a:lnTo>
                        <a:pt x="849842" y="701399"/>
                      </a:lnTo>
                      <a:lnTo>
                        <a:pt x="892175" y="783916"/>
                      </a:lnTo>
                      <a:lnTo>
                        <a:pt x="906992" y="811422"/>
                      </a:lnTo>
                      <a:lnTo>
                        <a:pt x="918105" y="835754"/>
                      </a:lnTo>
                      <a:lnTo>
                        <a:pt x="932921" y="891824"/>
                      </a:lnTo>
                      <a:lnTo>
                        <a:pt x="942446" y="966936"/>
                      </a:lnTo>
                      <a:lnTo>
                        <a:pt x="943505" y="979631"/>
                      </a:lnTo>
                      <a:lnTo>
                        <a:pt x="938742" y="982805"/>
                      </a:lnTo>
                      <a:lnTo>
                        <a:pt x="929746" y="984391"/>
                      </a:lnTo>
                      <a:lnTo>
                        <a:pt x="914400" y="979631"/>
                      </a:lnTo>
                      <a:lnTo>
                        <a:pt x="892175" y="961117"/>
                      </a:lnTo>
                      <a:lnTo>
                        <a:pt x="869950" y="934140"/>
                      </a:lnTo>
                      <a:lnTo>
                        <a:pt x="821267" y="853739"/>
                      </a:lnTo>
                      <a:lnTo>
                        <a:pt x="810155" y="830994"/>
                      </a:lnTo>
                      <a:lnTo>
                        <a:pt x="790046" y="802959"/>
                      </a:lnTo>
                      <a:lnTo>
                        <a:pt x="757238" y="768576"/>
                      </a:lnTo>
                      <a:lnTo>
                        <a:pt x="738188" y="756939"/>
                      </a:lnTo>
                      <a:lnTo>
                        <a:pt x="728663" y="754824"/>
                      </a:lnTo>
                      <a:lnTo>
                        <a:pt x="716492" y="758526"/>
                      </a:lnTo>
                      <a:lnTo>
                        <a:pt x="706438" y="773866"/>
                      </a:lnTo>
                      <a:lnTo>
                        <a:pt x="703263" y="796611"/>
                      </a:lnTo>
                      <a:lnTo>
                        <a:pt x="705379" y="820943"/>
                      </a:lnTo>
                      <a:lnTo>
                        <a:pt x="713317" y="843160"/>
                      </a:lnTo>
                      <a:lnTo>
                        <a:pt x="718609" y="851623"/>
                      </a:lnTo>
                      <a:lnTo>
                        <a:pt x="733954" y="873839"/>
                      </a:lnTo>
                      <a:lnTo>
                        <a:pt x="784225" y="963762"/>
                      </a:lnTo>
                      <a:lnTo>
                        <a:pt x="865717" y="1119805"/>
                      </a:lnTo>
                      <a:lnTo>
                        <a:pt x="882121" y="1152600"/>
                      </a:lnTo>
                      <a:lnTo>
                        <a:pt x="886355" y="1171643"/>
                      </a:lnTo>
                      <a:lnTo>
                        <a:pt x="886355" y="1199149"/>
                      </a:lnTo>
                      <a:lnTo>
                        <a:pt x="879475" y="1217133"/>
                      </a:lnTo>
                      <a:lnTo>
                        <a:pt x="867834" y="1228241"/>
                      </a:lnTo>
                      <a:lnTo>
                        <a:pt x="847196" y="1233531"/>
                      </a:lnTo>
                      <a:lnTo>
                        <a:pt x="824442" y="1229299"/>
                      </a:lnTo>
                      <a:lnTo>
                        <a:pt x="821267" y="1228770"/>
                      </a:lnTo>
                      <a:lnTo>
                        <a:pt x="637646" y="807190"/>
                      </a:lnTo>
                      <a:lnTo>
                        <a:pt x="515938" y="524727"/>
                      </a:lnTo>
                      <a:lnTo>
                        <a:pt x="488421" y="459136"/>
                      </a:lnTo>
                      <a:lnTo>
                        <a:pt x="436034" y="345939"/>
                      </a:lnTo>
                      <a:lnTo>
                        <a:pt x="385763" y="251255"/>
                      </a:lnTo>
                      <a:lnTo>
                        <a:pt x="337609" y="175614"/>
                      </a:lnTo>
                      <a:lnTo>
                        <a:pt x="291571" y="115842"/>
                      </a:lnTo>
                      <a:lnTo>
                        <a:pt x="248179" y="70881"/>
                      </a:lnTo>
                      <a:lnTo>
                        <a:pt x="207963" y="38085"/>
                      </a:lnTo>
                      <a:lnTo>
                        <a:pt x="171450" y="16398"/>
                      </a:lnTo>
                      <a:lnTo>
                        <a:pt x="137584" y="4232"/>
                      </a:lnTo>
                      <a:lnTo>
                        <a:pt x="107421" y="0"/>
                      </a:lnTo>
                      <a:lnTo>
                        <a:pt x="80434" y="1587"/>
                      </a:lnTo>
                      <a:lnTo>
                        <a:pt x="58738" y="6877"/>
                      </a:lnTo>
                      <a:lnTo>
                        <a:pt x="17463" y="28035"/>
                      </a:lnTo>
                      <a:lnTo>
                        <a:pt x="10584" y="34911"/>
                      </a:lnTo>
                      <a:lnTo>
                        <a:pt x="6879" y="40201"/>
                      </a:lnTo>
                      <a:lnTo>
                        <a:pt x="1588" y="53425"/>
                      </a:lnTo>
                      <a:cubicBezTo>
                        <a:pt x="1059" y="62065"/>
                        <a:pt x="529" y="70704"/>
                        <a:pt x="0" y="79344"/>
                      </a:cubicBezTo>
                      <a:lnTo>
                        <a:pt x="7409" y="122719"/>
                      </a:lnTo>
                      <a:lnTo>
                        <a:pt x="25929" y="175085"/>
                      </a:lnTo>
                      <a:lnTo>
                        <a:pt x="68263" y="265537"/>
                      </a:lnTo>
                      <a:lnTo>
                        <a:pt x="146050" y="403066"/>
                      </a:lnTo>
                      <a:lnTo>
                        <a:pt x="235479" y="541653"/>
                      </a:lnTo>
                      <a:lnTo>
                        <a:pt x="322263" y="668603"/>
                      </a:lnTo>
                      <a:lnTo>
                        <a:pt x="422804" y="808777"/>
                      </a:lnTo>
                      <a:lnTo>
                        <a:pt x="439738" y="830465"/>
                      </a:lnTo>
                      <a:lnTo>
                        <a:pt x="466196" y="875426"/>
                      </a:lnTo>
                      <a:lnTo>
                        <a:pt x="516467" y="970639"/>
                      </a:lnTo>
                      <a:lnTo>
                        <a:pt x="564092" y="1069554"/>
                      </a:lnTo>
                      <a:lnTo>
                        <a:pt x="606425" y="1172172"/>
                      </a:lnTo>
                      <a:lnTo>
                        <a:pt x="664634" y="1327685"/>
                      </a:lnTo>
                      <a:lnTo>
                        <a:pt x="729192" y="1531863"/>
                      </a:lnTo>
                      <a:lnTo>
                        <a:pt x="779463" y="1720172"/>
                      </a:lnTo>
                      <a:lnTo>
                        <a:pt x="815975" y="1879389"/>
                      </a:lnTo>
                      <a:lnTo>
                        <a:pt x="839538" y="2017748"/>
                      </a:lnTo>
                      <a:lnTo>
                        <a:pt x="760040" y="2097549"/>
                      </a:lnTo>
                      <a:lnTo>
                        <a:pt x="661770" y="2117118"/>
                      </a:lnTo>
                      <a:cubicBezTo>
                        <a:pt x="658927" y="2123919"/>
                        <a:pt x="406474" y="2269394"/>
                        <a:pt x="403631" y="227619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4" name="Freeform 10">
                  <a:extLst>
                    <a:ext uri="{FF2B5EF4-FFF2-40B4-BE49-F238E27FC236}">
                      <a16:creationId xmlns:a16="http://schemas.microsoft.com/office/drawing/2014/main" id="{1814D092-D008-41DC-8138-4CDBB7C1EEA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10800000" flipH="1">
                  <a:off x="10366148" y="1029154"/>
                  <a:ext cx="1492250" cy="1439863"/>
                </a:xfrm>
                <a:custGeom>
                  <a:avLst/>
                  <a:gdLst>
                    <a:gd name="T0" fmla="*/ 2679 w 2820"/>
                    <a:gd name="T1" fmla="*/ 1395 h 2721"/>
                    <a:gd name="T2" fmla="*/ 2562 w 2820"/>
                    <a:gd name="T3" fmla="*/ 1460 h 2721"/>
                    <a:gd name="T4" fmla="*/ 2327 w 2820"/>
                    <a:gd name="T5" fmla="*/ 1784 h 2721"/>
                    <a:gd name="T6" fmla="*/ 2241 w 2820"/>
                    <a:gd name="T7" fmla="*/ 1877 h 2721"/>
                    <a:gd name="T8" fmla="*/ 2035 w 2820"/>
                    <a:gd name="T9" fmla="*/ 1913 h 2721"/>
                    <a:gd name="T10" fmla="*/ 1924 w 2820"/>
                    <a:gd name="T11" fmla="*/ 1864 h 2721"/>
                    <a:gd name="T12" fmla="*/ 1844 w 2820"/>
                    <a:gd name="T13" fmla="*/ 1681 h 2721"/>
                    <a:gd name="T14" fmla="*/ 1900 w 2820"/>
                    <a:gd name="T15" fmla="*/ 1498 h 2721"/>
                    <a:gd name="T16" fmla="*/ 2012 w 2820"/>
                    <a:gd name="T17" fmla="*/ 1362 h 2721"/>
                    <a:gd name="T18" fmla="*/ 2359 w 2820"/>
                    <a:gd name="T19" fmla="*/ 802 h 2721"/>
                    <a:gd name="T20" fmla="*/ 2590 w 2820"/>
                    <a:gd name="T21" fmla="*/ 294 h 2721"/>
                    <a:gd name="T22" fmla="*/ 2587 w 2820"/>
                    <a:gd name="T23" fmla="*/ 147 h 2721"/>
                    <a:gd name="T24" fmla="*/ 2522 w 2820"/>
                    <a:gd name="T25" fmla="*/ 43 h 2721"/>
                    <a:gd name="T26" fmla="*/ 2320 w 2820"/>
                    <a:gd name="T27" fmla="*/ 4 h 2721"/>
                    <a:gd name="T28" fmla="*/ 2175 w 2820"/>
                    <a:gd name="T29" fmla="*/ 73 h 2721"/>
                    <a:gd name="T30" fmla="*/ 2122 w 2820"/>
                    <a:gd name="T31" fmla="*/ 305 h 2721"/>
                    <a:gd name="T32" fmla="*/ 2104 w 2820"/>
                    <a:gd name="T33" fmla="*/ 753 h 2721"/>
                    <a:gd name="T34" fmla="*/ 2042 w 2820"/>
                    <a:gd name="T35" fmla="*/ 880 h 2721"/>
                    <a:gd name="T36" fmla="*/ 1641 w 2820"/>
                    <a:gd name="T37" fmla="*/ 1400 h 2721"/>
                    <a:gd name="T38" fmla="*/ 1538 w 2820"/>
                    <a:gd name="T39" fmla="*/ 1473 h 2721"/>
                    <a:gd name="T40" fmla="*/ 1419 w 2820"/>
                    <a:gd name="T41" fmla="*/ 1466 h 2721"/>
                    <a:gd name="T42" fmla="*/ 1394 w 2820"/>
                    <a:gd name="T43" fmla="*/ 1416 h 2721"/>
                    <a:gd name="T44" fmla="*/ 1389 w 2820"/>
                    <a:gd name="T45" fmla="*/ 1202 h 2721"/>
                    <a:gd name="T46" fmla="*/ 1337 w 2820"/>
                    <a:gd name="T47" fmla="*/ 1154 h 2721"/>
                    <a:gd name="T48" fmla="*/ 1256 w 2820"/>
                    <a:gd name="T49" fmla="*/ 1207 h 2721"/>
                    <a:gd name="T50" fmla="*/ 1183 w 2820"/>
                    <a:gd name="T51" fmla="*/ 1370 h 2721"/>
                    <a:gd name="T52" fmla="*/ 1037 w 2820"/>
                    <a:gd name="T53" fmla="*/ 1472 h 2721"/>
                    <a:gd name="T54" fmla="*/ 903 w 2820"/>
                    <a:gd name="T55" fmla="*/ 1480 h 2721"/>
                    <a:gd name="T56" fmla="*/ 697 w 2820"/>
                    <a:gd name="T57" fmla="*/ 1478 h 2721"/>
                    <a:gd name="T58" fmla="*/ 408 w 2820"/>
                    <a:gd name="T59" fmla="*/ 1590 h 2721"/>
                    <a:gd name="T60" fmla="*/ 177 w 2820"/>
                    <a:gd name="T61" fmla="*/ 1815 h 2721"/>
                    <a:gd name="T62" fmla="*/ 98 w 2820"/>
                    <a:gd name="T63" fmla="*/ 1920 h 2721"/>
                    <a:gd name="T64" fmla="*/ 0 w 2820"/>
                    <a:gd name="T65" fmla="*/ 1969 h 2721"/>
                    <a:gd name="T66" fmla="*/ 121 w 2820"/>
                    <a:gd name="T67" fmla="*/ 2118 h 2721"/>
                    <a:gd name="T68" fmla="*/ 663 w 2820"/>
                    <a:gd name="T69" fmla="*/ 2493 h 2721"/>
                    <a:gd name="T70" fmla="*/ 1066 w 2820"/>
                    <a:gd name="T71" fmla="*/ 2651 h 2721"/>
                    <a:gd name="T72" fmla="*/ 1452 w 2820"/>
                    <a:gd name="T73" fmla="*/ 2718 h 2721"/>
                    <a:gd name="T74" fmla="*/ 1674 w 2820"/>
                    <a:gd name="T75" fmla="*/ 2715 h 2721"/>
                    <a:gd name="T76" fmla="*/ 2015 w 2820"/>
                    <a:gd name="T77" fmla="*/ 2628 h 2721"/>
                    <a:gd name="T78" fmla="*/ 2368 w 2820"/>
                    <a:gd name="T79" fmla="*/ 2159 h 2721"/>
                    <a:gd name="T80" fmla="*/ 2551 w 2820"/>
                    <a:gd name="T81" fmla="*/ 1787 h 2721"/>
                    <a:gd name="T82" fmla="*/ 2761 w 2820"/>
                    <a:gd name="T83" fmla="*/ 1663 h 2721"/>
                    <a:gd name="T84" fmla="*/ 2817 w 2820"/>
                    <a:gd name="T85" fmla="*/ 1503 h 2721"/>
                    <a:gd name="T86" fmla="*/ 2725 w 2820"/>
                    <a:gd name="T87" fmla="*/ 1404 h 27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2820" h="2721">
                      <a:moveTo>
                        <a:pt x="2725" y="1404"/>
                      </a:moveTo>
                      <a:lnTo>
                        <a:pt x="2711" y="1397"/>
                      </a:lnTo>
                      <a:lnTo>
                        <a:pt x="2679" y="1395"/>
                      </a:lnTo>
                      <a:lnTo>
                        <a:pt x="2647" y="1403"/>
                      </a:lnTo>
                      <a:lnTo>
                        <a:pt x="2614" y="1420"/>
                      </a:lnTo>
                      <a:lnTo>
                        <a:pt x="2562" y="1460"/>
                      </a:lnTo>
                      <a:lnTo>
                        <a:pt x="2496" y="1531"/>
                      </a:lnTo>
                      <a:lnTo>
                        <a:pt x="2405" y="1655"/>
                      </a:lnTo>
                      <a:lnTo>
                        <a:pt x="2327" y="1784"/>
                      </a:lnTo>
                      <a:lnTo>
                        <a:pt x="2320" y="1799"/>
                      </a:lnTo>
                      <a:lnTo>
                        <a:pt x="2296" y="1830"/>
                      </a:lnTo>
                      <a:lnTo>
                        <a:pt x="2241" y="1877"/>
                      </a:lnTo>
                      <a:lnTo>
                        <a:pt x="2181" y="1902"/>
                      </a:lnTo>
                      <a:lnTo>
                        <a:pt x="2120" y="1914"/>
                      </a:lnTo>
                      <a:lnTo>
                        <a:pt x="2035" y="1913"/>
                      </a:lnTo>
                      <a:lnTo>
                        <a:pt x="1956" y="1892"/>
                      </a:lnTo>
                      <a:lnTo>
                        <a:pt x="1944" y="1885"/>
                      </a:lnTo>
                      <a:lnTo>
                        <a:pt x="1924" y="1864"/>
                      </a:lnTo>
                      <a:lnTo>
                        <a:pt x="1893" y="1822"/>
                      </a:lnTo>
                      <a:lnTo>
                        <a:pt x="1859" y="1758"/>
                      </a:lnTo>
                      <a:lnTo>
                        <a:pt x="1844" y="1681"/>
                      </a:lnTo>
                      <a:lnTo>
                        <a:pt x="1851" y="1609"/>
                      </a:lnTo>
                      <a:lnTo>
                        <a:pt x="1872" y="1548"/>
                      </a:lnTo>
                      <a:lnTo>
                        <a:pt x="1900" y="1498"/>
                      </a:lnTo>
                      <a:lnTo>
                        <a:pt x="1937" y="1449"/>
                      </a:lnTo>
                      <a:lnTo>
                        <a:pt x="1944" y="1442"/>
                      </a:lnTo>
                      <a:lnTo>
                        <a:pt x="2012" y="1362"/>
                      </a:lnTo>
                      <a:lnTo>
                        <a:pt x="2140" y="1182"/>
                      </a:lnTo>
                      <a:lnTo>
                        <a:pt x="2257" y="992"/>
                      </a:lnTo>
                      <a:lnTo>
                        <a:pt x="2359" y="802"/>
                      </a:lnTo>
                      <a:lnTo>
                        <a:pt x="2484" y="543"/>
                      </a:lnTo>
                      <a:lnTo>
                        <a:pt x="2581" y="317"/>
                      </a:lnTo>
                      <a:lnTo>
                        <a:pt x="2590" y="294"/>
                      </a:lnTo>
                      <a:lnTo>
                        <a:pt x="2594" y="259"/>
                      </a:lnTo>
                      <a:lnTo>
                        <a:pt x="2594" y="199"/>
                      </a:lnTo>
                      <a:lnTo>
                        <a:pt x="2587" y="147"/>
                      </a:lnTo>
                      <a:lnTo>
                        <a:pt x="2571" y="105"/>
                      </a:lnTo>
                      <a:lnTo>
                        <a:pt x="2549" y="70"/>
                      </a:lnTo>
                      <a:lnTo>
                        <a:pt x="2522" y="43"/>
                      </a:lnTo>
                      <a:lnTo>
                        <a:pt x="2473" y="14"/>
                      </a:lnTo>
                      <a:lnTo>
                        <a:pt x="2398" y="0"/>
                      </a:lnTo>
                      <a:lnTo>
                        <a:pt x="2320" y="4"/>
                      </a:lnTo>
                      <a:lnTo>
                        <a:pt x="2248" y="24"/>
                      </a:lnTo>
                      <a:lnTo>
                        <a:pt x="2194" y="55"/>
                      </a:lnTo>
                      <a:lnTo>
                        <a:pt x="2175" y="73"/>
                      </a:lnTo>
                      <a:lnTo>
                        <a:pt x="2159" y="93"/>
                      </a:lnTo>
                      <a:lnTo>
                        <a:pt x="2137" y="163"/>
                      </a:lnTo>
                      <a:lnTo>
                        <a:pt x="2122" y="305"/>
                      </a:lnTo>
                      <a:lnTo>
                        <a:pt x="2116" y="530"/>
                      </a:lnTo>
                      <a:lnTo>
                        <a:pt x="2111" y="678"/>
                      </a:lnTo>
                      <a:lnTo>
                        <a:pt x="2104" y="753"/>
                      </a:lnTo>
                      <a:lnTo>
                        <a:pt x="2097" y="778"/>
                      </a:lnTo>
                      <a:lnTo>
                        <a:pt x="2087" y="802"/>
                      </a:lnTo>
                      <a:lnTo>
                        <a:pt x="2042" y="880"/>
                      </a:lnTo>
                      <a:lnTo>
                        <a:pt x="1934" y="1035"/>
                      </a:lnTo>
                      <a:lnTo>
                        <a:pt x="1757" y="1266"/>
                      </a:lnTo>
                      <a:lnTo>
                        <a:pt x="1641" y="1400"/>
                      </a:lnTo>
                      <a:lnTo>
                        <a:pt x="1584" y="1453"/>
                      </a:lnTo>
                      <a:lnTo>
                        <a:pt x="1567" y="1463"/>
                      </a:lnTo>
                      <a:lnTo>
                        <a:pt x="1538" y="1473"/>
                      </a:lnTo>
                      <a:lnTo>
                        <a:pt x="1479" y="1482"/>
                      </a:lnTo>
                      <a:lnTo>
                        <a:pt x="1440" y="1476"/>
                      </a:lnTo>
                      <a:lnTo>
                        <a:pt x="1419" y="1466"/>
                      </a:lnTo>
                      <a:lnTo>
                        <a:pt x="1404" y="1450"/>
                      </a:lnTo>
                      <a:lnTo>
                        <a:pt x="1396" y="1429"/>
                      </a:lnTo>
                      <a:lnTo>
                        <a:pt x="1394" y="1416"/>
                      </a:lnTo>
                      <a:lnTo>
                        <a:pt x="1399" y="1345"/>
                      </a:lnTo>
                      <a:lnTo>
                        <a:pt x="1397" y="1238"/>
                      </a:lnTo>
                      <a:lnTo>
                        <a:pt x="1389" y="1202"/>
                      </a:lnTo>
                      <a:lnTo>
                        <a:pt x="1376" y="1175"/>
                      </a:lnTo>
                      <a:lnTo>
                        <a:pt x="1352" y="1156"/>
                      </a:lnTo>
                      <a:lnTo>
                        <a:pt x="1337" y="1154"/>
                      </a:lnTo>
                      <a:lnTo>
                        <a:pt x="1321" y="1154"/>
                      </a:lnTo>
                      <a:lnTo>
                        <a:pt x="1292" y="1166"/>
                      </a:lnTo>
                      <a:lnTo>
                        <a:pt x="1256" y="1207"/>
                      </a:lnTo>
                      <a:lnTo>
                        <a:pt x="1208" y="1312"/>
                      </a:lnTo>
                      <a:lnTo>
                        <a:pt x="1203" y="1336"/>
                      </a:lnTo>
                      <a:lnTo>
                        <a:pt x="1183" y="1370"/>
                      </a:lnTo>
                      <a:lnTo>
                        <a:pt x="1136" y="1419"/>
                      </a:lnTo>
                      <a:lnTo>
                        <a:pt x="1086" y="1452"/>
                      </a:lnTo>
                      <a:lnTo>
                        <a:pt x="1037" y="1472"/>
                      </a:lnTo>
                      <a:lnTo>
                        <a:pt x="969" y="1483"/>
                      </a:lnTo>
                      <a:lnTo>
                        <a:pt x="909" y="1482"/>
                      </a:lnTo>
                      <a:lnTo>
                        <a:pt x="903" y="1480"/>
                      </a:lnTo>
                      <a:lnTo>
                        <a:pt x="860" y="1475"/>
                      </a:lnTo>
                      <a:lnTo>
                        <a:pt x="776" y="1470"/>
                      </a:lnTo>
                      <a:lnTo>
                        <a:pt x="697" y="1478"/>
                      </a:lnTo>
                      <a:lnTo>
                        <a:pt x="624" y="1492"/>
                      </a:lnTo>
                      <a:lnTo>
                        <a:pt x="523" y="1527"/>
                      </a:lnTo>
                      <a:lnTo>
                        <a:pt x="408" y="1590"/>
                      </a:lnTo>
                      <a:lnTo>
                        <a:pt x="314" y="1662"/>
                      </a:lnTo>
                      <a:lnTo>
                        <a:pt x="244" y="1732"/>
                      </a:lnTo>
                      <a:lnTo>
                        <a:pt x="177" y="1815"/>
                      </a:lnTo>
                      <a:lnTo>
                        <a:pt x="170" y="1828"/>
                      </a:lnTo>
                      <a:lnTo>
                        <a:pt x="144" y="1865"/>
                      </a:lnTo>
                      <a:lnTo>
                        <a:pt x="98" y="1920"/>
                      </a:lnTo>
                      <a:lnTo>
                        <a:pt x="56" y="1951"/>
                      </a:lnTo>
                      <a:lnTo>
                        <a:pt x="19" y="1967"/>
                      </a:lnTo>
                      <a:lnTo>
                        <a:pt x="0" y="1969"/>
                      </a:lnTo>
                      <a:lnTo>
                        <a:pt x="23" y="2010"/>
                      </a:lnTo>
                      <a:lnTo>
                        <a:pt x="84" y="2087"/>
                      </a:lnTo>
                      <a:lnTo>
                        <a:pt x="121" y="2118"/>
                      </a:lnTo>
                      <a:lnTo>
                        <a:pt x="270" y="2235"/>
                      </a:lnTo>
                      <a:lnTo>
                        <a:pt x="500" y="2398"/>
                      </a:lnTo>
                      <a:lnTo>
                        <a:pt x="663" y="2493"/>
                      </a:lnTo>
                      <a:lnTo>
                        <a:pt x="748" y="2533"/>
                      </a:lnTo>
                      <a:lnTo>
                        <a:pt x="853" y="2578"/>
                      </a:lnTo>
                      <a:lnTo>
                        <a:pt x="1066" y="2651"/>
                      </a:lnTo>
                      <a:lnTo>
                        <a:pt x="1229" y="2689"/>
                      </a:lnTo>
                      <a:lnTo>
                        <a:pt x="1340" y="2706"/>
                      </a:lnTo>
                      <a:lnTo>
                        <a:pt x="1452" y="2718"/>
                      </a:lnTo>
                      <a:lnTo>
                        <a:pt x="1566" y="2721"/>
                      </a:lnTo>
                      <a:lnTo>
                        <a:pt x="1623" y="2719"/>
                      </a:lnTo>
                      <a:lnTo>
                        <a:pt x="1674" y="2715"/>
                      </a:lnTo>
                      <a:lnTo>
                        <a:pt x="1798" y="2687"/>
                      </a:lnTo>
                      <a:lnTo>
                        <a:pt x="1972" y="2637"/>
                      </a:lnTo>
                      <a:lnTo>
                        <a:pt x="2015" y="2628"/>
                      </a:lnTo>
                      <a:lnTo>
                        <a:pt x="2110" y="2510"/>
                      </a:lnTo>
                      <a:lnTo>
                        <a:pt x="2268" y="2314"/>
                      </a:lnTo>
                      <a:lnTo>
                        <a:pt x="2368" y="2159"/>
                      </a:lnTo>
                      <a:lnTo>
                        <a:pt x="2414" y="2068"/>
                      </a:lnTo>
                      <a:lnTo>
                        <a:pt x="2520" y="1848"/>
                      </a:lnTo>
                      <a:lnTo>
                        <a:pt x="2551" y="1787"/>
                      </a:lnTo>
                      <a:lnTo>
                        <a:pt x="2607" y="1766"/>
                      </a:lnTo>
                      <a:lnTo>
                        <a:pt x="2696" y="1717"/>
                      </a:lnTo>
                      <a:lnTo>
                        <a:pt x="2761" y="1663"/>
                      </a:lnTo>
                      <a:lnTo>
                        <a:pt x="2801" y="1609"/>
                      </a:lnTo>
                      <a:lnTo>
                        <a:pt x="2820" y="1555"/>
                      </a:lnTo>
                      <a:lnTo>
                        <a:pt x="2817" y="1503"/>
                      </a:lnTo>
                      <a:lnTo>
                        <a:pt x="2794" y="1459"/>
                      </a:lnTo>
                      <a:lnTo>
                        <a:pt x="2754" y="1420"/>
                      </a:lnTo>
                      <a:lnTo>
                        <a:pt x="2725" y="140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5" name="Freeform 11">
                  <a:extLst>
                    <a:ext uri="{FF2B5EF4-FFF2-40B4-BE49-F238E27FC236}">
                      <a16:creationId xmlns:a16="http://schemas.microsoft.com/office/drawing/2014/main" id="{BC50B466-E469-4432-A073-7303E4FE44D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10800000" flipH="1">
                  <a:off x="9099323" y="2440441"/>
                  <a:ext cx="241300" cy="466725"/>
                </a:xfrm>
                <a:custGeom>
                  <a:avLst/>
                  <a:gdLst>
                    <a:gd name="T0" fmla="*/ 295 w 454"/>
                    <a:gd name="T1" fmla="*/ 881 h 883"/>
                    <a:gd name="T2" fmla="*/ 280 w 454"/>
                    <a:gd name="T3" fmla="*/ 864 h 883"/>
                    <a:gd name="T4" fmla="*/ 186 w 454"/>
                    <a:gd name="T5" fmla="*/ 744 h 883"/>
                    <a:gd name="T6" fmla="*/ 112 w 454"/>
                    <a:gd name="T7" fmla="*/ 629 h 883"/>
                    <a:gd name="T8" fmla="*/ 46 w 454"/>
                    <a:gd name="T9" fmla="*/ 495 h 883"/>
                    <a:gd name="T10" fmla="*/ 13 w 454"/>
                    <a:gd name="T11" fmla="*/ 389 h 883"/>
                    <a:gd name="T12" fmla="*/ 0 w 454"/>
                    <a:gd name="T13" fmla="*/ 315 h 883"/>
                    <a:gd name="T14" fmla="*/ 0 w 454"/>
                    <a:gd name="T15" fmla="*/ 245 h 883"/>
                    <a:gd name="T16" fmla="*/ 12 w 454"/>
                    <a:gd name="T17" fmla="*/ 174 h 883"/>
                    <a:gd name="T18" fmla="*/ 39 w 454"/>
                    <a:gd name="T19" fmla="*/ 106 h 883"/>
                    <a:gd name="T20" fmla="*/ 84 w 454"/>
                    <a:gd name="T21" fmla="*/ 43 h 883"/>
                    <a:gd name="T22" fmla="*/ 114 w 454"/>
                    <a:gd name="T23" fmla="*/ 14 h 883"/>
                    <a:gd name="T24" fmla="*/ 128 w 454"/>
                    <a:gd name="T25" fmla="*/ 10 h 883"/>
                    <a:gd name="T26" fmla="*/ 216 w 454"/>
                    <a:gd name="T27" fmla="*/ 0 h 883"/>
                    <a:gd name="T28" fmla="*/ 288 w 454"/>
                    <a:gd name="T29" fmla="*/ 3 h 883"/>
                    <a:gd name="T30" fmla="*/ 343 w 454"/>
                    <a:gd name="T31" fmla="*/ 17 h 883"/>
                    <a:gd name="T32" fmla="*/ 377 w 454"/>
                    <a:gd name="T33" fmla="*/ 33 h 883"/>
                    <a:gd name="T34" fmla="*/ 406 w 454"/>
                    <a:gd name="T35" fmla="*/ 54 h 883"/>
                    <a:gd name="T36" fmla="*/ 431 w 454"/>
                    <a:gd name="T37" fmla="*/ 85 h 883"/>
                    <a:gd name="T38" fmla="*/ 447 w 454"/>
                    <a:gd name="T39" fmla="*/ 124 h 883"/>
                    <a:gd name="T40" fmla="*/ 454 w 454"/>
                    <a:gd name="T41" fmla="*/ 172 h 883"/>
                    <a:gd name="T42" fmla="*/ 451 w 454"/>
                    <a:gd name="T43" fmla="*/ 232 h 883"/>
                    <a:gd name="T44" fmla="*/ 436 w 454"/>
                    <a:gd name="T45" fmla="*/ 302 h 883"/>
                    <a:gd name="T46" fmla="*/ 422 w 454"/>
                    <a:gd name="T47" fmla="*/ 342 h 883"/>
                    <a:gd name="T48" fmla="*/ 415 w 454"/>
                    <a:gd name="T49" fmla="*/ 361 h 883"/>
                    <a:gd name="T50" fmla="*/ 390 w 454"/>
                    <a:gd name="T51" fmla="*/ 380 h 883"/>
                    <a:gd name="T52" fmla="*/ 362 w 454"/>
                    <a:gd name="T53" fmla="*/ 400 h 883"/>
                    <a:gd name="T54" fmla="*/ 331 w 454"/>
                    <a:gd name="T55" fmla="*/ 445 h 883"/>
                    <a:gd name="T56" fmla="*/ 317 w 454"/>
                    <a:gd name="T57" fmla="*/ 486 h 883"/>
                    <a:gd name="T58" fmla="*/ 328 w 454"/>
                    <a:gd name="T59" fmla="*/ 538 h 883"/>
                    <a:gd name="T60" fmla="*/ 356 w 454"/>
                    <a:gd name="T61" fmla="*/ 728 h 883"/>
                    <a:gd name="T62" fmla="*/ 356 w 454"/>
                    <a:gd name="T63" fmla="*/ 799 h 883"/>
                    <a:gd name="T64" fmla="*/ 344 w 454"/>
                    <a:gd name="T65" fmla="*/ 854 h 883"/>
                    <a:gd name="T66" fmla="*/ 326 w 454"/>
                    <a:gd name="T67" fmla="*/ 877 h 883"/>
                    <a:gd name="T68" fmla="*/ 307 w 454"/>
                    <a:gd name="T69" fmla="*/ 883 h 883"/>
                    <a:gd name="T70" fmla="*/ 295 w 454"/>
                    <a:gd name="T71" fmla="*/ 881 h 8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454" h="883">
                      <a:moveTo>
                        <a:pt x="295" y="881"/>
                      </a:moveTo>
                      <a:lnTo>
                        <a:pt x="280" y="864"/>
                      </a:lnTo>
                      <a:lnTo>
                        <a:pt x="186" y="744"/>
                      </a:lnTo>
                      <a:lnTo>
                        <a:pt x="112" y="629"/>
                      </a:lnTo>
                      <a:lnTo>
                        <a:pt x="46" y="495"/>
                      </a:lnTo>
                      <a:lnTo>
                        <a:pt x="13" y="389"/>
                      </a:lnTo>
                      <a:lnTo>
                        <a:pt x="0" y="315"/>
                      </a:lnTo>
                      <a:lnTo>
                        <a:pt x="0" y="245"/>
                      </a:lnTo>
                      <a:lnTo>
                        <a:pt x="12" y="174"/>
                      </a:lnTo>
                      <a:lnTo>
                        <a:pt x="39" y="106"/>
                      </a:lnTo>
                      <a:lnTo>
                        <a:pt x="84" y="43"/>
                      </a:lnTo>
                      <a:lnTo>
                        <a:pt x="114" y="14"/>
                      </a:lnTo>
                      <a:lnTo>
                        <a:pt x="128" y="10"/>
                      </a:lnTo>
                      <a:lnTo>
                        <a:pt x="216" y="0"/>
                      </a:lnTo>
                      <a:lnTo>
                        <a:pt x="288" y="3"/>
                      </a:lnTo>
                      <a:lnTo>
                        <a:pt x="343" y="17"/>
                      </a:lnTo>
                      <a:lnTo>
                        <a:pt x="377" y="33"/>
                      </a:lnTo>
                      <a:lnTo>
                        <a:pt x="406" y="54"/>
                      </a:lnTo>
                      <a:lnTo>
                        <a:pt x="431" y="85"/>
                      </a:lnTo>
                      <a:lnTo>
                        <a:pt x="447" y="124"/>
                      </a:lnTo>
                      <a:lnTo>
                        <a:pt x="454" y="172"/>
                      </a:lnTo>
                      <a:lnTo>
                        <a:pt x="451" y="232"/>
                      </a:lnTo>
                      <a:lnTo>
                        <a:pt x="436" y="302"/>
                      </a:lnTo>
                      <a:lnTo>
                        <a:pt x="422" y="342"/>
                      </a:lnTo>
                      <a:lnTo>
                        <a:pt x="415" y="361"/>
                      </a:lnTo>
                      <a:lnTo>
                        <a:pt x="390" y="380"/>
                      </a:lnTo>
                      <a:lnTo>
                        <a:pt x="362" y="400"/>
                      </a:lnTo>
                      <a:lnTo>
                        <a:pt x="331" y="445"/>
                      </a:lnTo>
                      <a:lnTo>
                        <a:pt x="317" y="486"/>
                      </a:lnTo>
                      <a:lnTo>
                        <a:pt x="328" y="538"/>
                      </a:lnTo>
                      <a:lnTo>
                        <a:pt x="356" y="728"/>
                      </a:lnTo>
                      <a:lnTo>
                        <a:pt x="356" y="799"/>
                      </a:lnTo>
                      <a:lnTo>
                        <a:pt x="344" y="854"/>
                      </a:lnTo>
                      <a:lnTo>
                        <a:pt x="326" y="877"/>
                      </a:lnTo>
                      <a:lnTo>
                        <a:pt x="307" y="883"/>
                      </a:lnTo>
                      <a:lnTo>
                        <a:pt x="295" y="88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24" name="달 23">
                <a:extLst>
                  <a:ext uri="{FF2B5EF4-FFF2-40B4-BE49-F238E27FC236}">
                    <a16:creationId xmlns:a16="http://schemas.microsoft.com/office/drawing/2014/main" id="{A62F1FB4-4C0E-439C-A08D-5C498BA561D3}"/>
                  </a:ext>
                </a:extLst>
              </p:cNvPr>
              <p:cNvSpPr/>
              <p:nvPr/>
            </p:nvSpPr>
            <p:spPr>
              <a:xfrm rot="8973792">
                <a:off x="9629279" y="254591"/>
                <a:ext cx="774700" cy="722679"/>
              </a:xfrm>
              <a:prstGeom prst="moon">
                <a:avLst>
                  <a:gd name="adj" fmla="val 60264"/>
                </a:avLst>
              </a:prstGeom>
              <a:solidFill>
                <a:srgbClr val="F275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달 24">
                <a:extLst>
                  <a:ext uri="{FF2B5EF4-FFF2-40B4-BE49-F238E27FC236}">
                    <a16:creationId xmlns:a16="http://schemas.microsoft.com/office/drawing/2014/main" id="{87D61C9F-9932-49DB-8373-9CC6EDC098F0}"/>
                  </a:ext>
                </a:extLst>
              </p:cNvPr>
              <p:cNvSpPr/>
              <p:nvPr/>
            </p:nvSpPr>
            <p:spPr>
              <a:xfrm rot="2079608">
                <a:off x="10625379" y="335362"/>
                <a:ext cx="774700" cy="421688"/>
              </a:xfrm>
              <a:prstGeom prst="moon">
                <a:avLst>
                  <a:gd name="adj" fmla="val 64619"/>
                </a:avLst>
              </a:prstGeom>
              <a:solidFill>
                <a:srgbClr val="F275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26" name="그룹 25">
                <a:extLst>
                  <a:ext uri="{FF2B5EF4-FFF2-40B4-BE49-F238E27FC236}">
                    <a16:creationId xmlns:a16="http://schemas.microsoft.com/office/drawing/2014/main" id="{F771FC38-F768-4D3B-B36B-BBBC61D58DEB}"/>
                  </a:ext>
                </a:extLst>
              </p:cNvPr>
              <p:cNvGrpSpPr/>
              <p:nvPr/>
            </p:nvGrpSpPr>
            <p:grpSpPr>
              <a:xfrm>
                <a:off x="10484758" y="1292723"/>
                <a:ext cx="235349" cy="235349"/>
                <a:chOff x="10484758" y="1292723"/>
                <a:chExt cx="235349" cy="235349"/>
              </a:xfrm>
            </p:grpSpPr>
            <p:sp>
              <p:nvSpPr>
                <p:cNvPr id="27" name="눈물 방울 26">
                  <a:extLst>
                    <a:ext uri="{FF2B5EF4-FFF2-40B4-BE49-F238E27FC236}">
                      <a16:creationId xmlns:a16="http://schemas.microsoft.com/office/drawing/2014/main" id="{E02A5692-B438-4172-9B2B-F3F85A945365}"/>
                    </a:ext>
                  </a:extLst>
                </p:cNvPr>
                <p:cNvSpPr/>
                <p:nvPr/>
              </p:nvSpPr>
              <p:spPr>
                <a:xfrm rot="18900000">
                  <a:off x="10484758" y="1292723"/>
                  <a:ext cx="235349" cy="235349"/>
                </a:xfrm>
                <a:prstGeom prst="teardrop">
                  <a:avLst>
                    <a:gd name="adj" fmla="val 180130"/>
                  </a:avLst>
                </a:prstGeom>
                <a:solidFill>
                  <a:srgbClr val="F275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8" name="모서리가 둥근 직사각형 21">
                  <a:extLst>
                    <a:ext uri="{FF2B5EF4-FFF2-40B4-BE49-F238E27FC236}">
                      <a16:creationId xmlns:a16="http://schemas.microsoft.com/office/drawing/2014/main" id="{17B3480B-88F7-4880-9506-B627370B7E02}"/>
                    </a:ext>
                  </a:extLst>
                </p:cNvPr>
                <p:cNvSpPr/>
                <p:nvPr/>
              </p:nvSpPr>
              <p:spPr>
                <a:xfrm>
                  <a:off x="10521788" y="1405053"/>
                  <a:ext cx="45719" cy="5377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9" name="모서리가 둥근 직사각형 22">
                  <a:extLst>
                    <a:ext uri="{FF2B5EF4-FFF2-40B4-BE49-F238E27FC236}">
                      <a16:creationId xmlns:a16="http://schemas.microsoft.com/office/drawing/2014/main" id="{15C5FF21-C179-4F6E-A327-E0179244D290}"/>
                    </a:ext>
                  </a:extLst>
                </p:cNvPr>
                <p:cNvSpPr/>
                <p:nvPr/>
              </p:nvSpPr>
              <p:spPr>
                <a:xfrm>
                  <a:off x="10579572" y="1441890"/>
                  <a:ext cx="45719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2007837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순서도: 처리 16">
            <a:extLst>
              <a:ext uri="{FF2B5EF4-FFF2-40B4-BE49-F238E27FC236}">
                <a16:creationId xmlns:a16="http://schemas.microsoft.com/office/drawing/2014/main" id="{979BA4B5-17A5-465C-991D-E823DF8622BE}"/>
              </a:ext>
            </a:extLst>
          </p:cNvPr>
          <p:cNvSpPr/>
          <p:nvPr/>
        </p:nvSpPr>
        <p:spPr>
          <a:xfrm>
            <a:off x="2253006" y="1112363"/>
            <a:ext cx="3271101" cy="1150070"/>
          </a:xfrm>
          <a:prstGeom prst="flowChartProcess">
            <a:avLst/>
          </a:prstGeom>
          <a:solidFill>
            <a:srgbClr val="3ED7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solidFill>
                  <a:schemeClr val="tx1"/>
                </a:solidFill>
              </a:rPr>
              <a:t>관리자</a:t>
            </a:r>
          </a:p>
        </p:txBody>
      </p:sp>
      <p:sp>
        <p:nvSpPr>
          <p:cNvPr id="18" name="순서도: 처리 17">
            <a:extLst>
              <a:ext uri="{FF2B5EF4-FFF2-40B4-BE49-F238E27FC236}">
                <a16:creationId xmlns:a16="http://schemas.microsoft.com/office/drawing/2014/main" id="{3085903A-CA0C-426E-86B5-B193EEAB9EB2}"/>
              </a:ext>
            </a:extLst>
          </p:cNvPr>
          <p:cNvSpPr/>
          <p:nvPr/>
        </p:nvSpPr>
        <p:spPr>
          <a:xfrm>
            <a:off x="2253006" y="2752627"/>
            <a:ext cx="3271101" cy="1150070"/>
          </a:xfrm>
          <a:prstGeom prst="flowChartProcess">
            <a:avLst/>
          </a:prstGeom>
          <a:solidFill>
            <a:srgbClr val="3ED7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회사 </a:t>
            </a:r>
            <a:r>
              <a:rPr lang="en-US" altLang="ko-KR" b="1" dirty="0">
                <a:solidFill>
                  <a:schemeClr val="tx1"/>
                </a:solidFill>
              </a:rPr>
              <a:t>CEO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9" name="순서도: 처리 18">
            <a:extLst>
              <a:ext uri="{FF2B5EF4-FFF2-40B4-BE49-F238E27FC236}">
                <a16:creationId xmlns:a16="http://schemas.microsoft.com/office/drawing/2014/main" id="{74205351-F83B-47F6-B5E2-22DF7E7132B4}"/>
              </a:ext>
            </a:extLst>
          </p:cNvPr>
          <p:cNvSpPr/>
          <p:nvPr/>
        </p:nvSpPr>
        <p:spPr>
          <a:xfrm>
            <a:off x="2253006" y="4496586"/>
            <a:ext cx="3271101" cy="1150070"/>
          </a:xfrm>
          <a:prstGeom prst="flowChartProcess">
            <a:avLst/>
          </a:prstGeom>
          <a:solidFill>
            <a:srgbClr val="3ED7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사원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C83FAAC-3E87-46E9-9CCE-3CA8AB0D0C2F}"/>
              </a:ext>
            </a:extLst>
          </p:cNvPr>
          <p:cNvSpPr txBox="1"/>
          <p:nvPr/>
        </p:nvSpPr>
        <p:spPr>
          <a:xfrm>
            <a:off x="5784916" y="1364232"/>
            <a:ext cx="58047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시스템의 전반적인 권한을 가지고 있는 시스템 관리자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회사 승인을 결정함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AB43524-0B22-4BCD-8CDF-90CBD275AF85}"/>
              </a:ext>
            </a:extLst>
          </p:cNvPr>
          <p:cNvSpPr txBox="1"/>
          <p:nvPr/>
        </p:nvSpPr>
        <p:spPr>
          <a:xfrm>
            <a:off x="5784916" y="2952966"/>
            <a:ext cx="55739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회사의 장으로 맡고있는 회사의 권한을 가지고 있음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사원의 승인을 결정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6DB69FE-4C4C-4F28-AC41-4802C3DDA8B1}"/>
              </a:ext>
            </a:extLst>
          </p:cNvPr>
          <p:cNvSpPr txBox="1"/>
          <p:nvPr/>
        </p:nvSpPr>
        <p:spPr>
          <a:xfrm>
            <a:off x="5784916" y="4886955"/>
            <a:ext cx="3050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회사 장에게 승인 받은 유저</a:t>
            </a:r>
            <a:endParaRPr lang="en-US" altLang="ko-KR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FFBDBE2-9845-456A-B47D-B22EF1ACC089}"/>
              </a:ext>
            </a:extLst>
          </p:cNvPr>
          <p:cNvSpPr txBox="1"/>
          <p:nvPr/>
        </p:nvSpPr>
        <p:spPr>
          <a:xfrm>
            <a:off x="452761" y="230819"/>
            <a:ext cx="25170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rgbClr val="C00000"/>
                </a:solidFill>
              </a:rPr>
              <a:t>특징 </a:t>
            </a:r>
            <a:r>
              <a:rPr lang="en-US" altLang="ko-KR" sz="2400" b="1" dirty="0">
                <a:solidFill>
                  <a:srgbClr val="C00000"/>
                </a:solidFill>
              </a:rPr>
              <a:t>– </a:t>
            </a:r>
            <a:r>
              <a:rPr lang="ko-KR" altLang="en-US" sz="2400" b="1" dirty="0">
                <a:solidFill>
                  <a:srgbClr val="C00000"/>
                </a:solidFill>
              </a:rPr>
              <a:t>권한 관리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585CE8E-13A2-4943-AA0D-F58C9334A01C}"/>
              </a:ext>
            </a:extLst>
          </p:cNvPr>
          <p:cNvSpPr/>
          <p:nvPr/>
        </p:nvSpPr>
        <p:spPr>
          <a:xfrm>
            <a:off x="466627" y="1166163"/>
            <a:ext cx="820132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9088CC6-D792-4B50-A549-6796F1BB4DFA}"/>
              </a:ext>
            </a:extLst>
          </p:cNvPr>
          <p:cNvSpPr/>
          <p:nvPr/>
        </p:nvSpPr>
        <p:spPr>
          <a:xfrm>
            <a:off x="597032" y="1257286"/>
            <a:ext cx="820132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6EE261F-86A7-45A8-AC48-D13BB9A9052F}"/>
              </a:ext>
            </a:extLst>
          </p:cNvPr>
          <p:cNvSpPr/>
          <p:nvPr/>
        </p:nvSpPr>
        <p:spPr>
          <a:xfrm>
            <a:off x="727437" y="1399390"/>
            <a:ext cx="820132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C7513E6-F67D-4734-B368-E95632F414FA}"/>
              </a:ext>
            </a:extLst>
          </p:cNvPr>
          <p:cNvSpPr/>
          <p:nvPr/>
        </p:nvSpPr>
        <p:spPr>
          <a:xfrm>
            <a:off x="876693" y="1541494"/>
            <a:ext cx="820132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회사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B9718AA-A46C-4236-A47A-08C4BFB0F54A}"/>
              </a:ext>
            </a:extLst>
          </p:cNvPr>
          <p:cNvSpPr/>
          <p:nvPr/>
        </p:nvSpPr>
        <p:spPr>
          <a:xfrm>
            <a:off x="423056" y="3022181"/>
            <a:ext cx="820132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장부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939DBB8-385E-42BF-AFEF-A0236C60BEDB}"/>
              </a:ext>
            </a:extLst>
          </p:cNvPr>
          <p:cNvSpPr/>
          <p:nvPr/>
        </p:nvSpPr>
        <p:spPr>
          <a:xfrm>
            <a:off x="1301213" y="3022181"/>
            <a:ext cx="820132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사원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9DF0361-CF33-4B0D-9688-FC45A0D6CC37}"/>
              </a:ext>
            </a:extLst>
          </p:cNvPr>
          <p:cNvSpPr/>
          <p:nvPr/>
        </p:nvSpPr>
        <p:spPr>
          <a:xfrm>
            <a:off x="876693" y="4748455"/>
            <a:ext cx="820132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장부</a:t>
            </a: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5A10186B-9194-4038-B0EB-35D3BF67DDEA}"/>
              </a:ext>
            </a:extLst>
          </p:cNvPr>
          <p:cNvGrpSpPr/>
          <p:nvPr/>
        </p:nvGrpSpPr>
        <p:grpSpPr>
          <a:xfrm>
            <a:off x="0" y="0"/>
            <a:ext cx="12192000" cy="828132"/>
            <a:chOff x="0" y="0"/>
            <a:chExt cx="12192000" cy="828132"/>
          </a:xfrm>
          <a:solidFill>
            <a:srgbClr val="F27579"/>
          </a:solidFill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697BAA3A-9FB1-47F1-A7CE-DB287914D2E7}"/>
                </a:ext>
              </a:extLst>
            </p:cNvPr>
            <p:cNvSpPr/>
            <p:nvPr/>
          </p:nvSpPr>
          <p:spPr>
            <a:xfrm>
              <a:off x="0" y="0"/>
              <a:ext cx="12192000" cy="8281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F0EE30F-0593-46BE-9D35-E9E46009139F}"/>
                </a:ext>
              </a:extLst>
            </p:cNvPr>
            <p:cNvSpPr txBox="1"/>
            <p:nvPr/>
          </p:nvSpPr>
          <p:spPr>
            <a:xfrm>
              <a:off x="207473" y="138485"/>
              <a:ext cx="4509381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ko-KR" altLang="en-US" sz="3600" b="1" dirty="0">
                  <a:solidFill>
                    <a:schemeClr val="bg1"/>
                  </a:solidFill>
                </a:rPr>
                <a:t>구현 </a:t>
              </a:r>
              <a:r>
                <a:rPr lang="en-US" altLang="ko-KR" sz="3600" b="1" dirty="0">
                  <a:solidFill>
                    <a:schemeClr val="bg1"/>
                  </a:solidFill>
                </a:rPr>
                <a:t>- </a:t>
              </a:r>
              <a:r>
                <a:rPr lang="ko-KR" altLang="en-US" sz="3600" b="1" dirty="0">
                  <a:solidFill>
                    <a:schemeClr val="bg1"/>
                  </a:solidFill>
                </a:rPr>
                <a:t>화면</a:t>
              </a: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B57068EF-4969-44D9-83FD-06ABC1B3223E}"/>
              </a:ext>
            </a:extLst>
          </p:cNvPr>
          <p:cNvGrpSpPr/>
          <p:nvPr/>
        </p:nvGrpSpPr>
        <p:grpSpPr>
          <a:xfrm>
            <a:off x="0" y="6133217"/>
            <a:ext cx="12192000" cy="728854"/>
            <a:chOff x="0" y="6133217"/>
            <a:chExt cx="12192000" cy="728854"/>
          </a:xfrm>
        </p:grpSpPr>
        <p:sp>
          <p:nvSpPr>
            <p:cNvPr id="34" name="자유형 14">
              <a:extLst>
                <a:ext uri="{FF2B5EF4-FFF2-40B4-BE49-F238E27FC236}">
                  <a16:creationId xmlns:a16="http://schemas.microsoft.com/office/drawing/2014/main" id="{F42D39AC-100A-4E20-A459-08EEF97D3ADE}"/>
                </a:ext>
              </a:extLst>
            </p:cNvPr>
            <p:cNvSpPr/>
            <p:nvPr/>
          </p:nvSpPr>
          <p:spPr>
            <a:xfrm flipV="1">
              <a:off x="0" y="6413809"/>
              <a:ext cx="12192000" cy="448262"/>
            </a:xfrm>
            <a:custGeom>
              <a:avLst/>
              <a:gdLst>
                <a:gd name="connsiteX0" fmla="*/ 0 w 12192000"/>
                <a:gd name="connsiteY0" fmla="*/ 0 h 1133913"/>
                <a:gd name="connsiteX1" fmla="*/ 12192000 w 12192000"/>
                <a:gd name="connsiteY1" fmla="*/ 0 h 1133913"/>
                <a:gd name="connsiteX2" fmla="*/ 12192000 w 12192000"/>
                <a:gd name="connsiteY2" fmla="*/ 1133913 h 1133913"/>
                <a:gd name="connsiteX3" fmla="*/ 12149251 w 12192000"/>
                <a:gd name="connsiteY3" fmla="*/ 1100931 h 1133913"/>
                <a:gd name="connsiteX4" fmla="*/ 11945257 w 12192000"/>
                <a:gd name="connsiteY4" fmla="*/ 957943 h 1133913"/>
                <a:gd name="connsiteX5" fmla="*/ 11625943 w 12192000"/>
                <a:gd name="connsiteY5" fmla="*/ 769257 h 1133913"/>
                <a:gd name="connsiteX6" fmla="*/ 11074400 w 12192000"/>
                <a:gd name="connsiteY6" fmla="*/ 638629 h 1133913"/>
                <a:gd name="connsiteX7" fmla="*/ 10784114 w 12192000"/>
                <a:gd name="connsiteY7" fmla="*/ 638629 h 1133913"/>
                <a:gd name="connsiteX8" fmla="*/ 10014857 w 12192000"/>
                <a:gd name="connsiteY8" fmla="*/ 638629 h 1133913"/>
                <a:gd name="connsiteX9" fmla="*/ 8098971 w 12192000"/>
                <a:gd name="connsiteY9" fmla="*/ 638629 h 1133913"/>
                <a:gd name="connsiteX10" fmla="*/ 3236686 w 12192000"/>
                <a:gd name="connsiteY10" fmla="*/ 1088571 h 1133913"/>
                <a:gd name="connsiteX11" fmla="*/ 214540 w 12192000"/>
                <a:gd name="connsiteY11" fmla="*/ 687841 h 1133913"/>
                <a:gd name="connsiteX12" fmla="*/ 0 w 12192000"/>
                <a:gd name="connsiteY12" fmla="*/ 644314 h 1133913"/>
                <a:gd name="connsiteX0" fmla="*/ 0 w 12192000"/>
                <a:gd name="connsiteY0" fmla="*/ 0 h 1133913"/>
                <a:gd name="connsiteX1" fmla="*/ 12192000 w 12192000"/>
                <a:gd name="connsiteY1" fmla="*/ 0 h 1133913"/>
                <a:gd name="connsiteX2" fmla="*/ 12192000 w 12192000"/>
                <a:gd name="connsiteY2" fmla="*/ 1133913 h 1133913"/>
                <a:gd name="connsiteX3" fmla="*/ 12149251 w 12192000"/>
                <a:gd name="connsiteY3" fmla="*/ 1100931 h 1133913"/>
                <a:gd name="connsiteX4" fmla="*/ 11945257 w 12192000"/>
                <a:gd name="connsiteY4" fmla="*/ 957943 h 1133913"/>
                <a:gd name="connsiteX5" fmla="*/ 11625943 w 12192000"/>
                <a:gd name="connsiteY5" fmla="*/ 769257 h 1133913"/>
                <a:gd name="connsiteX6" fmla="*/ 11074400 w 12192000"/>
                <a:gd name="connsiteY6" fmla="*/ 638629 h 1133913"/>
                <a:gd name="connsiteX7" fmla="*/ 10784114 w 12192000"/>
                <a:gd name="connsiteY7" fmla="*/ 638629 h 1133913"/>
                <a:gd name="connsiteX8" fmla="*/ 10014857 w 12192000"/>
                <a:gd name="connsiteY8" fmla="*/ 638629 h 1133913"/>
                <a:gd name="connsiteX9" fmla="*/ 8098971 w 12192000"/>
                <a:gd name="connsiteY9" fmla="*/ 638629 h 1133913"/>
                <a:gd name="connsiteX10" fmla="*/ 3236686 w 12192000"/>
                <a:gd name="connsiteY10" fmla="*/ 1088571 h 1133913"/>
                <a:gd name="connsiteX11" fmla="*/ 214540 w 12192000"/>
                <a:gd name="connsiteY11" fmla="*/ 687841 h 1133913"/>
                <a:gd name="connsiteX12" fmla="*/ 0 w 12192000"/>
                <a:gd name="connsiteY12" fmla="*/ 992191 h 1133913"/>
                <a:gd name="connsiteX13" fmla="*/ 0 w 12192000"/>
                <a:gd name="connsiteY13" fmla="*/ 0 h 1133913"/>
                <a:gd name="connsiteX0" fmla="*/ 0 w 12192000"/>
                <a:gd name="connsiteY0" fmla="*/ 0 h 1133913"/>
                <a:gd name="connsiteX1" fmla="*/ 12192000 w 12192000"/>
                <a:gd name="connsiteY1" fmla="*/ 0 h 1133913"/>
                <a:gd name="connsiteX2" fmla="*/ 12192000 w 12192000"/>
                <a:gd name="connsiteY2" fmla="*/ 1133913 h 1133913"/>
                <a:gd name="connsiteX3" fmla="*/ 12149251 w 12192000"/>
                <a:gd name="connsiteY3" fmla="*/ 1100931 h 1133913"/>
                <a:gd name="connsiteX4" fmla="*/ 11945257 w 12192000"/>
                <a:gd name="connsiteY4" fmla="*/ 957943 h 1133913"/>
                <a:gd name="connsiteX5" fmla="*/ 11625943 w 12192000"/>
                <a:gd name="connsiteY5" fmla="*/ 769257 h 1133913"/>
                <a:gd name="connsiteX6" fmla="*/ 11074400 w 12192000"/>
                <a:gd name="connsiteY6" fmla="*/ 638629 h 1133913"/>
                <a:gd name="connsiteX7" fmla="*/ 10784114 w 12192000"/>
                <a:gd name="connsiteY7" fmla="*/ 638629 h 1133913"/>
                <a:gd name="connsiteX8" fmla="*/ 10014857 w 12192000"/>
                <a:gd name="connsiteY8" fmla="*/ 638629 h 1133913"/>
                <a:gd name="connsiteX9" fmla="*/ 8098971 w 12192000"/>
                <a:gd name="connsiteY9" fmla="*/ 638629 h 1133913"/>
                <a:gd name="connsiteX10" fmla="*/ 3236686 w 12192000"/>
                <a:gd name="connsiteY10" fmla="*/ 1088571 h 1133913"/>
                <a:gd name="connsiteX11" fmla="*/ 725286 w 12192000"/>
                <a:gd name="connsiteY11" fmla="*/ 1035719 h 1133913"/>
                <a:gd name="connsiteX12" fmla="*/ 0 w 12192000"/>
                <a:gd name="connsiteY12" fmla="*/ 992191 h 1133913"/>
                <a:gd name="connsiteX13" fmla="*/ 0 w 12192000"/>
                <a:gd name="connsiteY13" fmla="*/ 0 h 1133913"/>
                <a:gd name="connsiteX0" fmla="*/ 0 w 12192000"/>
                <a:gd name="connsiteY0" fmla="*/ 0 h 1133913"/>
                <a:gd name="connsiteX1" fmla="*/ 12192000 w 12192000"/>
                <a:gd name="connsiteY1" fmla="*/ 0 h 1133913"/>
                <a:gd name="connsiteX2" fmla="*/ 12192000 w 12192000"/>
                <a:gd name="connsiteY2" fmla="*/ 1133913 h 1133913"/>
                <a:gd name="connsiteX3" fmla="*/ 12149251 w 12192000"/>
                <a:gd name="connsiteY3" fmla="*/ 1100931 h 1133913"/>
                <a:gd name="connsiteX4" fmla="*/ 11945257 w 12192000"/>
                <a:gd name="connsiteY4" fmla="*/ 957943 h 1133913"/>
                <a:gd name="connsiteX5" fmla="*/ 11625943 w 12192000"/>
                <a:gd name="connsiteY5" fmla="*/ 769257 h 1133913"/>
                <a:gd name="connsiteX6" fmla="*/ 11074400 w 12192000"/>
                <a:gd name="connsiteY6" fmla="*/ 638629 h 1133913"/>
                <a:gd name="connsiteX7" fmla="*/ 10784114 w 12192000"/>
                <a:gd name="connsiteY7" fmla="*/ 638629 h 1133913"/>
                <a:gd name="connsiteX8" fmla="*/ 10014857 w 12192000"/>
                <a:gd name="connsiteY8" fmla="*/ 638629 h 1133913"/>
                <a:gd name="connsiteX9" fmla="*/ 8098971 w 12192000"/>
                <a:gd name="connsiteY9" fmla="*/ 638629 h 1133913"/>
                <a:gd name="connsiteX10" fmla="*/ 3236686 w 12192000"/>
                <a:gd name="connsiteY10" fmla="*/ 1088571 h 1133913"/>
                <a:gd name="connsiteX11" fmla="*/ 725286 w 12192000"/>
                <a:gd name="connsiteY11" fmla="*/ 1035719 h 1133913"/>
                <a:gd name="connsiteX12" fmla="*/ 0 w 12192000"/>
                <a:gd name="connsiteY12" fmla="*/ 992191 h 1133913"/>
                <a:gd name="connsiteX13" fmla="*/ 0 w 12192000"/>
                <a:gd name="connsiteY13" fmla="*/ 0 h 1133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192000" h="1133913">
                  <a:moveTo>
                    <a:pt x="0" y="0"/>
                  </a:moveTo>
                  <a:lnTo>
                    <a:pt x="12192000" y="0"/>
                  </a:lnTo>
                  <a:lnTo>
                    <a:pt x="12192000" y="1133913"/>
                  </a:lnTo>
                  <a:lnTo>
                    <a:pt x="12149251" y="1100931"/>
                  </a:lnTo>
                  <a:cubicBezTo>
                    <a:pt x="12067419" y="1037620"/>
                    <a:pt x="11995452" y="983343"/>
                    <a:pt x="11945257" y="957943"/>
                  </a:cubicBezTo>
                  <a:cubicBezTo>
                    <a:pt x="11744476" y="856343"/>
                    <a:pt x="11771086" y="822476"/>
                    <a:pt x="11625943" y="769257"/>
                  </a:cubicBezTo>
                  <a:cubicBezTo>
                    <a:pt x="11480800" y="716038"/>
                    <a:pt x="11214705" y="660400"/>
                    <a:pt x="11074400" y="638629"/>
                  </a:cubicBezTo>
                  <a:cubicBezTo>
                    <a:pt x="10934095" y="616858"/>
                    <a:pt x="10960704" y="638629"/>
                    <a:pt x="10784114" y="638629"/>
                  </a:cubicBezTo>
                  <a:lnTo>
                    <a:pt x="10014857" y="638629"/>
                  </a:lnTo>
                  <a:cubicBezTo>
                    <a:pt x="10014857" y="638629"/>
                    <a:pt x="9228666" y="563639"/>
                    <a:pt x="8098971" y="638629"/>
                  </a:cubicBezTo>
                  <a:cubicBezTo>
                    <a:pt x="6969276" y="713619"/>
                    <a:pt x="4654249" y="1100666"/>
                    <a:pt x="3236686" y="1088571"/>
                  </a:cubicBezTo>
                  <a:cubicBezTo>
                    <a:pt x="2173515" y="1079500"/>
                    <a:pt x="1608439" y="1094396"/>
                    <a:pt x="725286" y="1035719"/>
                  </a:cubicBezTo>
                  <a:lnTo>
                    <a:pt x="0" y="9921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75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FC701BB5-A9C0-4421-90BC-6229B356F237}"/>
                </a:ext>
              </a:extLst>
            </p:cNvPr>
            <p:cNvGrpSpPr/>
            <p:nvPr/>
          </p:nvGrpSpPr>
          <p:grpSpPr>
            <a:xfrm flipV="1">
              <a:off x="9629279" y="6133217"/>
              <a:ext cx="1770800" cy="607421"/>
              <a:chOff x="9629279" y="254591"/>
              <a:chExt cx="1770800" cy="1273481"/>
            </a:xfrm>
          </p:grpSpPr>
          <p:grpSp>
            <p:nvGrpSpPr>
              <p:cNvPr id="36" name="그룹 35">
                <a:extLst>
                  <a:ext uri="{FF2B5EF4-FFF2-40B4-BE49-F238E27FC236}">
                    <a16:creationId xmlns:a16="http://schemas.microsoft.com/office/drawing/2014/main" id="{65438168-8C0C-43CD-9162-929459AEE01E}"/>
                  </a:ext>
                </a:extLst>
              </p:cNvPr>
              <p:cNvGrpSpPr/>
              <p:nvPr/>
            </p:nvGrpSpPr>
            <p:grpSpPr>
              <a:xfrm>
                <a:off x="9733643" y="453116"/>
                <a:ext cx="1467758" cy="1001218"/>
                <a:chOff x="8251598" y="446819"/>
                <a:chExt cx="3606800" cy="2460347"/>
              </a:xfrm>
              <a:solidFill>
                <a:srgbClr val="F27579"/>
              </a:solidFill>
            </p:grpSpPr>
            <p:sp>
              <p:nvSpPr>
                <p:cNvPr id="43" name="자유형 23">
                  <a:extLst>
                    <a:ext uri="{FF2B5EF4-FFF2-40B4-BE49-F238E27FC236}">
                      <a16:creationId xmlns:a16="http://schemas.microsoft.com/office/drawing/2014/main" id="{EE7FFFAA-014F-4D59-8109-391BCF7056B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10800000" flipH="1">
                  <a:off x="8251598" y="446819"/>
                  <a:ext cx="3180822" cy="2276194"/>
                </a:xfrm>
                <a:custGeom>
                  <a:avLst/>
                  <a:gdLst>
                    <a:gd name="connsiteX0" fmla="*/ 838137 w 3180821"/>
                    <a:gd name="connsiteY0" fmla="*/ 2109788 h 2109788"/>
                    <a:gd name="connsiteX1" fmla="*/ 3085922 w 3180821"/>
                    <a:gd name="connsiteY1" fmla="*/ 2109788 h 2109788"/>
                    <a:gd name="connsiteX2" fmla="*/ 3083984 w 3180821"/>
                    <a:gd name="connsiteY2" fmla="*/ 2107899 h 2109788"/>
                    <a:gd name="connsiteX3" fmla="*/ 3060171 w 3180821"/>
                    <a:gd name="connsiteY3" fmla="*/ 2076161 h 2109788"/>
                    <a:gd name="connsiteX4" fmla="*/ 3042180 w 3180821"/>
                    <a:gd name="connsiteY4" fmla="*/ 2031200 h 2109788"/>
                    <a:gd name="connsiteX5" fmla="*/ 3036888 w 3180821"/>
                    <a:gd name="connsiteY5" fmla="*/ 1986767 h 2109788"/>
                    <a:gd name="connsiteX6" fmla="*/ 3040063 w 3180821"/>
                    <a:gd name="connsiteY6" fmla="*/ 1943393 h 2109788"/>
                    <a:gd name="connsiteX7" fmla="*/ 3048000 w 3180821"/>
                    <a:gd name="connsiteY7" fmla="*/ 1902134 h 2109788"/>
                    <a:gd name="connsiteX8" fmla="*/ 3064404 w 3180821"/>
                    <a:gd name="connsiteY8" fmla="*/ 1846593 h 2109788"/>
                    <a:gd name="connsiteX9" fmla="*/ 3071813 w 3180821"/>
                    <a:gd name="connsiteY9" fmla="*/ 1817501 h 2109788"/>
                    <a:gd name="connsiteX10" fmla="*/ 3076576 w 3180821"/>
                    <a:gd name="connsiteY10" fmla="*/ 1803748 h 2109788"/>
                    <a:gd name="connsiteX11" fmla="*/ 3095626 w 3180821"/>
                    <a:gd name="connsiteY11" fmla="*/ 1767250 h 2109788"/>
                    <a:gd name="connsiteX12" fmla="*/ 3142192 w 3180821"/>
                    <a:gd name="connsiteY12" fmla="*/ 1697427 h 2109788"/>
                    <a:gd name="connsiteX13" fmla="*/ 3180821 w 3180821"/>
                    <a:gd name="connsiteY13" fmla="*/ 1644531 h 2109788"/>
                    <a:gd name="connsiteX14" fmla="*/ 3045354 w 3180821"/>
                    <a:gd name="connsiteY14" fmla="*/ 1603802 h 2109788"/>
                    <a:gd name="connsiteX15" fmla="*/ 2453217 w 3180821"/>
                    <a:gd name="connsiteY15" fmla="*/ 1417079 h 2109788"/>
                    <a:gd name="connsiteX16" fmla="*/ 2216680 w 3180821"/>
                    <a:gd name="connsiteY16" fmla="*/ 1336678 h 2109788"/>
                    <a:gd name="connsiteX17" fmla="*/ 2145242 w 3180821"/>
                    <a:gd name="connsiteY17" fmla="*/ 1310230 h 2109788"/>
                    <a:gd name="connsiteX18" fmla="*/ 2119313 w 3180821"/>
                    <a:gd name="connsiteY18" fmla="*/ 1298064 h 2109788"/>
                    <a:gd name="connsiteX19" fmla="*/ 2116138 w 3180821"/>
                    <a:gd name="connsiteY19" fmla="*/ 1294361 h 2109788"/>
                    <a:gd name="connsiteX20" fmla="*/ 2103438 w 3180821"/>
                    <a:gd name="connsiteY20" fmla="*/ 1293303 h 2109788"/>
                    <a:gd name="connsiteX21" fmla="*/ 2083330 w 3180821"/>
                    <a:gd name="connsiteY21" fmla="*/ 1284311 h 2109788"/>
                    <a:gd name="connsiteX22" fmla="*/ 2064280 w 3180821"/>
                    <a:gd name="connsiteY22" fmla="*/ 1265268 h 2109788"/>
                    <a:gd name="connsiteX23" fmla="*/ 2062163 w 3180821"/>
                    <a:gd name="connsiteY23" fmla="*/ 1260508 h 2109788"/>
                    <a:gd name="connsiteX24" fmla="*/ 2001309 w 3180821"/>
                    <a:gd name="connsiteY24" fmla="*/ 1085423 h 2109788"/>
                    <a:gd name="connsiteX25" fmla="*/ 1991254 w 3180821"/>
                    <a:gd name="connsiteY25" fmla="*/ 1038874 h 2109788"/>
                    <a:gd name="connsiteX26" fmla="*/ 1974321 w 3180821"/>
                    <a:gd name="connsiteY26" fmla="*/ 990210 h 2109788"/>
                    <a:gd name="connsiteX27" fmla="*/ 1963209 w 3180821"/>
                    <a:gd name="connsiteY27" fmla="*/ 967994 h 2109788"/>
                    <a:gd name="connsiteX28" fmla="*/ 1951038 w 3180821"/>
                    <a:gd name="connsiteY28" fmla="*/ 952125 h 2109788"/>
                    <a:gd name="connsiteX29" fmla="*/ 1938867 w 3180821"/>
                    <a:gd name="connsiteY29" fmla="*/ 943133 h 2109788"/>
                    <a:gd name="connsiteX30" fmla="*/ 1927225 w 3180821"/>
                    <a:gd name="connsiteY30" fmla="*/ 939430 h 2109788"/>
                    <a:gd name="connsiteX31" fmla="*/ 1915054 w 3180821"/>
                    <a:gd name="connsiteY31" fmla="*/ 939959 h 2109788"/>
                    <a:gd name="connsiteX32" fmla="*/ 1898121 w 3180821"/>
                    <a:gd name="connsiteY32" fmla="*/ 946835 h 2109788"/>
                    <a:gd name="connsiteX33" fmla="*/ 1879071 w 3180821"/>
                    <a:gd name="connsiteY33" fmla="*/ 963762 h 2109788"/>
                    <a:gd name="connsiteX34" fmla="*/ 1858434 w 3180821"/>
                    <a:gd name="connsiteY34" fmla="*/ 991268 h 2109788"/>
                    <a:gd name="connsiteX35" fmla="*/ 1855788 w 3180821"/>
                    <a:gd name="connsiteY35" fmla="*/ 997086 h 2109788"/>
                    <a:gd name="connsiteX36" fmla="*/ 1846263 w 3180821"/>
                    <a:gd name="connsiteY36" fmla="*/ 1025121 h 2109788"/>
                    <a:gd name="connsiteX37" fmla="*/ 1827213 w 3180821"/>
                    <a:gd name="connsiteY37" fmla="*/ 1116102 h 2109788"/>
                    <a:gd name="connsiteX38" fmla="*/ 1805517 w 3180821"/>
                    <a:gd name="connsiteY38" fmla="*/ 1261566 h 2109788"/>
                    <a:gd name="connsiteX39" fmla="*/ 1802342 w 3180821"/>
                    <a:gd name="connsiteY39" fmla="*/ 1290658 h 2109788"/>
                    <a:gd name="connsiteX40" fmla="*/ 1790700 w 3180821"/>
                    <a:gd name="connsiteY40" fmla="*/ 1303353 h 2109788"/>
                    <a:gd name="connsiteX41" fmla="*/ 1770063 w 3180821"/>
                    <a:gd name="connsiteY41" fmla="*/ 1321867 h 2109788"/>
                    <a:gd name="connsiteX42" fmla="*/ 1751013 w 3180821"/>
                    <a:gd name="connsiteY42" fmla="*/ 1331388 h 2109788"/>
                    <a:gd name="connsiteX43" fmla="*/ 1735138 w 3180821"/>
                    <a:gd name="connsiteY43" fmla="*/ 1334562 h 2109788"/>
                    <a:gd name="connsiteX44" fmla="*/ 1720850 w 3180821"/>
                    <a:gd name="connsiteY44" fmla="*/ 1330859 h 2109788"/>
                    <a:gd name="connsiteX45" fmla="*/ 1708680 w 3180821"/>
                    <a:gd name="connsiteY45" fmla="*/ 1321867 h 2109788"/>
                    <a:gd name="connsiteX46" fmla="*/ 1692275 w 3180821"/>
                    <a:gd name="connsiteY46" fmla="*/ 1300180 h 2109788"/>
                    <a:gd name="connsiteX47" fmla="*/ 1677459 w 3180821"/>
                    <a:gd name="connsiteY47" fmla="*/ 1262095 h 2109788"/>
                    <a:gd name="connsiteX48" fmla="*/ 1667405 w 3180821"/>
                    <a:gd name="connsiteY48" fmla="*/ 1221894 h 2109788"/>
                    <a:gd name="connsiteX49" fmla="*/ 1659467 w 3180821"/>
                    <a:gd name="connsiteY49" fmla="*/ 1170585 h 2109788"/>
                    <a:gd name="connsiteX50" fmla="*/ 1658938 w 3180821"/>
                    <a:gd name="connsiteY50" fmla="*/ 1162650 h 2109788"/>
                    <a:gd name="connsiteX51" fmla="*/ 1655234 w 3180821"/>
                    <a:gd name="connsiteY51" fmla="*/ 1151542 h 2109788"/>
                    <a:gd name="connsiteX52" fmla="*/ 1646767 w 3180821"/>
                    <a:gd name="connsiteY52" fmla="*/ 1135145 h 2109788"/>
                    <a:gd name="connsiteX53" fmla="*/ 1636184 w 3180821"/>
                    <a:gd name="connsiteY53" fmla="*/ 1121921 h 2109788"/>
                    <a:gd name="connsiteX54" fmla="*/ 1624542 w 3180821"/>
                    <a:gd name="connsiteY54" fmla="*/ 1113457 h 2109788"/>
                    <a:gd name="connsiteX55" fmla="*/ 1604963 w 3180821"/>
                    <a:gd name="connsiteY55" fmla="*/ 1107110 h 2109788"/>
                    <a:gd name="connsiteX56" fmla="*/ 1577446 w 3180821"/>
                    <a:gd name="connsiteY56" fmla="*/ 1107639 h 2109788"/>
                    <a:gd name="connsiteX57" fmla="*/ 1537230 w 3180821"/>
                    <a:gd name="connsiteY57" fmla="*/ 1121392 h 2109788"/>
                    <a:gd name="connsiteX58" fmla="*/ 1499130 w 3180821"/>
                    <a:gd name="connsiteY58" fmla="*/ 1144137 h 2109788"/>
                    <a:gd name="connsiteX59" fmla="*/ 1494896 w 3180821"/>
                    <a:gd name="connsiteY59" fmla="*/ 1147311 h 2109788"/>
                    <a:gd name="connsiteX60" fmla="*/ 1475317 w 3180821"/>
                    <a:gd name="connsiteY60" fmla="*/ 1150484 h 2109788"/>
                    <a:gd name="connsiteX61" fmla="*/ 1445684 w 3180821"/>
                    <a:gd name="connsiteY61" fmla="*/ 1149426 h 2109788"/>
                    <a:gd name="connsiteX62" fmla="*/ 1426634 w 3180821"/>
                    <a:gd name="connsiteY62" fmla="*/ 1143608 h 2109788"/>
                    <a:gd name="connsiteX63" fmla="*/ 1414992 w 3180821"/>
                    <a:gd name="connsiteY63" fmla="*/ 1132500 h 2109788"/>
                    <a:gd name="connsiteX64" fmla="*/ 1409700 w 3180821"/>
                    <a:gd name="connsiteY64" fmla="*/ 1114515 h 2109788"/>
                    <a:gd name="connsiteX65" fmla="*/ 1412875 w 3180821"/>
                    <a:gd name="connsiteY65" fmla="*/ 1093886 h 2109788"/>
                    <a:gd name="connsiteX66" fmla="*/ 1413405 w 3180821"/>
                    <a:gd name="connsiteY66" fmla="*/ 1091770 h 2109788"/>
                    <a:gd name="connsiteX67" fmla="*/ 1421342 w 3180821"/>
                    <a:gd name="connsiteY67" fmla="*/ 1049453 h 2109788"/>
                    <a:gd name="connsiteX68" fmla="*/ 1429809 w 3180821"/>
                    <a:gd name="connsiteY68" fmla="*/ 975928 h 2109788"/>
                    <a:gd name="connsiteX69" fmla="*/ 1431925 w 3180821"/>
                    <a:gd name="connsiteY69" fmla="*/ 912453 h 2109788"/>
                    <a:gd name="connsiteX70" fmla="*/ 1429809 w 3180821"/>
                    <a:gd name="connsiteY70" fmla="*/ 858499 h 2109788"/>
                    <a:gd name="connsiteX71" fmla="*/ 1422930 w 3180821"/>
                    <a:gd name="connsiteY71" fmla="*/ 813538 h 2109788"/>
                    <a:gd name="connsiteX72" fmla="*/ 1411817 w 3180821"/>
                    <a:gd name="connsiteY72" fmla="*/ 775982 h 2109788"/>
                    <a:gd name="connsiteX73" fmla="*/ 1399117 w 3180821"/>
                    <a:gd name="connsiteY73" fmla="*/ 746360 h 2109788"/>
                    <a:gd name="connsiteX74" fmla="*/ 1383771 w 3180821"/>
                    <a:gd name="connsiteY74" fmla="*/ 723615 h 2109788"/>
                    <a:gd name="connsiteX75" fmla="*/ 1366838 w 3180821"/>
                    <a:gd name="connsiteY75" fmla="*/ 706159 h 2109788"/>
                    <a:gd name="connsiteX76" fmla="*/ 1349375 w 3180821"/>
                    <a:gd name="connsiteY76" fmla="*/ 692935 h 2109788"/>
                    <a:gd name="connsiteX77" fmla="*/ 1323446 w 3180821"/>
                    <a:gd name="connsiteY77" fmla="*/ 681827 h 2109788"/>
                    <a:gd name="connsiteX78" fmla="*/ 1282700 w 3180821"/>
                    <a:gd name="connsiteY78" fmla="*/ 676538 h 2109788"/>
                    <a:gd name="connsiteX79" fmla="*/ 1275821 w 3180821"/>
                    <a:gd name="connsiteY79" fmla="*/ 678125 h 2109788"/>
                    <a:gd name="connsiteX80" fmla="*/ 1264180 w 3180821"/>
                    <a:gd name="connsiteY80" fmla="*/ 681827 h 2109788"/>
                    <a:gd name="connsiteX81" fmla="*/ 1245659 w 3180821"/>
                    <a:gd name="connsiteY81" fmla="*/ 690291 h 2109788"/>
                    <a:gd name="connsiteX82" fmla="*/ 1223963 w 3180821"/>
                    <a:gd name="connsiteY82" fmla="*/ 707746 h 2109788"/>
                    <a:gd name="connsiteX83" fmla="*/ 1206500 w 3180821"/>
                    <a:gd name="connsiteY83" fmla="*/ 735252 h 2109788"/>
                    <a:gd name="connsiteX84" fmla="*/ 1199621 w 3180821"/>
                    <a:gd name="connsiteY84" fmla="*/ 765403 h 2109788"/>
                    <a:gd name="connsiteX85" fmla="*/ 1200680 w 3180821"/>
                    <a:gd name="connsiteY85" fmla="*/ 810364 h 2109788"/>
                    <a:gd name="connsiteX86" fmla="*/ 1212321 w 3180821"/>
                    <a:gd name="connsiteY86" fmla="*/ 852152 h 2109788"/>
                    <a:gd name="connsiteX87" fmla="*/ 1214438 w 3180821"/>
                    <a:gd name="connsiteY87" fmla="*/ 856913 h 2109788"/>
                    <a:gd name="connsiteX88" fmla="*/ 1220788 w 3180821"/>
                    <a:gd name="connsiteY88" fmla="*/ 870665 h 2109788"/>
                    <a:gd name="connsiteX89" fmla="*/ 1231371 w 3180821"/>
                    <a:gd name="connsiteY89" fmla="*/ 905577 h 2109788"/>
                    <a:gd name="connsiteX90" fmla="*/ 1243542 w 3180821"/>
                    <a:gd name="connsiteY90" fmla="*/ 966936 h 2109788"/>
                    <a:gd name="connsiteX91" fmla="*/ 1255184 w 3180821"/>
                    <a:gd name="connsiteY91" fmla="*/ 1083836 h 2109788"/>
                    <a:gd name="connsiteX92" fmla="*/ 1255184 w 3180821"/>
                    <a:gd name="connsiteY92" fmla="*/ 1107110 h 2109788"/>
                    <a:gd name="connsiteX93" fmla="*/ 1238780 w 3180821"/>
                    <a:gd name="connsiteY93" fmla="*/ 1120334 h 2109788"/>
                    <a:gd name="connsiteX94" fmla="*/ 1209146 w 3180821"/>
                    <a:gd name="connsiteY94" fmla="*/ 1140434 h 2109788"/>
                    <a:gd name="connsiteX95" fmla="*/ 1181630 w 3180821"/>
                    <a:gd name="connsiteY95" fmla="*/ 1151542 h 2109788"/>
                    <a:gd name="connsiteX96" fmla="*/ 1157288 w 3180821"/>
                    <a:gd name="connsiteY96" fmla="*/ 1155774 h 2109788"/>
                    <a:gd name="connsiteX97" fmla="*/ 1135592 w 3180821"/>
                    <a:gd name="connsiteY97" fmla="*/ 1152600 h 2109788"/>
                    <a:gd name="connsiteX98" fmla="*/ 1115484 w 3180821"/>
                    <a:gd name="connsiteY98" fmla="*/ 1143608 h 2109788"/>
                    <a:gd name="connsiteX99" fmla="*/ 1089555 w 3180821"/>
                    <a:gd name="connsiteY99" fmla="*/ 1122979 h 2109788"/>
                    <a:gd name="connsiteX100" fmla="*/ 1062038 w 3180821"/>
                    <a:gd name="connsiteY100" fmla="*/ 1084894 h 2109788"/>
                    <a:gd name="connsiteX101" fmla="*/ 1044046 w 3180821"/>
                    <a:gd name="connsiteY101" fmla="*/ 1043635 h 2109788"/>
                    <a:gd name="connsiteX102" fmla="*/ 1027113 w 3180821"/>
                    <a:gd name="connsiteY102" fmla="*/ 992326 h 2109788"/>
                    <a:gd name="connsiteX103" fmla="*/ 1025525 w 3180821"/>
                    <a:gd name="connsiteY103" fmla="*/ 983334 h 2109788"/>
                    <a:gd name="connsiteX104" fmla="*/ 1016000 w 3180821"/>
                    <a:gd name="connsiteY104" fmla="*/ 955828 h 2109788"/>
                    <a:gd name="connsiteX105" fmla="*/ 1001184 w 3180821"/>
                    <a:gd name="connsiteY105" fmla="*/ 882831 h 2109788"/>
                    <a:gd name="connsiteX106" fmla="*/ 992188 w 3180821"/>
                    <a:gd name="connsiteY106" fmla="*/ 796082 h 2109788"/>
                    <a:gd name="connsiteX107" fmla="*/ 987425 w 3180821"/>
                    <a:gd name="connsiteY107" fmla="*/ 704573 h 2109788"/>
                    <a:gd name="connsiteX108" fmla="*/ 987425 w 3180821"/>
                    <a:gd name="connsiteY108" fmla="*/ 488758 h 2109788"/>
                    <a:gd name="connsiteX109" fmla="*/ 990071 w 3180821"/>
                    <a:gd name="connsiteY109" fmla="*/ 437978 h 2109788"/>
                    <a:gd name="connsiteX110" fmla="*/ 981605 w 3180821"/>
                    <a:gd name="connsiteY110" fmla="*/ 415232 h 2109788"/>
                    <a:gd name="connsiteX111" fmla="*/ 964671 w 3180821"/>
                    <a:gd name="connsiteY111" fmla="*/ 378734 h 2109788"/>
                    <a:gd name="connsiteX112" fmla="*/ 947209 w 3180821"/>
                    <a:gd name="connsiteY112" fmla="*/ 352815 h 2109788"/>
                    <a:gd name="connsiteX113" fmla="*/ 931334 w 3180821"/>
                    <a:gd name="connsiteY113" fmla="*/ 335360 h 2109788"/>
                    <a:gd name="connsiteX114" fmla="*/ 914400 w 3180821"/>
                    <a:gd name="connsiteY114" fmla="*/ 325839 h 2109788"/>
                    <a:gd name="connsiteX115" fmla="*/ 899055 w 3180821"/>
                    <a:gd name="connsiteY115" fmla="*/ 323723 h 2109788"/>
                    <a:gd name="connsiteX116" fmla="*/ 884767 w 3180821"/>
                    <a:gd name="connsiteY116" fmla="*/ 326896 h 2109788"/>
                    <a:gd name="connsiteX117" fmla="*/ 869950 w 3180821"/>
                    <a:gd name="connsiteY117" fmla="*/ 334302 h 2109788"/>
                    <a:gd name="connsiteX118" fmla="*/ 850900 w 3180821"/>
                    <a:gd name="connsiteY118" fmla="*/ 352815 h 2109788"/>
                    <a:gd name="connsiteX119" fmla="*/ 829734 w 3180821"/>
                    <a:gd name="connsiteY119" fmla="*/ 382966 h 2109788"/>
                    <a:gd name="connsiteX120" fmla="*/ 809096 w 3180821"/>
                    <a:gd name="connsiteY120" fmla="*/ 424754 h 2109788"/>
                    <a:gd name="connsiteX121" fmla="*/ 805921 w 3180821"/>
                    <a:gd name="connsiteY121" fmla="*/ 433217 h 2109788"/>
                    <a:gd name="connsiteX122" fmla="*/ 800100 w 3180821"/>
                    <a:gd name="connsiteY122" fmla="*/ 459136 h 2109788"/>
                    <a:gd name="connsiteX123" fmla="*/ 796925 w 3180821"/>
                    <a:gd name="connsiteY123" fmla="*/ 514148 h 2109788"/>
                    <a:gd name="connsiteX124" fmla="*/ 804863 w 3180821"/>
                    <a:gd name="connsiteY124" fmla="*/ 569688 h 2109788"/>
                    <a:gd name="connsiteX125" fmla="*/ 819680 w 3180821"/>
                    <a:gd name="connsiteY125" fmla="*/ 624700 h 2109788"/>
                    <a:gd name="connsiteX126" fmla="*/ 849842 w 3180821"/>
                    <a:gd name="connsiteY126" fmla="*/ 701399 h 2109788"/>
                    <a:gd name="connsiteX127" fmla="*/ 892175 w 3180821"/>
                    <a:gd name="connsiteY127" fmla="*/ 783916 h 2109788"/>
                    <a:gd name="connsiteX128" fmla="*/ 906992 w 3180821"/>
                    <a:gd name="connsiteY128" fmla="*/ 811422 h 2109788"/>
                    <a:gd name="connsiteX129" fmla="*/ 918105 w 3180821"/>
                    <a:gd name="connsiteY129" fmla="*/ 835754 h 2109788"/>
                    <a:gd name="connsiteX130" fmla="*/ 932921 w 3180821"/>
                    <a:gd name="connsiteY130" fmla="*/ 891824 h 2109788"/>
                    <a:gd name="connsiteX131" fmla="*/ 942446 w 3180821"/>
                    <a:gd name="connsiteY131" fmla="*/ 966936 h 2109788"/>
                    <a:gd name="connsiteX132" fmla="*/ 943505 w 3180821"/>
                    <a:gd name="connsiteY132" fmla="*/ 979631 h 2109788"/>
                    <a:gd name="connsiteX133" fmla="*/ 938742 w 3180821"/>
                    <a:gd name="connsiteY133" fmla="*/ 982805 h 2109788"/>
                    <a:gd name="connsiteX134" fmla="*/ 929746 w 3180821"/>
                    <a:gd name="connsiteY134" fmla="*/ 984391 h 2109788"/>
                    <a:gd name="connsiteX135" fmla="*/ 914400 w 3180821"/>
                    <a:gd name="connsiteY135" fmla="*/ 979631 h 2109788"/>
                    <a:gd name="connsiteX136" fmla="*/ 892175 w 3180821"/>
                    <a:gd name="connsiteY136" fmla="*/ 961117 h 2109788"/>
                    <a:gd name="connsiteX137" fmla="*/ 869950 w 3180821"/>
                    <a:gd name="connsiteY137" fmla="*/ 934140 h 2109788"/>
                    <a:gd name="connsiteX138" fmla="*/ 821267 w 3180821"/>
                    <a:gd name="connsiteY138" fmla="*/ 853739 h 2109788"/>
                    <a:gd name="connsiteX139" fmla="*/ 810155 w 3180821"/>
                    <a:gd name="connsiteY139" fmla="*/ 830994 h 2109788"/>
                    <a:gd name="connsiteX140" fmla="*/ 790046 w 3180821"/>
                    <a:gd name="connsiteY140" fmla="*/ 802959 h 2109788"/>
                    <a:gd name="connsiteX141" fmla="*/ 757238 w 3180821"/>
                    <a:gd name="connsiteY141" fmla="*/ 768576 h 2109788"/>
                    <a:gd name="connsiteX142" fmla="*/ 738188 w 3180821"/>
                    <a:gd name="connsiteY142" fmla="*/ 756939 h 2109788"/>
                    <a:gd name="connsiteX143" fmla="*/ 728663 w 3180821"/>
                    <a:gd name="connsiteY143" fmla="*/ 754824 h 2109788"/>
                    <a:gd name="connsiteX144" fmla="*/ 716492 w 3180821"/>
                    <a:gd name="connsiteY144" fmla="*/ 758526 h 2109788"/>
                    <a:gd name="connsiteX145" fmla="*/ 706438 w 3180821"/>
                    <a:gd name="connsiteY145" fmla="*/ 773866 h 2109788"/>
                    <a:gd name="connsiteX146" fmla="*/ 703263 w 3180821"/>
                    <a:gd name="connsiteY146" fmla="*/ 796611 h 2109788"/>
                    <a:gd name="connsiteX147" fmla="*/ 705379 w 3180821"/>
                    <a:gd name="connsiteY147" fmla="*/ 820943 h 2109788"/>
                    <a:gd name="connsiteX148" fmla="*/ 713317 w 3180821"/>
                    <a:gd name="connsiteY148" fmla="*/ 843160 h 2109788"/>
                    <a:gd name="connsiteX149" fmla="*/ 718609 w 3180821"/>
                    <a:gd name="connsiteY149" fmla="*/ 851623 h 2109788"/>
                    <a:gd name="connsiteX150" fmla="*/ 733954 w 3180821"/>
                    <a:gd name="connsiteY150" fmla="*/ 873839 h 2109788"/>
                    <a:gd name="connsiteX151" fmla="*/ 784225 w 3180821"/>
                    <a:gd name="connsiteY151" fmla="*/ 963762 h 2109788"/>
                    <a:gd name="connsiteX152" fmla="*/ 865717 w 3180821"/>
                    <a:gd name="connsiteY152" fmla="*/ 1119805 h 2109788"/>
                    <a:gd name="connsiteX153" fmla="*/ 882121 w 3180821"/>
                    <a:gd name="connsiteY153" fmla="*/ 1152600 h 2109788"/>
                    <a:gd name="connsiteX154" fmla="*/ 886355 w 3180821"/>
                    <a:gd name="connsiteY154" fmla="*/ 1171643 h 2109788"/>
                    <a:gd name="connsiteX155" fmla="*/ 886355 w 3180821"/>
                    <a:gd name="connsiteY155" fmla="*/ 1199149 h 2109788"/>
                    <a:gd name="connsiteX156" fmla="*/ 879475 w 3180821"/>
                    <a:gd name="connsiteY156" fmla="*/ 1217133 h 2109788"/>
                    <a:gd name="connsiteX157" fmla="*/ 867834 w 3180821"/>
                    <a:gd name="connsiteY157" fmla="*/ 1228241 h 2109788"/>
                    <a:gd name="connsiteX158" fmla="*/ 847196 w 3180821"/>
                    <a:gd name="connsiteY158" fmla="*/ 1233531 h 2109788"/>
                    <a:gd name="connsiteX159" fmla="*/ 824442 w 3180821"/>
                    <a:gd name="connsiteY159" fmla="*/ 1229299 h 2109788"/>
                    <a:gd name="connsiteX160" fmla="*/ 821267 w 3180821"/>
                    <a:gd name="connsiteY160" fmla="*/ 1228770 h 2109788"/>
                    <a:gd name="connsiteX161" fmla="*/ 637646 w 3180821"/>
                    <a:gd name="connsiteY161" fmla="*/ 807190 h 2109788"/>
                    <a:gd name="connsiteX162" fmla="*/ 515938 w 3180821"/>
                    <a:gd name="connsiteY162" fmla="*/ 524727 h 2109788"/>
                    <a:gd name="connsiteX163" fmla="*/ 488421 w 3180821"/>
                    <a:gd name="connsiteY163" fmla="*/ 459136 h 2109788"/>
                    <a:gd name="connsiteX164" fmla="*/ 436034 w 3180821"/>
                    <a:gd name="connsiteY164" fmla="*/ 345939 h 2109788"/>
                    <a:gd name="connsiteX165" fmla="*/ 385763 w 3180821"/>
                    <a:gd name="connsiteY165" fmla="*/ 251255 h 2109788"/>
                    <a:gd name="connsiteX166" fmla="*/ 337609 w 3180821"/>
                    <a:gd name="connsiteY166" fmla="*/ 175614 h 2109788"/>
                    <a:gd name="connsiteX167" fmla="*/ 291571 w 3180821"/>
                    <a:gd name="connsiteY167" fmla="*/ 115842 h 2109788"/>
                    <a:gd name="connsiteX168" fmla="*/ 248179 w 3180821"/>
                    <a:gd name="connsiteY168" fmla="*/ 70881 h 2109788"/>
                    <a:gd name="connsiteX169" fmla="*/ 207963 w 3180821"/>
                    <a:gd name="connsiteY169" fmla="*/ 38085 h 2109788"/>
                    <a:gd name="connsiteX170" fmla="*/ 171450 w 3180821"/>
                    <a:gd name="connsiteY170" fmla="*/ 16398 h 2109788"/>
                    <a:gd name="connsiteX171" fmla="*/ 137584 w 3180821"/>
                    <a:gd name="connsiteY171" fmla="*/ 4232 h 2109788"/>
                    <a:gd name="connsiteX172" fmla="*/ 107421 w 3180821"/>
                    <a:gd name="connsiteY172" fmla="*/ 0 h 2109788"/>
                    <a:gd name="connsiteX173" fmla="*/ 80434 w 3180821"/>
                    <a:gd name="connsiteY173" fmla="*/ 1587 h 2109788"/>
                    <a:gd name="connsiteX174" fmla="*/ 58738 w 3180821"/>
                    <a:gd name="connsiteY174" fmla="*/ 6877 h 2109788"/>
                    <a:gd name="connsiteX175" fmla="*/ 17463 w 3180821"/>
                    <a:gd name="connsiteY175" fmla="*/ 28035 h 2109788"/>
                    <a:gd name="connsiteX176" fmla="*/ 10584 w 3180821"/>
                    <a:gd name="connsiteY176" fmla="*/ 34911 h 2109788"/>
                    <a:gd name="connsiteX177" fmla="*/ 6879 w 3180821"/>
                    <a:gd name="connsiteY177" fmla="*/ 40201 h 2109788"/>
                    <a:gd name="connsiteX178" fmla="*/ 1588 w 3180821"/>
                    <a:gd name="connsiteY178" fmla="*/ 53425 h 2109788"/>
                    <a:gd name="connsiteX179" fmla="*/ 0 w 3180821"/>
                    <a:gd name="connsiteY179" fmla="*/ 79344 h 2109788"/>
                    <a:gd name="connsiteX180" fmla="*/ 7409 w 3180821"/>
                    <a:gd name="connsiteY180" fmla="*/ 122719 h 2109788"/>
                    <a:gd name="connsiteX181" fmla="*/ 25929 w 3180821"/>
                    <a:gd name="connsiteY181" fmla="*/ 175085 h 2109788"/>
                    <a:gd name="connsiteX182" fmla="*/ 68263 w 3180821"/>
                    <a:gd name="connsiteY182" fmla="*/ 265537 h 2109788"/>
                    <a:gd name="connsiteX183" fmla="*/ 146050 w 3180821"/>
                    <a:gd name="connsiteY183" fmla="*/ 403066 h 2109788"/>
                    <a:gd name="connsiteX184" fmla="*/ 235479 w 3180821"/>
                    <a:gd name="connsiteY184" fmla="*/ 541653 h 2109788"/>
                    <a:gd name="connsiteX185" fmla="*/ 322263 w 3180821"/>
                    <a:gd name="connsiteY185" fmla="*/ 668603 h 2109788"/>
                    <a:gd name="connsiteX186" fmla="*/ 422804 w 3180821"/>
                    <a:gd name="connsiteY186" fmla="*/ 808777 h 2109788"/>
                    <a:gd name="connsiteX187" fmla="*/ 439738 w 3180821"/>
                    <a:gd name="connsiteY187" fmla="*/ 830465 h 2109788"/>
                    <a:gd name="connsiteX188" fmla="*/ 466196 w 3180821"/>
                    <a:gd name="connsiteY188" fmla="*/ 875426 h 2109788"/>
                    <a:gd name="connsiteX189" fmla="*/ 516467 w 3180821"/>
                    <a:gd name="connsiteY189" fmla="*/ 970639 h 2109788"/>
                    <a:gd name="connsiteX190" fmla="*/ 564092 w 3180821"/>
                    <a:gd name="connsiteY190" fmla="*/ 1069554 h 2109788"/>
                    <a:gd name="connsiteX191" fmla="*/ 606425 w 3180821"/>
                    <a:gd name="connsiteY191" fmla="*/ 1172172 h 2109788"/>
                    <a:gd name="connsiteX192" fmla="*/ 664634 w 3180821"/>
                    <a:gd name="connsiteY192" fmla="*/ 1327685 h 2109788"/>
                    <a:gd name="connsiteX193" fmla="*/ 729192 w 3180821"/>
                    <a:gd name="connsiteY193" fmla="*/ 1531863 h 2109788"/>
                    <a:gd name="connsiteX194" fmla="*/ 779463 w 3180821"/>
                    <a:gd name="connsiteY194" fmla="*/ 1720172 h 2109788"/>
                    <a:gd name="connsiteX195" fmla="*/ 815975 w 3180821"/>
                    <a:gd name="connsiteY195" fmla="*/ 1879389 h 2109788"/>
                    <a:gd name="connsiteX196" fmla="*/ 848784 w 3180821"/>
                    <a:gd name="connsiteY196" fmla="*/ 2045482 h 2109788"/>
                    <a:gd name="connsiteX197" fmla="*/ 852488 w 3180821"/>
                    <a:gd name="connsiteY197" fmla="*/ 2069814 h 2109788"/>
                    <a:gd name="connsiteX198" fmla="*/ 846667 w 3180821"/>
                    <a:gd name="connsiteY198" fmla="*/ 2089385 h 2109788"/>
                    <a:gd name="connsiteX0" fmla="*/ 403631 w 3180821"/>
                    <a:gd name="connsiteY0" fmla="*/ 2276195 h 2276195"/>
                    <a:gd name="connsiteX1" fmla="*/ 3085922 w 3180821"/>
                    <a:gd name="connsiteY1" fmla="*/ 2109788 h 2276195"/>
                    <a:gd name="connsiteX2" fmla="*/ 3083984 w 3180821"/>
                    <a:gd name="connsiteY2" fmla="*/ 2107899 h 2276195"/>
                    <a:gd name="connsiteX3" fmla="*/ 3060171 w 3180821"/>
                    <a:gd name="connsiteY3" fmla="*/ 2076161 h 2276195"/>
                    <a:gd name="connsiteX4" fmla="*/ 3042180 w 3180821"/>
                    <a:gd name="connsiteY4" fmla="*/ 2031200 h 2276195"/>
                    <a:gd name="connsiteX5" fmla="*/ 3036888 w 3180821"/>
                    <a:gd name="connsiteY5" fmla="*/ 1986767 h 2276195"/>
                    <a:gd name="connsiteX6" fmla="*/ 3040063 w 3180821"/>
                    <a:gd name="connsiteY6" fmla="*/ 1943393 h 2276195"/>
                    <a:gd name="connsiteX7" fmla="*/ 3048000 w 3180821"/>
                    <a:gd name="connsiteY7" fmla="*/ 1902134 h 2276195"/>
                    <a:gd name="connsiteX8" fmla="*/ 3064404 w 3180821"/>
                    <a:gd name="connsiteY8" fmla="*/ 1846593 h 2276195"/>
                    <a:gd name="connsiteX9" fmla="*/ 3071813 w 3180821"/>
                    <a:gd name="connsiteY9" fmla="*/ 1817501 h 2276195"/>
                    <a:gd name="connsiteX10" fmla="*/ 3076576 w 3180821"/>
                    <a:gd name="connsiteY10" fmla="*/ 1803748 h 2276195"/>
                    <a:gd name="connsiteX11" fmla="*/ 3095626 w 3180821"/>
                    <a:gd name="connsiteY11" fmla="*/ 1767250 h 2276195"/>
                    <a:gd name="connsiteX12" fmla="*/ 3142192 w 3180821"/>
                    <a:gd name="connsiteY12" fmla="*/ 1697427 h 2276195"/>
                    <a:gd name="connsiteX13" fmla="*/ 3180821 w 3180821"/>
                    <a:gd name="connsiteY13" fmla="*/ 1644531 h 2276195"/>
                    <a:gd name="connsiteX14" fmla="*/ 3045354 w 3180821"/>
                    <a:gd name="connsiteY14" fmla="*/ 1603802 h 2276195"/>
                    <a:gd name="connsiteX15" fmla="*/ 2453217 w 3180821"/>
                    <a:gd name="connsiteY15" fmla="*/ 1417079 h 2276195"/>
                    <a:gd name="connsiteX16" fmla="*/ 2216680 w 3180821"/>
                    <a:gd name="connsiteY16" fmla="*/ 1336678 h 2276195"/>
                    <a:gd name="connsiteX17" fmla="*/ 2145242 w 3180821"/>
                    <a:gd name="connsiteY17" fmla="*/ 1310230 h 2276195"/>
                    <a:gd name="connsiteX18" fmla="*/ 2119313 w 3180821"/>
                    <a:gd name="connsiteY18" fmla="*/ 1298064 h 2276195"/>
                    <a:gd name="connsiteX19" fmla="*/ 2116138 w 3180821"/>
                    <a:gd name="connsiteY19" fmla="*/ 1294361 h 2276195"/>
                    <a:gd name="connsiteX20" fmla="*/ 2103438 w 3180821"/>
                    <a:gd name="connsiteY20" fmla="*/ 1293303 h 2276195"/>
                    <a:gd name="connsiteX21" fmla="*/ 2083330 w 3180821"/>
                    <a:gd name="connsiteY21" fmla="*/ 1284311 h 2276195"/>
                    <a:gd name="connsiteX22" fmla="*/ 2064280 w 3180821"/>
                    <a:gd name="connsiteY22" fmla="*/ 1265268 h 2276195"/>
                    <a:gd name="connsiteX23" fmla="*/ 2062163 w 3180821"/>
                    <a:gd name="connsiteY23" fmla="*/ 1260508 h 2276195"/>
                    <a:gd name="connsiteX24" fmla="*/ 2001309 w 3180821"/>
                    <a:gd name="connsiteY24" fmla="*/ 1085423 h 2276195"/>
                    <a:gd name="connsiteX25" fmla="*/ 1991254 w 3180821"/>
                    <a:gd name="connsiteY25" fmla="*/ 1038874 h 2276195"/>
                    <a:gd name="connsiteX26" fmla="*/ 1974321 w 3180821"/>
                    <a:gd name="connsiteY26" fmla="*/ 990210 h 2276195"/>
                    <a:gd name="connsiteX27" fmla="*/ 1963209 w 3180821"/>
                    <a:gd name="connsiteY27" fmla="*/ 967994 h 2276195"/>
                    <a:gd name="connsiteX28" fmla="*/ 1951038 w 3180821"/>
                    <a:gd name="connsiteY28" fmla="*/ 952125 h 2276195"/>
                    <a:gd name="connsiteX29" fmla="*/ 1938867 w 3180821"/>
                    <a:gd name="connsiteY29" fmla="*/ 943133 h 2276195"/>
                    <a:gd name="connsiteX30" fmla="*/ 1927225 w 3180821"/>
                    <a:gd name="connsiteY30" fmla="*/ 939430 h 2276195"/>
                    <a:gd name="connsiteX31" fmla="*/ 1915054 w 3180821"/>
                    <a:gd name="connsiteY31" fmla="*/ 939959 h 2276195"/>
                    <a:gd name="connsiteX32" fmla="*/ 1898121 w 3180821"/>
                    <a:gd name="connsiteY32" fmla="*/ 946835 h 2276195"/>
                    <a:gd name="connsiteX33" fmla="*/ 1879071 w 3180821"/>
                    <a:gd name="connsiteY33" fmla="*/ 963762 h 2276195"/>
                    <a:gd name="connsiteX34" fmla="*/ 1858434 w 3180821"/>
                    <a:gd name="connsiteY34" fmla="*/ 991268 h 2276195"/>
                    <a:gd name="connsiteX35" fmla="*/ 1855788 w 3180821"/>
                    <a:gd name="connsiteY35" fmla="*/ 997086 h 2276195"/>
                    <a:gd name="connsiteX36" fmla="*/ 1846263 w 3180821"/>
                    <a:gd name="connsiteY36" fmla="*/ 1025121 h 2276195"/>
                    <a:gd name="connsiteX37" fmla="*/ 1827213 w 3180821"/>
                    <a:gd name="connsiteY37" fmla="*/ 1116102 h 2276195"/>
                    <a:gd name="connsiteX38" fmla="*/ 1805517 w 3180821"/>
                    <a:gd name="connsiteY38" fmla="*/ 1261566 h 2276195"/>
                    <a:gd name="connsiteX39" fmla="*/ 1802342 w 3180821"/>
                    <a:gd name="connsiteY39" fmla="*/ 1290658 h 2276195"/>
                    <a:gd name="connsiteX40" fmla="*/ 1790700 w 3180821"/>
                    <a:gd name="connsiteY40" fmla="*/ 1303353 h 2276195"/>
                    <a:gd name="connsiteX41" fmla="*/ 1770063 w 3180821"/>
                    <a:gd name="connsiteY41" fmla="*/ 1321867 h 2276195"/>
                    <a:gd name="connsiteX42" fmla="*/ 1751013 w 3180821"/>
                    <a:gd name="connsiteY42" fmla="*/ 1331388 h 2276195"/>
                    <a:gd name="connsiteX43" fmla="*/ 1735138 w 3180821"/>
                    <a:gd name="connsiteY43" fmla="*/ 1334562 h 2276195"/>
                    <a:gd name="connsiteX44" fmla="*/ 1720850 w 3180821"/>
                    <a:gd name="connsiteY44" fmla="*/ 1330859 h 2276195"/>
                    <a:gd name="connsiteX45" fmla="*/ 1708680 w 3180821"/>
                    <a:gd name="connsiteY45" fmla="*/ 1321867 h 2276195"/>
                    <a:gd name="connsiteX46" fmla="*/ 1692275 w 3180821"/>
                    <a:gd name="connsiteY46" fmla="*/ 1300180 h 2276195"/>
                    <a:gd name="connsiteX47" fmla="*/ 1677459 w 3180821"/>
                    <a:gd name="connsiteY47" fmla="*/ 1262095 h 2276195"/>
                    <a:gd name="connsiteX48" fmla="*/ 1667405 w 3180821"/>
                    <a:gd name="connsiteY48" fmla="*/ 1221894 h 2276195"/>
                    <a:gd name="connsiteX49" fmla="*/ 1659467 w 3180821"/>
                    <a:gd name="connsiteY49" fmla="*/ 1170585 h 2276195"/>
                    <a:gd name="connsiteX50" fmla="*/ 1658938 w 3180821"/>
                    <a:gd name="connsiteY50" fmla="*/ 1162650 h 2276195"/>
                    <a:gd name="connsiteX51" fmla="*/ 1655234 w 3180821"/>
                    <a:gd name="connsiteY51" fmla="*/ 1151542 h 2276195"/>
                    <a:gd name="connsiteX52" fmla="*/ 1646767 w 3180821"/>
                    <a:gd name="connsiteY52" fmla="*/ 1135145 h 2276195"/>
                    <a:gd name="connsiteX53" fmla="*/ 1636184 w 3180821"/>
                    <a:gd name="connsiteY53" fmla="*/ 1121921 h 2276195"/>
                    <a:gd name="connsiteX54" fmla="*/ 1624542 w 3180821"/>
                    <a:gd name="connsiteY54" fmla="*/ 1113457 h 2276195"/>
                    <a:gd name="connsiteX55" fmla="*/ 1604963 w 3180821"/>
                    <a:gd name="connsiteY55" fmla="*/ 1107110 h 2276195"/>
                    <a:gd name="connsiteX56" fmla="*/ 1577446 w 3180821"/>
                    <a:gd name="connsiteY56" fmla="*/ 1107639 h 2276195"/>
                    <a:gd name="connsiteX57" fmla="*/ 1537230 w 3180821"/>
                    <a:gd name="connsiteY57" fmla="*/ 1121392 h 2276195"/>
                    <a:gd name="connsiteX58" fmla="*/ 1499130 w 3180821"/>
                    <a:gd name="connsiteY58" fmla="*/ 1144137 h 2276195"/>
                    <a:gd name="connsiteX59" fmla="*/ 1494896 w 3180821"/>
                    <a:gd name="connsiteY59" fmla="*/ 1147311 h 2276195"/>
                    <a:gd name="connsiteX60" fmla="*/ 1475317 w 3180821"/>
                    <a:gd name="connsiteY60" fmla="*/ 1150484 h 2276195"/>
                    <a:gd name="connsiteX61" fmla="*/ 1445684 w 3180821"/>
                    <a:gd name="connsiteY61" fmla="*/ 1149426 h 2276195"/>
                    <a:gd name="connsiteX62" fmla="*/ 1426634 w 3180821"/>
                    <a:gd name="connsiteY62" fmla="*/ 1143608 h 2276195"/>
                    <a:gd name="connsiteX63" fmla="*/ 1414992 w 3180821"/>
                    <a:gd name="connsiteY63" fmla="*/ 1132500 h 2276195"/>
                    <a:gd name="connsiteX64" fmla="*/ 1409700 w 3180821"/>
                    <a:gd name="connsiteY64" fmla="*/ 1114515 h 2276195"/>
                    <a:gd name="connsiteX65" fmla="*/ 1412875 w 3180821"/>
                    <a:gd name="connsiteY65" fmla="*/ 1093886 h 2276195"/>
                    <a:gd name="connsiteX66" fmla="*/ 1413405 w 3180821"/>
                    <a:gd name="connsiteY66" fmla="*/ 1091770 h 2276195"/>
                    <a:gd name="connsiteX67" fmla="*/ 1421342 w 3180821"/>
                    <a:gd name="connsiteY67" fmla="*/ 1049453 h 2276195"/>
                    <a:gd name="connsiteX68" fmla="*/ 1429809 w 3180821"/>
                    <a:gd name="connsiteY68" fmla="*/ 975928 h 2276195"/>
                    <a:gd name="connsiteX69" fmla="*/ 1431925 w 3180821"/>
                    <a:gd name="connsiteY69" fmla="*/ 912453 h 2276195"/>
                    <a:gd name="connsiteX70" fmla="*/ 1429809 w 3180821"/>
                    <a:gd name="connsiteY70" fmla="*/ 858499 h 2276195"/>
                    <a:gd name="connsiteX71" fmla="*/ 1422930 w 3180821"/>
                    <a:gd name="connsiteY71" fmla="*/ 813538 h 2276195"/>
                    <a:gd name="connsiteX72" fmla="*/ 1411817 w 3180821"/>
                    <a:gd name="connsiteY72" fmla="*/ 775982 h 2276195"/>
                    <a:gd name="connsiteX73" fmla="*/ 1399117 w 3180821"/>
                    <a:gd name="connsiteY73" fmla="*/ 746360 h 2276195"/>
                    <a:gd name="connsiteX74" fmla="*/ 1383771 w 3180821"/>
                    <a:gd name="connsiteY74" fmla="*/ 723615 h 2276195"/>
                    <a:gd name="connsiteX75" fmla="*/ 1366838 w 3180821"/>
                    <a:gd name="connsiteY75" fmla="*/ 706159 h 2276195"/>
                    <a:gd name="connsiteX76" fmla="*/ 1349375 w 3180821"/>
                    <a:gd name="connsiteY76" fmla="*/ 692935 h 2276195"/>
                    <a:gd name="connsiteX77" fmla="*/ 1323446 w 3180821"/>
                    <a:gd name="connsiteY77" fmla="*/ 681827 h 2276195"/>
                    <a:gd name="connsiteX78" fmla="*/ 1282700 w 3180821"/>
                    <a:gd name="connsiteY78" fmla="*/ 676538 h 2276195"/>
                    <a:gd name="connsiteX79" fmla="*/ 1275821 w 3180821"/>
                    <a:gd name="connsiteY79" fmla="*/ 678125 h 2276195"/>
                    <a:gd name="connsiteX80" fmla="*/ 1264180 w 3180821"/>
                    <a:gd name="connsiteY80" fmla="*/ 681827 h 2276195"/>
                    <a:gd name="connsiteX81" fmla="*/ 1245659 w 3180821"/>
                    <a:gd name="connsiteY81" fmla="*/ 690291 h 2276195"/>
                    <a:gd name="connsiteX82" fmla="*/ 1223963 w 3180821"/>
                    <a:gd name="connsiteY82" fmla="*/ 707746 h 2276195"/>
                    <a:gd name="connsiteX83" fmla="*/ 1206500 w 3180821"/>
                    <a:gd name="connsiteY83" fmla="*/ 735252 h 2276195"/>
                    <a:gd name="connsiteX84" fmla="*/ 1199621 w 3180821"/>
                    <a:gd name="connsiteY84" fmla="*/ 765403 h 2276195"/>
                    <a:gd name="connsiteX85" fmla="*/ 1200680 w 3180821"/>
                    <a:gd name="connsiteY85" fmla="*/ 810364 h 2276195"/>
                    <a:gd name="connsiteX86" fmla="*/ 1212321 w 3180821"/>
                    <a:gd name="connsiteY86" fmla="*/ 852152 h 2276195"/>
                    <a:gd name="connsiteX87" fmla="*/ 1214438 w 3180821"/>
                    <a:gd name="connsiteY87" fmla="*/ 856913 h 2276195"/>
                    <a:gd name="connsiteX88" fmla="*/ 1220788 w 3180821"/>
                    <a:gd name="connsiteY88" fmla="*/ 870665 h 2276195"/>
                    <a:gd name="connsiteX89" fmla="*/ 1231371 w 3180821"/>
                    <a:gd name="connsiteY89" fmla="*/ 905577 h 2276195"/>
                    <a:gd name="connsiteX90" fmla="*/ 1243542 w 3180821"/>
                    <a:gd name="connsiteY90" fmla="*/ 966936 h 2276195"/>
                    <a:gd name="connsiteX91" fmla="*/ 1255184 w 3180821"/>
                    <a:gd name="connsiteY91" fmla="*/ 1083836 h 2276195"/>
                    <a:gd name="connsiteX92" fmla="*/ 1255184 w 3180821"/>
                    <a:gd name="connsiteY92" fmla="*/ 1107110 h 2276195"/>
                    <a:gd name="connsiteX93" fmla="*/ 1238780 w 3180821"/>
                    <a:gd name="connsiteY93" fmla="*/ 1120334 h 2276195"/>
                    <a:gd name="connsiteX94" fmla="*/ 1209146 w 3180821"/>
                    <a:gd name="connsiteY94" fmla="*/ 1140434 h 2276195"/>
                    <a:gd name="connsiteX95" fmla="*/ 1181630 w 3180821"/>
                    <a:gd name="connsiteY95" fmla="*/ 1151542 h 2276195"/>
                    <a:gd name="connsiteX96" fmla="*/ 1157288 w 3180821"/>
                    <a:gd name="connsiteY96" fmla="*/ 1155774 h 2276195"/>
                    <a:gd name="connsiteX97" fmla="*/ 1135592 w 3180821"/>
                    <a:gd name="connsiteY97" fmla="*/ 1152600 h 2276195"/>
                    <a:gd name="connsiteX98" fmla="*/ 1115484 w 3180821"/>
                    <a:gd name="connsiteY98" fmla="*/ 1143608 h 2276195"/>
                    <a:gd name="connsiteX99" fmla="*/ 1089555 w 3180821"/>
                    <a:gd name="connsiteY99" fmla="*/ 1122979 h 2276195"/>
                    <a:gd name="connsiteX100" fmla="*/ 1062038 w 3180821"/>
                    <a:gd name="connsiteY100" fmla="*/ 1084894 h 2276195"/>
                    <a:gd name="connsiteX101" fmla="*/ 1044046 w 3180821"/>
                    <a:gd name="connsiteY101" fmla="*/ 1043635 h 2276195"/>
                    <a:gd name="connsiteX102" fmla="*/ 1027113 w 3180821"/>
                    <a:gd name="connsiteY102" fmla="*/ 992326 h 2276195"/>
                    <a:gd name="connsiteX103" fmla="*/ 1025525 w 3180821"/>
                    <a:gd name="connsiteY103" fmla="*/ 983334 h 2276195"/>
                    <a:gd name="connsiteX104" fmla="*/ 1016000 w 3180821"/>
                    <a:gd name="connsiteY104" fmla="*/ 955828 h 2276195"/>
                    <a:gd name="connsiteX105" fmla="*/ 1001184 w 3180821"/>
                    <a:gd name="connsiteY105" fmla="*/ 882831 h 2276195"/>
                    <a:gd name="connsiteX106" fmla="*/ 992188 w 3180821"/>
                    <a:gd name="connsiteY106" fmla="*/ 796082 h 2276195"/>
                    <a:gd name="connsiteX107" fmla="*/ 987425 w 3180821"/>
                    <a:gd name="connsiteY107" fmla="*/ 704573 h 2276195"/>
                    <a:gd name="connsiteX108" fmla="*/ 987425 w 3180821"/>
                    <a:gd name="connsiteY108" fmla="*/ 488758 h 2276195"/>
                    <a:gd name="connsiteX109" fmla="*/ 990071 w 3180821"/>
                    <a:gd name="connsiteY109" fmla="*/ 437978 h 2276195"/>
                    <a:gd name="connsiteX110" fmla="*/ 981605 w 3180821"/>
                    <a:gd name="connsiteY110" fmla="*/ 415232 h 2276195"/>
                    <a:gd name="connsiteX111" fmla="*/ 964671 w 3180821"/>
                    <a:gd name="connsiteY111" fmla="*/ 378734 h 2276195"/>
                    <a:gd name="connsiteX112" fmla="*/ 947209 w 3180821"/>
                    <a:gd name="connsiteY112" fmla="*/ 352815 h 2276195"/>
                    <a:gd name="connsiteX113" fmla="*/ 931334 w 3180821"/>
                    <a:gd name="connsiteY113" fmla="*/ 335360 h 2276195"/>
                    <a:gd name="connsiteX114" fmla="*/ 914400 w 3180821"/>
                    <a:gd name="connsiteY114" fmla="*/ 325839 h 2276195"/>
                    <a:gd name="connsiteX115" fmla="*/ 899055 w 3180821"/>
                    <a:gd name="connsiteY115" fmla="*/ 323723 h 2276195"/>
                    <a:gd name="connsiteX116" fmla="*/ 884767 w 3180821"/>
                    <a:gd name="connsiteY116" fmla="*/ 326896 h 2276195"/>
                    <a:gd name="connsiteX117" fmla="*/ 869950 w 3180821"/>
                    <a:gd name="connsiteY117" fmla="*/ 334302 h 2276195"/>
                    <a:gd name="connsiteX118" fmla="*/ 850900 w 3180821"/>
                    <a:gd name="connsiteY118" fmla="*/ 352815 h 2276195"/>
                    <a:gd name="connsiteX119" fmla="*/ 829734 w 3180821"/>
                    <a:gd name="connsiteY119" fmla="*/ 382966 h 2276195"/>
                    <a:gd name="connsiteX120" fmla="*/ 809096 w 3180821"/>
                    <a:gd name="connsiteY120" fmla="*/ 424754 h 2276195"/>
                    <a:gd name="connsiteX121" fmla="*/ 805921 w 3180821"/>
                    <a:gd name="connsiteY121" fmla="*/ 433217 h 2276195"/>
                    <a:gd name="connsiteX122" fmla="*/ 800100 w 3180821"/>
                    <a:gd name="connsiteY122" fmla="*/ 459136 h 2276195"/>
                    <a:gd name="connsiteX123" fmla="*/ 796925 w 3180821"/>
                    <a:gd name="connsiteY123" fmla="*/ 514148 h 2276195"/>
                    <a:gd name="connsiteX124" fmla="*/ 804863 w 3180821"/>
                    <a:gd name="connsiteY124" fmla="*/ 569688 h 2276195"/>
                    <a:gd name="connsiteX125" fmla="*/ 819680 w 3180821"/>
                    <a:gd name="connsiteY125" fmla="*/ 624700 h 2276195"/>
                    <a:gd name="connsiteX126" fmla="*/ 849842 w 3180821"/>
                    <a:gd name="connsiteY126" fmla="*/ 701399 h 2276195"/>
                    <a:gd name="connsiteX127" fmla="*/ 892175 w 3180821"/>
                    <a:gd name="connsiteY127" fmla="*/ 783916 h 2276195"/>
                    <a:gd name="connsiteX128" fmla="*/ 906992 w 3180821"/>
                    <a:gd name="connsiteY128" fmla="*/ 811422 h 2276195"/>
                    <a:gd name="connsiteX129" fmla="*/ 918105 w 3180821"/>
                    <a:gd name="connsiteY129" fmla="*/ 835754 h 2276195"/>
                    <a:gd name="connsiteX130" fmla="*/ 932921 w 3180821"/>
                    <a:gd name="connsiteY130" fmla="*/ 891824 h 2276195"/>
                    <a:gd name="connsiteX131" fmla="*/ 942446 w 3180821"/>
                    <a:gd name="connsiteY131" fmla="*/ 966936 h 2276195"/>
                    <a:gd name="connsiteX132" fmla="*/ 943505 w 3180821"/>
                    <a:gd name="connsiteY132" fmla="*/ 979631 h 2276195"/>
                    <a:gd name="connsiteX133" fmla="*/ 938742 w 3180821"/>
                    <a:gd name="connsiteY133" fmla="*/ 982805 h 2276195"/>
                    <a:gd name="connsiteX134" fmla="*/ 929746 w 3180821"/>
                    <a:gd name="connsiteY134" fmla="*/ 984391 h 2276195"/>
                    <a:gd name="connsiteX135" fmla="*/ 914400 w 3180821"/>
                    <a:gd name="connsiteY135" fmla="*/ 979631 h 2276195"/>
                    <a:gd name="connsiteX136" fmla="*/ 892175 w 3180821"/>
                    <a:gd name="connsiteY136" fmla="*/ 961117 h 2276195"/>
                    <a:gd name="connsiteX137" fmla="*/ 869950 w 3180821"/>
                    <a:gd name="connsiteY137" fmla="*/ 934140 h 2276195"/>
                    <a:gd name="connsiteX138" fmla="*/ 821267 w 3180821"/>
                    <a:gd name="connsiteY138" fmla="*/ 853739 h 2276195"/>
                    <a:gd name="connsiteX139" fmla="*/ 810155 w 3180821"/>
                    <a:gd name="connsiteY139" fmla="*/ 830994 h 2276195"/>
                    <a:gd name="connsiteX140" fmla="*/ 790046 w 3180821"/>
                    <a:gd name="connsiteY140" fmla="*/ 802959 h 2276195"/>
                    <a:gd name="connsiteX141" fmla="*/ 757238 w 3180821"/>
                    <a:gd name="connsiteY141" fmla="*/ 768576 h 2276195"/>
                    <a:gd name="connsiteX142" fmla="*/ 738188 w 3180821"/>
                    <a:gd name="connsiteY142" fmla="*/ 756939 h 2276195"/>
                    <a:gd name="connsiteX143" fmla="*/ 728663 w 3180821"/>
                    <a:gd name="connsiteY143" fmla="*/ 754824 h 2276195"/>
                    <a:gd name="connsiteX144" fmla="*/ 716492 w 3180821"/>
                    <a:gd name="connsiteY144" fmla="*/ 758526 h 2276195"/>
                    <a:gd name="connsiteX145" fmla="*/ 706438 w 3180821"/>
                    <a:gd name="connsiteY145" fmla="*/ 773866 h 2276195"/>
                    <a:gd name="connsiteX146" fmla="*/ 703263 w 3180821"/>
                    <a:gd name="connsiteY146" fmla="*/ 796611 h 2276195"/>
                    <a:gd name="connsiteX147" fmla="*/ 705379 w 3180821"/>
                    <a:gd name="connsiteY147" fmla="*/ 820943 h 2276195"/>
                    <a:gd name="connsiteX148" fmla="*/ 713317 w 3180821"/>
                    <a:gd name="connsiteY148" fmla="*/ 843160 h 2276195"/>
                    <a:gd name="connsiteX149" fmla="*/ 718609 w 3180821"/>
                    <a:gd name="connsiteY149" fmla="*/ 851623 h 2276195"/>
                    <a:gd name="connsiteX150" fmla="*/ 733954 w 3180821"/>
                    <a:gd name="connsiteY150" fmla="*/ 873839 h 2276195"/>
                    <a:gd name="connsiteX151" fmla="*/ 784225 w 3180821"/>
                    <a:gd name="connsiteY151" fmla="*/ 963762 h 2276195"/>
                    <a:gd name="connsiteX152" fmla="*/ 865717 w 3180821"/>
                    <a:gd name="connsiteY152" fmla="*/ 1119805 h 2276195"/>
                    <a:gd name="connsiteX153" fmla="*/ 882121 w 3180821"/>
                    <a:gd name="connsiteY153" fmla="*/ 1152600 h 2276195"/>
                    <a:gd name="connsiteX154" fmla="*/ 886355 w 3180821"/>
                    <a:gd name="connsiteY154" fmla="*/ 1171643 h 2276195"/>
                    <a:gd name="connsiteX155" fmla="*/ 886355 w 3180821"/>
                    <a:gd name="connsiteY155" fmla="*/ 1199149 h 2276195"/>
                    <a:gd name="connsiteX156" fmla="*/ 879475 w 3180821"/>
                    <a:gd name="connsiteY156" fmla="*/ 1217133 h 2276195"/>
                    <a:gd name="connsiteX157" fmla="*/ 867834 w 3180821"/>
                    <a:gd name="connsiteY157" fmla="*/ 1228241 h 2276195"/>
                    <a:gd name="connsiteX158" fmla="*/ 847196 w 3180821"/>
                    <a:gd name="connsiteY158" fmla="*/ 1233531 h 2276195"/>
                    <a:gd name="connsiteX159" fmla="*/ 824442 w 3180821"/>
                    <a:gd name="connsiteY159" fmla="*/ 1229299 h 2276195"/>
                    <a:gd name="connsiteX160" fmla="*/ 821267 w 3180821"/>
                    <a:gd name="connsiteY160" fmla="*/ 1228770 h 2276195"/>
                    <a:gd name="connsiteX161" fmla="*/ 637646 w 3180821"/>
                    <a:gd name="connsiteY161" fmla="*/ 807190 h 2276195"/>
                    <a:gd name="connsiteX162" fmla="*/ 515938 w 3180821"/>
                    <a:gd name="connsiteY162" fmla="*/ 524727 h 2276195"/>
                    <a:gd name="connsiteX163" fmla="*/ 488421 w 3180821"/>
                    <a:gd name="connsiteY163" fmla="*/ 459136 h 2276195"/>
                    <a:gd name="connsiteX164" fmla="*/ 436034 w 3180821"/>
                    <a:gd name="connsiteY164" fmla="*/ 345939 h 2276195"/>
                    <a:gd name="connsiteX165" fmla="*/ 385763 w 3180821"/>
                    <a:gd name="connsiteY165" fmla="*/ 251255 h 2276195"/>
                    <a:gd name="connsiteX166" fmla="*/ 337609 w 3180821"/>
                    <a:gd name="connsiteY166" fmla="*/ 175614 h 2276195"/>
                    <a:gd name="connsiteX167" fmla="*/ 291571 w 3180821"/>
                    <a:gd name="connsiteY167" fmla="*/ 115842 h 2276195"/>
                    <a:gd name="connsiteX168" fmla="*/ 248179 w 3180821"/>
                    <a:gd name="connsiteY168" fmla="*/ 70881 h 2276195"/>
                    <a:gd name="connsiteX169" fmla="*/ 207963 w 3180821"/>
                    <a:gd name="connsiteY169" fmla="*/ 38085 h 2276195"/>
                    <a:gd name="connsiteX170" fmla="*/ 171450 w 3180821"/>
                    <a:gd name="connsiteY170" fmla="*/ 16398 h 2276195"/>
                    <a:gd name="connsiteX171" fmla="*/ 137584 w 3180821"/>
                    <a:gd name="connsiteY171" fmla="*/ 4232 h 2276195"/>
                    <a:gd name="connsiteX172" fmla="*/ 107421 w 3180821"/>
                    <a:gd name="connsiteY172" fmla="*/ 0 h 2276195"/>
                    <a:gd name="connsiteX173" fmla="*/ 80434 w 3180821"/>
                    <a:gd name="connsiteY173" fmla="*/ 1587 h 2276195"/>
                    <a:gd name="connsiteX174" fmla="*/ 58738 w 3180821"/>
                    <a:gd name="connsiteY174" fmla="*/ 6877 h 2276195"/>
                    <a:gd name="connsiteX175" fmla="*/ 17463 w 3180821"/>
                    <a:gd name="connsiteY175" fmla="*/ 28035 h 2276195"/>
                    <a:gd name="connsiteX176" fmla="*/ 10584 w 3180821"/>
                    <a:gd name="connsiteY176" fmla="*/ 34911 h 2276195"/>
                    <a:gd name="connsiteX177" fmla="*/ 6879 w 3180821"/>
                    <a:gd name="connsiteY177" fmla="*/ 40201 h 2276195"/>
                    <a:gd name="connsiteX178" fmla="*/ 1588 w 3180821"/>
                    <a:gd name="connsiteY178" fmla="*/ 53425 h 2276195"/>
                    <a:gd name="connsiteX179" fmla="*/ 0 w 3180821"/>
                    <a:gd name="connsiteY179" fmla="*/ 79344 h 2276195"/>
                    <a:gd name="connsiteX180" fmla="*/ 7409 w 3180821"/>
                    <a:gd name="connsiteY180" fmla="*/ 122719 h 2276195"/>
                    <a:gd name="connsiteX181" fmla="*/ 25929 w 3180821"/>
                    <a:gd name="connsiteY181" fmla="*/ 175085 h 2276195"/>
                    <a:gd name="connsiteX182" fmla="*/ 68263 w 3180821"/>
                    <a:gd name="connsiteY182" fmla="*/ 265537 h 2276195"/>
                    <a:gd name="connsiteX183" fmla="*/ 146050 w 3180821"/>
                    <a:gd name="connsiteY183" fmla="*/ 403066 h 2276195"/>
                    <a:gd name="connsiteX184" fmla="*/ 235479 w 3180821"/>
                    <a:gd name="connsiteY184" fmla="*/ 541653 h 2276195"/>
                    <a:gd name="connsiteX185" fmla="*/ 322263 w 3180821"/>
                    <a:gd name="connsiteY185" fmla="*/ 668603 h 2276195"/>
                    <a:gd name="connsiteX186" fmla="*/ 422804 w 3180821"/>
                    <a:gd name="connsiteY186" fmla="*/ 808777 h 2276195"/>
                    <a:gd name="connsiteX187" fmla="*/ 439738 w 3180821"/>
                    <a:gd name="connsiteY187" fmla="*/ 830465 h 2276195"/>
                    <a:gd name="connsiteX188" fmla="*/ 466196 w 3180821"/>
                    <a:gd name="connsiteY188" fmla="*/ 875426 h 2276195"/>
                    <a:gd name="connsiteX189" fmla="*/ 516467 w 3180821"/>
                    <a:gd name="connsiteY189" fmla="*/ 970639 h 2276195"/>
                    <a:gd name="connsiteX190" fmla="*/ 564092 w 3180821"/>
                    <a:gd name="connsiteY190" fmla="*/ 1069554 h 2276195"/>
                    <a:gd name="connsiteX191" fmla="*/ 606425 w 3180821"/>
                    <a:gd name="connsiteY191" fmla="*/ 1172172 h 2276195"/>
                    <a:gd name="connsiteX192" fmla="*/ 664634 w 3180821"/>
                    <a:gd name="connsiteY192" fmla="*/ 1327685 h 2276195"/>
                    <a:gd name="connsiteX193" fmla="*/ 729192 w 3180821"/>
                    <a:gd name="connsiteY193" fmla="*/ 1531863 h 2276195"/>
                    <a:gd name="connsiteX194" fmla="*/ 779463 w 3180821"/>
                    <a:gd name="connsiteY194" fmla="*/ 1720172 h 2276195"/>
                    <a:gd name="connsiteX195" fmla="*/ 815975 w 3180821"/>
                    <a:gd name="connsiteY195" fmla="*/ 1879389 h 2276195"/>
                    <a:gd name="connsiteX196" fmla="*/ 848784 w 3180821"/>
                    <a:gd name="connsiteY196" fmla="*/ 2045482 h 2276195"/>
                    <a:gd name="connsiteX197" fmla="*/ 852488 w 3180821"/>
                    <a:gd name="connsiteY197" fmla="*/ 2069814 h 2276195"/>
                    <a:gd name="connsiteX198" fmla="*/ 846667 w 3180821"/>
                    <a:gd name="connsiteY198" fmla="*/ 2089385 h 2276195"/>
                    <a:gd name="connsiteX199" fmla="*/ 403631 w 3180821"/>
                    <a:gd name="connsiteY199" fmla="*/ 2276195 h 2276195"/>
                    <a:gd name="connsiteX0" fmla="*/ 403631 w 3180821"/>
                    <a:gd name="connsiteY0" fmla="*/ 2276195 h 2276195"/>
                    <a:gd name="connsiteX1" fmla="*/ 3085922 w 3180821"/>
                    <a:gd name="connsiteY1" fmla="*/ 2109788 h 2276195"/>
                    <a:gd name="connsiteX2" fmla="*/ 3083984 w 3180821"/>
                    <a:gd name="connsiteY2" fmla="*/ 2107899 h 2276195"/>
                    <a:gd name="connsiteX3" fmla="*/ 3060171 w 3180821"/>
                    <a:gd name="connsiteY3" fmla="*/ 2076161 h 2276195"/>
                    <a:gd name="connsiteX4" fmla="*/ 3042180 w 3180821"/>
                    <a:gd name="connsiteY4" fmla="*/ 2031200 h 2276195"/>
                    <a:gd name="connsiteX5" fmla="*/ 3036888 w 3180821"/>
                    <a:gd name="connsiteY5" fmla="*/ 1986767 h 2276195"/>
                    <a:gd name="connsiteX6" fmla="*/ 3040063 w 3180821"/>
                    <a:gd name="connsiteY6" fmla="*/ 1943393 h 2276195"/>
                    <a:gd name="connsiteX7" fmla="*/ 3048000 w 3180821"/>
                    <a:gd name="connsiteY7" fmla="*/ 1902134 h 2276195"/>
                    <a:gd name="connsiteX8" fmla="*/ 3064404 w 3180821"/>
                    <a:gd name="connsiteY8" fmla="*/ 1846593 h 2276195"/>
                    <a:gd name="connsiteX9" fmla="*/ 3071813 w 3180821"/>
                    <a:gd name="connsiteY9" fmla="*/ 1817501 h 2276195"/>
                    <a:gd name="connsiteX10" fmla="*/ 3076576 w 3180821"/>
                    <a:gd name="connsiteY10" fmla="*/ 1803748 h 2276195"/>
                    <a:gd name="connsiteX11" fmla="*/ 3095626 w 3180821"/>
                    <a:gd name="connsiteY11" fmla="*/ 1767250 h 2276195"/>
                    <a:gd name="connsiteX12" fmla="*/ 3142192 w 3180821"/>
                    <a:gd name="connsiteY12" fmla="*/ 1697427 h 2276195"/>
                    <a:gd name="connsiteX13" fmla="*/ 3180821 w 3180821"/>
                    <a:gd name="connsiteY13" fmla="*/ 1644531 h 2276195"/>
                    <a:gd name="connsiteX14" fmla="*/ 3045354 w 3180821"/>
                    <a:gd name="connsiteY14" fmla="*/ 1603802 h 2276195"/>
                    <a:gd name="connsiteX15" fmla="*/ 2453217 w 3180821"/>
                    <a:gd name="connsiteY15" fmla="*/ 1417079 h 2276195"/>
                    <a:gd name="connsiteX16" fmla="*/ 2216680 w 3180821"/>
                    <a:gd name="connsiteY16" fmla="*/ 1336678 h 2276195"/>
                    <a:gd name="connsiteX17" fmla="*/ 2145242 w 3180821"/>
                    <a:gd name="connsiteY17" fmla="*/ 1310230 h 2276195"/>
                    <a:gd name="connsiteX18" fmla="*/ 2119313 w 3180821"/>
                    <a:gd name="connsiteY18" fmla="*/ 1298064 h 2276195"/>
                    <a:gd name="connsiteX19" fmla="*/ 2116138 w 3180821"/>
                    <a:gd name="connsiteY19" fmla="*/ 1294361 h 2276195"/>
                    <a:gd name="connsiteX20" fmla="*/ 2103438 w 3180821"/>
                    <a:gd name="connsiteY20" fmla="*/ 1293303 h 2276195"/>
                    <a:gd name="connsiteX21" fmla="*/ 2083330 w 3180821"/>
                    <a:gd name="connsiteY21" fmla="*/ 1284311 h 2276195"/>
                    <a:gd name="connsiteX22" fmla="*/ 2064280 w 3180821"/>
                    <a:gd name="connsiteY22" fmla="*/ 1265268 h 2276195"/>
                    <a:gd name="connsiteX23" fmla="*/ 2062163 w 3180821"/>
                    <a:gd name="connsiteY23" fmla="*/ 1260508 h 2276195"/>
                    <a:gd name="connsiteX24" fmla="*/ 2001309 w 3180821"/>
                    <a:gd name="connsiteY24" fmla="*/ 1085423 h 2276195"/>
                    <a:gd name="connsiteX25" fmla="*/ 1991254 w 3180821"/>
                    <a:gd name="connsiteY25" fmla="*/ 1038874 h 2276195"/>
                    <a:gd name="connsiteX26" fmla="*/ 1974321 w 3180821"/>
                    <a:gd name="connsiteY26" fmla="*/ 990210 h 2276195"/>
                    <a:gd name="connsiteX27" fmla="*/ 1963209 w 3180821"/>
                    <a:gd name="connsiteY27" fmla="*/ 967994 h 2276195"/>
                    <a:gd name="connsiteX28" fmla="*/ 1951038 w 3180821"/>
                    <a:gd name="connsiteY28" fmla="*/ 952125 h 2276195"/>
                    <a:gd name="connsiteX29" fmla="*/ 1938867 w 3180821"/>
                    <a:gd name="connsiteY29" fmla="*/ 943133 h 2276195"/>
                    <a:gd name="connsiteX30" fmla="*/ 1927225 w 3180821"/>
                    <a:gd name="connsiteY30" fmla="*/ 939430 h 2276195"/>
                    <a:gd name="connsiteX31" fmla="*/ 1915054 w 3180821"/>
                    <a:gd name="connsiteY31" fmla="*/ 939959 h 2276195"/>
                    <a:gd name="connsiteX32" fmla="*/ 1898121 w 3180821"/>
                    <a:gd name="connsiteY32" fmla="*/ 946835 h 2276195"/>
                    <a:gd name="connsiteX33" fmla="*/ 1879071 w 3180821"/>
                    <a:gd name="connsiteY33" fmla="*/ 963762 h 2276195"/>
                    <a:gd name="connsiteX34" fmla="*/ 1858434 w 3180821"/>
                    <a:gd name="connsiteY34" fmla="*/ 991268 h 2276195"/>
                    <a:gd name="connsiteX35" fmla="*/ 1855788 w 3180821"/>
                    <a:gd name="connsiteY35" fmla="*/ 997086 h 2276195"/>
                    <a:gd name="connsiteX36" fmla="*/ 1846263 w 3180821"/>
                    <a:gd name="connsiteY36" fmla="*/ 1025121 h 2276195"/>
                    <a:gd name="connsiteX37" fmla="*/ 1827213 w 3180821"/>
                    <a:gd name="connsiteY37" fmla="*/ 1116102 h 2276195"/>
                    <a:gd name="connsiteX38" fmla="*/ 1805517 w 3180821"/>
                    <a:gd name="connsiteY38" fmla="*/ 1261566 h 2276195"/>
                    <a:gd name="connsiteX39" fmla="*/ 1802342 w 3180821"/>
                    <a:gd name="connsiteY39" fmla="*/ 1290658 h 2276195"/>
                    <a:gd name="connsiteX40" fmla="*/ 1790700 w 3180821"/>
                    <a:gd name="connsiteY40" fmla="*/ 1303353 h 2276195"/>
                    <a:gd name="connsiteX41" fmla="*/ 1770063 w 3180821"/>
                    <a:gd name="connsiteY41" fmla="*/ 1321867 h 2276195"/>
                    <a:gd name="connsiteX42" fmla="*/ 1751013 w 3180821"/>
                    <a:gd name="connsiteY42" fmla="*/ 1331388 h 2276195"/>
                    <a:gd name="connsiteX43" fmla="*/ 1735138 w 3180821"/>
                    <a:gd name="connsiteY43" fmla="*/ 1334562 h 2276195"/>
                    <a:gd name="connsiteX44" fmla="*/ 1720850 w 3180821"/>
                    <a:gd name="connsiteY44" fmla="*/ 1330859 h 2276195"/>
                    <a:gd name="connsiteX45" fmla="*/ 1708680 w 3180821"/>
                    <a:gd name="connsiteY45" fmla="*/ 1321867 h 2276195"/>
                    <a:gd name="connsiteX46" fmla="*/ 1692275 w 3180821"/>
                    <a:gd name="connsiteY46" fmla="*/ 1300180 h 2276195"/>
                    <a:gd name="connsiteX47" fmla="*/ 1677459 w 3180821"/>
                    <a:gd name="connsiteY47" fmla="*/ 1262095 h 2276195"/>
                    <a:gd name="connsiteX48" fmla="*/ 1667405 w 3180821"/>
                    <a:gd name="connsiteY48" fmla="*/ 1221894 h 2276195"/>
                    <a:gd name="connsiteX49" fmla="*/ 1659467 w 3180821"/>
                    <a:gd name="connsiteY49" fmla="*/ 1170585 h 2276195"/>
                    <a:gd name="connsiteX50" fmla="*/ 1658938 w 3180821"/>
                    <a:gd name="connsiteY50" fmla="*/ 1162650 h 2276195"/>
                    <a:gd name="connsiteX51" fmla="*/ 1655234 w 3180821"/>
                    <a:gd name="connsiteY51" fmla="*/ 1151542 h 2276195"/>
                    <a:gd name="connsiteX52" fmla="*/ 1646767 w 3180821"/>
                    <a:gd name="connsiteY52" fmla="*/ 1135145 h 2276195"/>
                    <a:gd name="connsiteX53" fmla="*/ 1636184 w 3180821"/>
                    <a:gd name="connsiteY53" fmla="*/ 1121921 h 2276195"/>
                    <a:gd name="connsiteX54" fmla="*/ 1624542 w 3180821"/>
                    <a:gd name="connsiteY54" fmla="*/ 1113457 h 2276195"/>
                    <a:gd name="connsiteX55" fmla="*/ 1604963 w 3180821"/>
                    <a:gd name="connsiteY55" fmla="*/ 1107110 h 2276195"/>
                    <a:gd name="connsiteX56" fmla="*/ 1577446 w 3180821"/>
                    <a:gd name="connsiteY56" fmla="*/ 1107639 h 2276195"/>
                    <a:gd name="connsiteX57" fmla="*/ 1537230 w 3180821"/>
                    <a:gd name="connsiteY57" fmla="*/ 1121392 h 2276195"/>
                    <a:gd name="connsiteX58" fmla="*/ 1499130 w 3180821"/>
                    <a:gd name="connsiteY58" fmla="*/ 1144137 h 2276195"/>
                    <a:gd name="connsiteX59" fmla="*/ 1494896 w 3180821"/>
                    <a:gd name="connsiteY59" fmla="*/ 1147311 h 2276195"/>
                    <a:gd name="connsiteX60" fmla="*/ 1475317 w 3180821"/>
                    <a:gd name="connsiteY60" fmla="*/ 1150484 h 2276195"/>
                    <a:gd name="connsiteX61" fmla="*/ 1445684 w 3180821"/>
                    <a:gd name="connsiteY61" fmla="*/ 1149426 h 2276195"/>
                    <a:gd name="connsiteX62" fmla="*/ 1426634 w 3180821"/>
                    <a:gd name="connsiteY62" fmla="*/ 1143608 h 2276195"/>
                    <a:gd name="connsiteX63" fmla="*/ 1414992 w 3180821"/>
                    <a:gd name="connsiteY63" fmla="*/ 1132500 h 2276195"/>
                    <a:gd name="connsiteX64" fmla="*/ 1409700 w 3180821"/>
                    <a:gd name="connsiteY64" fmla="*/ 1114515 h 2276195"/>
                    <a:gd name="connsiteX65" fmla="*/ 1412875 w 3180821"/>
                    <a:gd name="connsiteY65" fmla="*/ 1093886 h 2276195"/>
                    <a:gd name="connsiteX66" fmla="*/ 1413405 w 3180821"/>
                    <a:gd name="connsiteY66" fmla="*/ 1091770 h 2276195"/>
                    <a:gd name="connsiteX67" fmla="*/ 1421342 w 3180821"/>
                    <a:gd name="connsiteY67" fmla="*/ 1049453 h 2276195"/>
                    <a:gd name="connsiteX68" fmla="*/ 1429809 w 3180821"/>
                    <a:gd name="connsiteY68" fmla="*/ 975928 h 2276195"/>
                    <a:gd name="connsiteX69" fmla="*/ 1431925 w 3180821"/>
                    <a:gd name="connsiteY69" fmla="*/ 912453 h 2276195"/>
                    <a:gd name="connsiteX70" fmla="*/ 1429809 w 3180821"/>
                    <a:gd name="connsiteY70" fmla="*/ 858499 h 2276195"/>
                    <a:gd name="connsiteX71" fmla="*/ 1422930 w 3180821"/>
                    <a:gd name="connsiteY71" fmla="*/ 813538 h 2276195"/>
                    <a:gd name="connsiteX72" fmla="*/ 1411817 w 3180821"/>
                    <a:gd name="connsiteY72" fmla="*/ 775982 h 2276195"/>
                    <a:gd name="connsiteX73" fmla="*/ 1399117 w 3180821"/>
                    <a:gd name="connsiteY73" fmla="*/ 746360 h 2276195"/>
                    <a:gd name="connsiteX74" fmla="*/ 1383771 w 3180821"/>
                    <a:gd name="connsiteY74" fmla="*/ 723615 h 2276195"/>
                    <a:gd name="connsiteX75" fmla="*/ 1366838 w 3180821"/>
                    <a:gd name="connsiteY75" fmla="*/ 706159 h 2276195"/>
                    <a:gd name="connsiteX76" fmla="*/ 1349375 w 3180821"/>
                    <a:gd name="connsiteY76" fmla="*/ 692935 h 2276195"/>
                    <a:gd name="connsiteX77" fmla="*/ 1323446 w 3180821"/>
                    <a:gd name="connsiteY77" fmla="*/ 681827 h 2276195"/>
                    <a:gd name="connsiteX78" fmla="*/ 1282700 w 3180821"/>
                    <a:gd name="connsiteY78" fmla="*/ 676538 h 2276195"/>
                    <a:gd name="connsiteX79" fmla="*/ 1275821 w 3180821"/>
                    <a:gd name="connsiteY79" fmla="*/ 678125 h 2276195"/>
                    <a:gd name="connsiteX80" fmla="*/ 1264180 w 3180821"/>
                    <a:gd name="connsiteY80" fmla="*/ 681827 h 2276195"/>
                    <a:gd name="connsiteX81" fmla="*/ 1245659 w 3180821"/>
                    <a:gd name="connsiteY81" fmla="*/ 690291 h 2276195"/>
                    <a:gd name="connsiteX82" fmla="*/ 1223963 w 3180821"/>
                    <a:gd name="connsiteY82" fmla="*/ 707746 h 2276195"/>
                    <a:gd name="connsiteX83" fmla="*/ 1206500 w 3180821"/>
                    <a:gd name="connsiteY83" fmla="*/ 735252 h 2276195"/>
                    <a:gd name="connsiteX84" fmla="*/ 1199621 w 3180821"/>
                    <a:gd name="connsiteY84" fmla="*/ 765403 h 2276195"/>
                    <a:gd name="connsiteX85" fmla="*/ 1200680 w 3180821"/>
                    <a:gd name="connsiteY85" fmla="*/ 810364 h 2276195"/>
                    <a:gd name="connsiteX86" fmla="*/ 1212321 w 3180821"/>
                    <a:gd name="connsiteY86" fmla="*/ 852152 h 2276195"/>
                    <a:gd name="connsiteX87" fmla="*/ 1214438 w 3180821"/>
                    <a:gd name="connsiteY87" fmla="*/ 856913 h 2276195"/>
                    <a:gd name="connsiteX88" fmla="*/ 1220788 w 3180821"/>
                    <a:gd name="connsiteY88" fmla="*/ 870665 h 2276195"/>
                    <a:gd name="connsiteX89" fmla="*/ 1231371 w 3180821"/>
                    <a:gd name="connsiteY89" fmla="*/ 905577 h 2276195"/>
                    <a:gd name="connsiteX90" fmla="*/ 1243542 w 3180821"/>
                    <a:gd name="connsiteY90" fmla="*/ 966936 h 2276195"/>
                    <a:gd name="connsiteX91" fmla="*/ 1255184 w 3180821"/>
                    <a:gd name="connsiteY91" fmla="*/ 1083836 h 2276195"/>
                    <a:gd name="connsiteX92" fmla="*/ 1255184 w 3180821"/>
                    <a:gd name="connsiteY92" fmla="*/ 1107110 h 2276195"/>
                    <a:gd name="connsiteX93" fmla="*/ 1238780 w 3180821"/>
                    <a:gd name="connsiteY93" fmla="*/ 1120334 h 2276195"/>
                    <a:gd name="connsiteX94" fmla="*/ 1209146 w 3180821"/>
                    <a:gd name="connsiteY94" fmla="*/ 1140434 h 2276195"/>
                    <a:gd name="connsiteX95" fmla="*/ 1181630 w 3180821"/>
                    <a:gd name="connsiteY95" fmla="*/ 1151542 h 2276195"/>
                    <a:gd name="connsiteX96" fmla="*/ 1157288 w 3180821"/>
                    <a:gd name="connsiteY96" fmla="*/ 1155774 h 2276195"/>
                    <a:gd name="connsiteX97" fmla="*/ 1135592 w 3180821"/>
                    <a:gd name="connsiteY97" fmla="*/ 1152600 h 2276195"/>
                    <a:gd name="connsiteX98" fmla="*/ 1115484 w 3180821"/>
                    <a:gd name="connsiteY98" fmla="*/ 1143608 h 2276195"/>
                    <a:gd name="connsiteX99" fmla="*/ 1089555 w 3180821"/>
                    <a:gd name="connsiteY99" fmla="*/ 1122979 h 2276195"/>
                    <a:gd name="connsiteX100" fmla="*/ 1062038 w 3180821"/>
                    <a:gd name="connsiteY100" fmla="*/ 1084894 h 2276195"/>
                    <a:gd name="connsiteX101" fmla="*/ 1044046 w 3180821"/>
                    <a:gd name="connsiteY101" fmla="*/ 1043635 h 2276195"/>
                    <a:gd name="connsiteX102" fmla="*/ 1027113 w 3180821"/>
                    <a:gd name="connsiteY102" fmla="*/ 992326 h 2276195"/>
                    <a:gd name="connsiteX103" fmla="*/ 1025525 w 3180821"/>
                    <a:gd name="connsiteY103" fmla="*/ 983334 h 2276195"/>
                    <a:gd name="connsiteX104" fmla="*/ 1016000 w 3180821"/>
                    <a:gd name="connsiteY104" fmla="*/ 955828 h 2276195"/>
                    <a:gd name="connsiteX105" fmla="*/ 1001184 w 3180821"/>
                    <a:gd name="connsiteY105" fmla="*/ 882831 h 2276195"/>
                    <a:gd name="connsiteX106" fmla="*/ 992188 w 3180821"/>
                    <a:gd name="connsiteY106" fmla="*/ 796082 h 2276195"/>
                    <a:gd name="connsiteX107" fmla="*/ 987425 w 3180821"/>
                    <a:gd name="connsiteY107" fmla="*/ 704573 h 2276195"/>
                    <a:gd name="connsiteX108" fmla="*/ 987425 w 3180821"/>
                    <a:gd name="connsiteY108" fmla="*/ 488758 h 2276195"/>
                    <a:gd name="connsiteX109" fmla="*/ 990071 w 3180821"/>
                    <a:gd name="connsiteY109" fmla="*/ 437978 h 2276195"/>
                    <a:gd name="connsiteX110" fmla="*/ 981605 w 3180821"/>
                    <a:gd name="connsiteY110" fmla="*/ 415232 h 2276195"/>
                    <a:gd name="connsiteX111" fmla="*/ 964671 w 3180821"/>
                    <a:gd name="connsiteY111" fmla="*/ 378734 h 2276195"/>
                    <a:gd name="connsiteX112" fmla="*/ 947209 w 3180821"/>
                    <a:gd name="connsiteY112" fmla="*/ 352815 h 2276195"/>
                    <a:gd name="connsiteX113" fmla="*/ 931334 w 3180821"/>
                    <a:gd name="connsiteY113" fmla="*/ 335360 h 2276195"/>
                    <a:gd name="connsiteX114" fmla="*/ 914400 w 3180821"/>
                    <a:gd name="connsiteY114" fmla="*/ 325839 h 2276195"/>
                    <a:gd name="connsiteX115" fmla="*/ 899055 w 3180821"/>
                    <a:gd name="connsiteY115" fmla="*/ 323723 h 2276195"/>
                    <a:gd name="connsiteX116" fmla="*/ 884767 w 3180821"/>
                    <a:gd name="connsiteY116" fmla="*/ 326896 h 2276195"/>
                    <a:gd name="connsiteX117" fmla="*/ 869950 w 3180821"/>
                    <a:gd name="connsiteY117" fmla="*/ 334302 h 2276195"/>
                    <a:gd name="connsiteX118" fmla="*/ 850900 w 3180821"/>
                    <a:gd name="connsiteY118" fmla="*/ 352815 h 2276195"/>
                    <a:gd name="connsiteX119" fmla="*/ 829734 w 3180821"/>
                    <a:gd name="connsiteY119" fmla="*/ 382966 h 2276195"/>
                    <a:gd name="connsiteX120" fmla="*/ 809096 w 3180821"/>
                    <a:gd name="connsiteY120" fmla="*/ 424754 h 2276195"/>
                    <a:gd name="connsiteX121" fmla="*/ 805921 w 3180821"/>
                    <a:gd name="connsiteY121" fmla="*/ 433217 h 2276195"/>
                    <a:gd name="connsiteX122" fmla="*/ 800100 w 3180821"/>
                    <a:gd name="connsiteY122" fmla="*/ 459136 h 2276195"/>
                    <a:gd name="connsiteX123" fmla="*/ 796925 w 3180821"/>
                    <a:gd name="connsiteY123" fmla="*/ 514148 h 2276195"/>
                    <a:gd name="connsiteX124" fmla="*/ 804863 w 3180821"/>
                    <a:gd name="connsiteY124" fmla="*/ 569688 h 2276195"/>
                    <a:gd name="connsiteX125" fmla="*/ 819680 w 3180821"/>
                    <a:gd name="connsiteY125" fmla="*/ 624700 h 2276195"/>
                    <a:gd name="connsiteX126" fmla="*/ 849842 w 3180821"/>
                    <a:gd name="connsiteY126" fmla="*/ 701399 h 2276195"/>
                    <a:gd name="connsiteX127" fmla="*/ 892175 w 3180821"/>
                    <a:gd name="connsiteY127" fmla="*/ 783916 h 2276195"/>
                    <a:gd name="connsiteX128" fmla="*/ 906992 w 3180821"/>
                    <a:gd name="connsiteY128" fmla="*/ 811422 h 2276195"/>
                    <a:gd name="connsiteX129" fmla="*/ 918105 w 3180821"/>
                    <a:gd name="connsiteY129" fmla="*/ 835754 h 2276195"/>
                    <a:gd name="connsiteX130" fmla="*/ 932921 w 3180821"/>
                    <a:gd name="connsiteY130" fmla="*/ 891824 h 2276195"/>
                    <a:gd name="connsiteX131" fmla="*/ 942446 w 3180821"/>
                    <a:gd name="connsiteY131" fmla="*/ 966936 h 2276195"/>
                    <a:gd name="connsiteX132" fmla="*/ 943505 w 3180821"/>
                    <a:gd name="connsiteY132" fmla="*/ 979631 h 2276195"/>
                    <a:gd name="connsiteX133" fmla="*/ 938742 w 3180821"/>
                    <a:gd name="connsiteY133" fmla="*/ 982805 h 2276195"/>
                    <a:gd name="connsiteX134" fmla="*/ 929746 w 3180821"/>
                    <a:gd name="connsiteY134" fmla="*/ 984391 h 2276195"/>
                    <a:gd name="connsiteX135" fmla="*/ 914400 w 3180821"/>
                    <a:gd name="connsiteY135" fmla="*/ 979631 h 2276195"/>
                    <a:gd name="connsiteX136" fmla="*/ 892175 w 3180821"/>
                    <a:gd name="connsiteY136" fmla="*/ 961117 h 2276195"/>
                    <a:gd name="connsiteX137" fmla="*/ 869950 w 3180821"/>
                    <a:gd name="connsiteY137" fmla="*/ 934140 h 2276195"/>
                    <a:gd name="connsiteX138" fmla="*/ 821267 w 3180821"/>
                    <a:gd name="connsiteY138" fmla="*/ 853739 h 2276195"/>
                    <a:gd name="connsiteX139" fmla="*/ 810155 w 3180821"/>
                    <a:gd name="connsiteY139" fmla="*/ 830994 h 2276195"/>
                    <a:gd name="connsiteX140" fmla="*/ 790046 w 3180821"/>
                    <a:gd name="connsiteY140" fmla="*/ 802959 h 2276195"/>
                    <a:gd name="connsiteX141" fmla="*/ 757238 w 3180821"/>
                    <a:gd name="connsiteY141" fmla="*/ 768576 h 2276195"/>
                    <a:gd name="connsiteX142" fmla="*/ 738188 w 3180821"/>
                    <a:gd name="connsiteY142" fmla="*/ 756939 h 2276195"/>
                    <a:gd name="connsiteX143" fmla="*/ 728663 w 3180821"/>
                    <a:gd name="connsiteY143" fmla="*/ 754824 h 2276195"/>
                    <a:gd name="connsiteX144" fmla="*/ 716492 w 3180821"/>
                    <a:gd name="connsiteY144" fmla="*/ 758526 h 2276195"/>
                    <a:gd name="connsiteX145" fmla="*/ 706438 w 3180821"/>
                    <a:gd name="connsiteY145" fmla="*/ 773866 h 2276195"/>
                    <a:gd name="connsiteX146" fmla="*/ 703263 w 3180821"/>
                    <a:gd name="connsiteY146" fmla="*/ 796611 h 2276195"/>
                    <a:gd name="connsiteX147" fmla="*/ 705379 w 3180821"/>
                    <a:gd name="connsiteY147" fmla="*/ 820943 h 2276195"/>
                    <a:gd name="connsiteX148" fmla="*/ 713317 w 3180821"/>
                    <a:gd name="connsiteY148" fmla="*/ 843160 h 2276195"/>
                    <a:gd name="connsiteX149" fmla="*/ 718609 w 3180821"/>
                    <a:gd name="connsiteY149" fmla="*/ 851623 h 2276195"/>
                    <a:gd name="connsiteX150" fmla="*/ 733954 w 3180821"/>
                    <a:gd name="connsiteY150" fmla="*/ 873839 h 2276195"/>
                    <a:gd name="connsiteX151" fmla="*/ 784225 w 3180821"/>
                    <a:gd name="connsiteY151" fmla="*/ 963762 h 2276195"/>
                    <a:gd name="connsiteX152" fmla="*/ 865717 w 3180821"/>
                    <a:gd name="connsiteY152" fmla="*/ 1119805 h 2276195"/>
                    <a:gd name="connsiteX153" fmla="*/ 882121 w 3180821"/>
                    <a:gd name="connsiteY153" fmla="*/ 1152600 h 2276195"/>
                    <a:gd name="connsiteX154" fmla="*/ 886355 w 3180821"/>
                    <a:gd name="connsiteY154" fmla="*/ 1171643 h 2276195"/>
                    <a:gd name="connsiteX155" fmla="*/ 886355 w 3180821"/>
                    <a:gd name="connsiteY155" fmla="*/ 1199149 h 2276195"/>
                    <a:gd name="connsiteX156" fmla="*/ 879475 w 3180821"/>
                    <a:gd name="connsiteY156" fmla="*/ 1217133 h 2276195"/>
                    <a:gd name="connsiteX157" fmla="*/ 867834 w 3180821"/>
                    <a:gd name="connsiteY157" fmla="*/ 1228241 h 2276195"/>
                    <a:gd name="connsiteX158" fmla="*/ 847196 w 3180821"/>
                    <a:gd name="connsiteY158" fmla="*/ 1233531 h 2276195"/>
                    <a:gd name="connsiteX159" fmla="*/ 824442 w 3180821"/>
                    <a:gd name="connsiteY159" fmla="*/ 1229299 h 2276195"/>
                    <a:gd name="connsiteX160" fmla="*/ 821267 w 3180821"/>
                    <a:gd name="connsiteY160" fmla="*/ 1228770 h 2276195"/>
                    <a:gd name="connsiteX161" fmla="*/ 637646 w 3180821"/>
                    <a:gd name="connsiteY161" fmla="*/ 807190 h 2276195"/>
                    <a:gd name="connsiteX162" fmla="*/ 515938 w 3180821"/>
                    <a:gd name="connsiteY162" fmla="*/ 524727 h 2276195"/>
                    <a:gd name="connsiteX163" fmla="*/ 488421 w 3180821"/>
                    <a:gd name="connsiteY163" fmla="*/ 459136 h 2276195"/>
                    <a:gd name="connsiteX164" fmla="*/ 436034 w 3180821"/>
                    <a:gd name="connsiteY164" fmla="*/ 345939 h 2276195"/>
                    <a:gd name="connsiteX165" fmla="*/ 385763 w 3180821"/>
                    <a:gd name="connsiteY165" fmla="*/ 251255 h 2276195"/>
                    <a:gd name="connsiteX166" fmla="*/ 337609 w 3180821"/>
                    <a:gd name="connsiteY166" fmla="*/ 175614 h 2276195"/>
                    <a:gd name="connsiteX167" fmla="*/ 291571 w 3180821"/>
                    <a:gd name="connsiteY167" fmla="*/ 115842 h 2276195"/>
                    <a:gd name="connsiteX168" fmla="*/ 248179 w 3180821"/>
                    <a:gd name="connsiteY168" fmla="*/ 70881 h 2276195"/>
                    <a:gd name="connsiteX169" fmla="*/ 207963 w 3180821"/>
                    <a:gd name="connsiteY169" fmla="*/ 38085 h 2276195"/>
                    <a:gd name="connsiteX170" fmla="*/ 171450 w 3180821"/>
                    <a:gd name="connsiteY170" fmla="*/ 16398 h 2276195"/>
                    <a:gd name="connsiteX171" fmla="*/ 137584 w 3180821"/>
                    <a:gd name="connsiteY171" fmla="*/ 4232 h 2276195"/>
                    <a:gd name="connsiteX172" fmla="*/ 107421 w 3180821"/>
                    <a:gd name="connsiteY172" fmla="*/ 0 h 2276195"/>
                    <a:gd name="connsiteX173" fmla="*/ 80434 w 3180821"/>
                    <a:gd name="connsiteY173" fmla="*/ 1587 h 2276195"/>
                    <a:gd name="connsiteX174" fmla="*/ 58738 w 3180821"/>
                    <a:gd name="connsiteY174" fmla="*/ 6877 h 2276195"/>
                    <a:gd name="connsiteX175" fmla="*/ 17463 w 3180821"/>
                    <a:gd name="connsiteY175" fmla="*/ 28035 h 2276195"/>
                    <a:gd name="connsiteX176" fmla="*/ 10584 w 3180821"/>
                    <a:gd name="connsiteY176" fmla="*/ 34911 h 2276195"/>
                    <a:gd name="connsiteX177" fmla="*/ 6879 w 3180821"/>
                    <a:gd name="connsiteY177" fmla="*/ 40201 h 2276195"/>
                    <a:gd name="connsiteX178" fmla="*/ 1588 w 3180821"/>
                    <a:gd name="connsiteY178" fmla="*/ 53425 h 2276195"/>
                    <a:gd name="connsiteX179" fmla="*/ 0 w 3180821"/>
                    <a:gd name="connsiteY179" fmla="*/ 79344 h 2276195"/>
                    <a:gd name="connsiteX180" fmla="*/ 7409 w 3180821"/>
                    <a:gd name="connsiteY180" fmla="*/ 122719 h 2276195"/>
                    <a:gd name="connsiteX181" fmla="*/ 25929 w 3180821"/>
                    <a:gd name="connsiteY181" fmla="*/ 175085 h 2276195"/>
                    <a:gd name="connsiteX182" fmla="*/ 68263 w 3180821"/>
                    <a:gd name="connsiteY182" fmla="*/ 265537 h 2276195"/>
                    <a:gd name="connsiteX183" fmla="*/ 146050 w 3180821"/>
                    <a:gd name="connsiteY183" fmla="*/ 403066 h 2276195"/>
                    <a:gd name="connsiteX184" fmla="*/ 235479 w 3180821"/>
                    <a:gd name="connsiteY184" fmla="*/ 541653 h 2276195"/>
                    <a:gd name="connsiteX185" fmla="*/ 322263 w 3180821"/>
                    <a:gd name="connsiteY185" fmla="*/ 668603 h 2276195"/>
                    <a:gd name="connsiteX186" fmla="*/ 422804 w 3180821"/>
                    <a:gd name="connsiteY186" fmla="*/ 808777 h 2276195"/>
                    <a:gd name="connsiteX187" fmla="*/ 439738 w 3180821"/>
                    <a:gd name="connsiteY187" fmla="*/ 830465 h 2276195"/>
                    <a:gd name="connsiteX188" fmla="*/ 466196 w 3180821"/>
                    <a:gd name="connsiteY188" fmla="*/ 875426 h 2276195"/>
                    <a:gd name="connsiteX189" fmla="*/ 516467 w 3180821"/>
                    <a:gd name="connsiteY189" fmla="*/ 970639 h 2276195"/>
                    <a:gd name="connsiteX190" fmla="*/ 564092 w 3180821"/>
                    <a:gd name="connsiteY190" fmla="*/ 1069554 h 2276195"/>
                    <a:gd name="connsiteX191" fmla="*/ 606425 w 3180821"/>
                    <a:gd name="connsiteY191" fmla="*/ 1172172 h 2276195"/>
                    <a:gd name="connsiteX192" fmla="*/ 664634 w 3180821"/>
                    <a:gd name="connsiteY192" fmla="*/ 1327685 h 2276195"/>
                    <a:gd name="connsiteX193" fmla="*/ 729192 w 3180821"/>
                    <a:gd name="connsiteY193" fmla="*/ 1531863 h 2276195"/>
                    <a:gd name="connsiteX194" fmla="*/ 779463 w 3180821"/>
                    <a:gd name="connsiteY194" fmla="*/ 1720172 h 2276195"/>
                    <a:gd name="connsiteX195" fmla="*/ 815975 w 3180821"/>
                    <a:gd name="connsiteY195" fmla="*/ 1879389 h 2276195"/>
                    <a:gd name="connsiteX196" fmla="*/ 848784 w 3180821"/>
                    <a:gd name="connsiteY196" fmla="*/ 2045482 h 2276195"/>
                    <a:gd name="connsiteX197" fmla="*/ 852488 w 3180821"/>
                    <a:gd name="connsiteY197" fmla="*/ 2069814 h 2276195"/>
                    <a:gd name="connsiteX198" fmla="*/ 661770 w 3180821"/>
                    <a:gd name="connsiteY198" fmla="*/ 2117118 h 2276195"/>
                    <a:gd name="connsiteX199" fmla="*/ 403631 w 3180821"/>
                    <a:gd name="connsiteY199" fmla="*/ 2276195 h 2276195"/>
                    <a:gd name="connsiteX0" fmla="*/ 403631 w 3180821"/>
                    <a:gd name="connsiteY0" fmla="*/ 2276195 h 2276195"/>
                    <a:gd name="connsiteX1" fmla="*/ 3085922 w 3180821"/>
                    <a:gd name="connsiteY1" fmla="*/ 2109788 h 2276195"/>
                    <a:gd name="connsiteX2" fmla="*/ 3083984 w 3180821"/>
                    <a:gd name="connsiteY2" fmla="*/ 2107899 h 2276195"/>
                    <a:gd name="connsiteX3" fmla="*/ 3060171 w 3180821"/>
                    <a:gd name="connsiteY3" fmla="*/ 2076161 h 2276195"/>
                    <a:gd name="connsiteX4" fmla="*/ 3042180 w 3180821"/>
                    <a:gd name="connsiteY4" fmla="*/ 2031200 h 2276195"/>
                    <a:gd name="connsiteX5" fmla="*/ 3036888 w 3180821"/>
                    <a:gd name="connsiteY5" fmla="*/ 1986767 h 2276195"/>
                    <a:gd name="connsiteX6" fmla="*/ 3040063 w 3180821"/>
                    <a:gd name="connsiteY6" fmla="*/ 1943393 h 2276195"/>
                    <a:gd name="connsiteX7" fmla="*/ 3048000 w 3180821"/>
                    <a:gd name="connsiteY7" fmla="*/ 1902134 h 2276195"/>
                    <a:gd name="connsiteX8" fmla="*/ 3064404 w 3180821"/>
                    <a:gd name="connsiteY8" fmla="*/ 1846593 h 2276195"/>
                    <a:gd name="connsiteX9" fmla="*/ 3071813 w 3180821"/>
                    <a:gd name="connsiteY9" fmla="*/ 1817501 h 2276195"/>
                    <a:gd name="connsiteX10" fmla="*/ 3076576 w 3180821"/>
                    <a:gd name="connsiteY10" fmla="*/ 1803748 h 2276195"/>
                    <a:gd name="connsiteX11" fmla="*/ 3095626 w 3180821"/>
                    <a:gd name="connsiteY11" fmla="*/ 1767250 h 2276195"/>
                    <a:gd name="connsiteX12" fmla="*/ 3142192 w 3180821"/>
                    <a:gd name="connsiteY12" fmla="*/ 1697427 h 2276195"/>
                    <a:gd name="connsiteX13" fmla="*/ 3180821 w 3180821"/>
                    <a:gd name="connsiteY13" fmla="*/ 1644531 h 2276195"/>
                    <a:gd name="connsiteX14" fmla="*/ 3045354 w 3180821"/>
                    <a:gd name="connsiteY14" fmla="*/ 1603802 h 2276195"/>
                    <a:gd name="connsiteX15" fmla="*/ 2453217 w 3180821"/>
                    <a:gd name="connsiteY15" fmla="*/ 1417079 h 2276195"/>
                    <a:gd name="connsiteX16" fmla="*/ 2216680 w 3180821"/>
                    <a:gd name="connsiteY16" fmla="*/ 1336678 h 2276195"/>
                    <a:gd name="connsiteX17" fmla="*/ 2145242 w 3180821"/>
                    <a:gd name="connsiteY17" fmla="*/ 1310230 h 2276195"/>
                    <a:gd name="connsiteX18" fmla="*/ 2119313 w 3180821"/>
                    <a:gd name="connsiteY18" fmla="*/ 1298064 h 2276195"/>
                    <a:gd name="connsiteX19" fmla="*/ 2116138 w 3180821"/>
                    <a:gd name="connsiteY19" fmla="*/ 1294361 h 2276195"/>
                    <a:gd name="connsiteX20" fmla="*/ 2103438 w 3180821"/>
                    <a:gd name="connsiteY20" fmla="*/ 1293303 h 2276195"/>
                    <a:gd name="connsiteX21" fmla="*/ 2083330 w 3180821"/>
                    <a:gd name="connsiteY21" fmla="*/ 1284311 h 2276195"/>
                    <a:gd name="connsiteX22" fmla="*/ 2064280 w 3180821"/>
                    <a:gd name="connsiteY22" fmla="*/ 1265268 h 2276195"/>
                    <a:gd name="connsiteX23" fmla="*/ 2062163 w 3180821"/>
                    <a:gd name="connsiteY23" fmla="*/ 1260508 h 2276195"/>
                    <a:gd name="connsiteX24" fmla="*/ 2001309 w 3180821"/>
                    <a:gd name="connsiteY24" fmla="*/ 1085423 h 2276195"/>
                    <a:gd name="connsiteX25" fmla="*/ 1991254 w 3180821"/>
                    <a:gd name="connsiteY25" fmla="*/ 1038874 h 2276195"/>
                    <a:gd name="connsiteX26" fmla="*/ 1974321 w 3180821"/>
                    <a:gd name="connsiteY26" fmla="*/ 990210 h 2276195"/>
                    <a:gd name="connsiteX27" fmla="*/ 1963209 w 3180821"/>
                    <a:gd name="connsiteY27" fmla="*/ 967994 h 2276195"/>
                    <a:gd name="connsiteX28" fmla="*/ 1951038 w 3180821"/>
                    <a:gd name="connsiteY28" fmla="*/ 952125 h 2276195"/>
                    <a:gd name="connsiteX29" fmla="*/ 1938867 w 3180821"/>
                    <a:gd name="connsiteY29" fmla="*/ 943133 h 2276195"/>
                    <a:gd name="connsiteX30" fmla="*/ 1927225 w 3180821"/>
                    <a:gd name="connsiteY30" fmla="*/ 939430 h 2276195"/>
                    <a:gd name="connsiteX31" fmla="*/ 1915054 w 3180821"/>
                    <a:gd name="connsiteY31" fmla="*/ 939959 h 2276195"/>
                    <a:gd name="connsiteX32" fmla="*/ 1898121 w 3180821"/>
                    <a:gd name="connsiteY32" fmla="*/ 946835 h 2276195"/>
                    <a:gd name="connsiteX33" fmla="*/ 1879071 w 3180821"/>
                    <a:gd name="connsiteY33" fmla="*/ 963762 h 2276195"/>
                    <a:gd name="connsiteX34" fmla="*/ 1858434 w 3180821"/>
                    <a:gd name="connsiteY34" fmla="*/ 991268 h 2276195"/>
                    <a:gd name="connsiteX35" fmla="*/ 1855788 w 3180821"/>
                    <a:gd name="connsiteY35" fmla="*/ 997086 h 2276195"/>
                    <a:gd name="connsiteX36" fmla="*/ 1846263 w 3180821"/>
                    <a:gd name="connsiteY36" fmla="*/ 1025121 h 2276195"/>
                    <a:gd name="connsiteX37" fmla="*/ 1827213 w 3180821"/>
                    <a:gd name="connsiteY37" fmla="*/ 1116102 h 2276195"/>
                    <a:gd name="connsiteX38" fmla="*/ 1805517 w 3180821"/>
                    <a:gd name="connsiteY38" fmla="*/ 1261566 h 2276195"/>
                    <a:gd name="connsiteX39" fmla="*/ 1802342 w 3180821"/>
                    <a:gd name="connsiteY39" fmla="*/ 1290658 h 2276195"/>
                    <a:gd name="connsiteX40" fmla="*/ 1790700 w 3180821"/>
                    <a:gd name="connsiteY40" fmla="*/ 1303353 h 2276195"/>
                    <a:gd name="connsiteX41" fmla="*/ 1770063 w 3180821"/>
                    <a:gd name="connsiteY41" fmla="*/ 1321867 h 2276195"/>
                    <a:gd name="connsiteX42" fmla="*/ 1751013 w 3180821"/>
                    <a:gd name="connsiteY42" fmla="*/ 1331388 h 2276195"/>
                    <a:gd name="connsiteX43" fmla="*/ 1735138 w 3180821"/>
                    <a:gd name="connsiteY43" fmla="*/ 1334562 h 2276195"/>
                    <a:gd name="connsiteX44" fmla="*/ 1720850 w 3180821"/>
                    <a:gd name="connsiteY44" fmla="*/ 1330859 h 2276195"/>
                    <a:gd name="connsiteX45" fmla="*/ 1708680 w 3180821"/>
                    <a:gd name="connsiteY45" fmla="*/ 1321867 h 2276195"/>
                    <a:gd name="connsiteX46" fmla="*/ 1692275 w 3180821"/>
                    <a:gd name="connsiteY46" fmla="*/ 1300180 h 2276195"/>
                    <a:gd name="connsiteX47" fmla="*/ 1677459 w 3180821"/>
                    <a:gd name="connsiteY47" fmla="*/ 1262095 h 2276195"/>
                    <a:gd name="connsiteX48" fmla="*/ 1667405 w 3180821"/>
                    <a:gd name="connsiteY48" fmla="*/ 1221894 h 2276195"/>
                    <a:gd name="connsiteX49" fmla="*/ 1659467 w 3180821"/>
                    <a:gd name="connsiteY49" fmla="*/ 1170585 h 2276195"/>
                    <a:gd name="connsiteX50" fmla="*/ 1658938 w 3180821"/>
                    <a:gd name="connsiteY50" fmla="*/ 1162650 h 2276195"/>
                    <a:gd name="connsiteX51" fmla="*/ 1655234 w 3180821"/>
                    <a:gd name="connsiteY51" fmla="*/ 1151542 h 2276195"/>
                    <a:gd name="connsiteX52" fmla="*/ 1646767 w 3180821"/>
                    <a:gd name="connsiteY52" fmla="*/ 1135145 h 2276195"/>
                    <a:gd name="connsiteX53" fmla="*/ 1636184 w 3180821"/>
                    <a:gd name="connsiteY53" fmla="*/ 1121921 h 2276195"/>
                    <a:gd name="connsiteX54" fmla="*/ 1624542 w 3180821"/>
                    <a:gd name="connsiteY54" fmla="*/ 1113457 h 2276195"/>
                    <a:gd name="connsiteX55" fmla="*/ 1604963 w 3180821"/>
                    <a:gd name="connsiteY55" fmla="*/ 1107110 h 2276195"/>
                    <a:gd name="connsiteX56" fmla="*/ 1577446 w 3180821"/>
                    <a:gd name="connsiteY56" fmla="*/ 1107639 h 2276195"/>
                    <a:gd name="connsiteX57" fmla="*/ 1537230 w 3180821"/>
                    <a:gd name="connsiteY57" fmla="*/ 1121392 h 2276195"/>
                    <a:gd name="connsiteX58" fmla="*/ 1499130 w 3180821"/>
                    <a:gd name="connsiteY58" fmla="*/ 1144137 h 2276195"/>
                    <a:gd name="connsiteX59" fmla="*/ 1494896 w 3180821"/>
                    <a:gd name="connsiteY59" fmla="*/ 1147311 h 2276195"/>
                    <a:gd name="connsiteX60" fmla="*/ 1475317 w 3180821"/>
                    <a:gd name="connsiteY60" fmla="*/ 1150484 h 2276195"/>
                    <a:gd name="connsiteX61" fmla="*/ 1445684 w 3180821"/>
                    <a:gd name="connsiteY61" fmla="*/ 1149426 h 2276195"/>
                    <a:gd name="connsiteX62" fmla="*/ 1426634 w 3180821"/>
                    <a:gd name="connsiteY62" fmla="*/ 1143608 h 2276195"/>
                    <a:gd name="connsiteX63" fmla="*/ 1414992 w 3180821"/>
                    <a:gd name="connsiteY63" fmla="*/ 1132500 h 2276195"/>
                    <a:gd name="connsiteX64" fmla="*/ 1409700 w 3180821"/>
                    <a:gd name="connsiteY64" fmla="*/ 1114515 h 2276195"/>
                    <a:gd name="connsiteX65" fmla="*/ 1412875 w 3180821"/>
                    <a:gd name="connsiteY65" fmla="*/ 1093886 h 2276195"/>
                    <a:gd name="connsiteX66" fmla="*/ 1413405 w 3180821"/>
                    <a:gd name="connsiteY66" fmla="*/ 1091770 h 2276195"/>
                    <a:gd name="connsiteX67" fmla="*/ 1421342 w 3180821"/>
                    <a:gd name="connsiteY67" fmla="*/ 1049453 h 2276195"/>
                    <a:gd name="connsiteX68" fmla="*/ 1429809 w 3180821"/>
                    <a:gd name="connsiteY68" fmla="*/ 975928 h 2276195"/>
                    <a:gd name="connsiteX69" fmla="*/ 1431925 w 3180821"/>
                    <a:gd name="connsiteY69" fmla="*/ 912453 h 2276195"/>
                    <a:gd name="connsiteX70" fmla="*/ 1429809 w 3180821"/>
                    <a:gd name="connsiteY70" fmla="*/ 858499 h 2276195"/>
                    <a:gd name="connsiteX71" fmla="*/ 1422930 w 3180821"/>
                    <a:gd name="connsiteY71" fmla="*/ 813538 h 2276195"/>
                    <a:gd name="connsiteX72" fmla="*/ 1411817 w 3180821"/>
                    <a:gd name="connsiteY72" fmla="*/ 775982 h 2276195"/>
                    <a:gd name="connsiteX73" fmla="*/ 1399117 w 3180821"/>
                    <a:gd name="connsiteY73" fmla="*/ 746360 h 2276195"/>
                    <a:gd name="connsiteX74" fmla="*/ 1383771 w 3180821"/>
                    <a:gd name="connsiteY74" fmla="*/ 723615 h 2276195"/>
                    <a:gd name="connsiteX75" fmla="*/ 1366838 w 3180821"/>
                    <a:gd name="connsiteY75" fmla="*/ 706159 h 2276195"/>
                    <a:gd name="connsiteX76" fmla="*/ 1349375 w 3180821"/>
                    <a:gd name="connsiteY76" fmla="*/ 692935 h 2276195"/>
                    <a:gd name="connsiteX77" fmla="*/ 1323446 w 3180821"/>
                    <a:gd name="connsiteY77" fmla="*/ 681827 h 2276195"/>
                    <a:gd name="connsiteX78" fmla="*/ 1282700 w 3180821"/>
                    <a:gd name="connsiteY78" fmla="*/ 676538 h 2276195"/>
                    <a:gd name="connsiteX79" fmla="*/ 1275821 w 3180821"/>
                    <a:gd name="connsiteY79" fmla="*/ 678125 h 2276195"/>
                    <a:gd name="connsiteX80" fmla="*/ 1264180 w 3180821"/>
                    <a:gd name="connsiteY80" fmla="*/ 681827 h 2276195"/>
                    <a:gd name="connsiteX81" fmla="*/ 1245659 w 3180821"/>
                    <a:gd name="connsiteY81" fmla="*/ 690291 h 2276195"/>
                    <a:gd name="connsiteX82" fmla="*/ 1223963 w 3180821"/>
                    <a:gd name="connsiteY82" fmla="*/ 707746 h 2276195"/>
                    <a:gd name="connsiteX83" fmla="*/ 1206500 w 3180821"/>
                    <a:gd name="connsiteY83" fmla="*/ 735252 h 2276195"/>
                    <a:gd name="connsiteX84" fmla="*/ 1199621 w 3180821"/>
                    <a:gd name="connsiteY84" fmla="*/ 765403 h 2276195"/>
                    <a:gd name="connsiteX85" fmla="*/ 1200680 w 3180821"/>
                    <a:gd name="connsiteY85" fmla="*/ 810364 h 2276195"/>
                    <a:gd name="connsiteX86" fmla="*/ 1212321 w 3180821"/>
                    <a:gd name="connsiteY86" fmla="*/ 852152 h 2276195"/>
                    <a:gd name="connsiteX87" fmla="*/ 1214438 w 3180821"/>
                    <a:gd name="connsiteY87" fmla="*/ 856913 h 2276195"/>
                    <a:gd name="connsiteX88" fmla="*/ 1220788 w 3180821"/>
                    <a:gd name="connsiteY88" fmla="*/ 870665 h 2276195"/>
                    <a:gd name="connsiteX89" fmla="*/ 1231371 w 3180821"/>
                    <a:gd name="connsiteY89" fmla="*/ 905577 h 2276195"/>
                    <a:gd name="connsiteX90" fmla="*/ 1243542 w 3180821"/>
                    <a:gd name="connsiteY90" fmla="*/ 966936 h 2276195"/>
                    <a:gd name="connsiteX91" fmla="*/ 1255184 w 3180821"/>
                    <a:gd name="connsiteY91" fmla="*/ 1083836 h 2276195"/>
                    <a:gd name="connsiteX92" fmla="*/ 1255184 w 3180821"/>
                    <a:gd name="connsiteY92" fmla="*/ 1107110 h 2276195"/>
                    <a:gd name="connsiteX93" fmla="*/ 1238780 w 3180821"/>
                    <a:gd name="connsiteY93" fmla="*/ 1120334 h 2276195"/>
                    <a:gd name="connsiteX94" fmla="*/ 1209146 w 3180821"/>
                    <a:gd name="connsiteY94" fmla="*/ 1140434 h 2276195"/>
                    <a:gd name="connsiteX95" fmla="*/ 1181630 w 3180821"/>
                    <a:gd name="connsiteY95" fmla="*/ 1151542 h 2276195"/>
                    <a:gd name="connsiteX96" fmla="*/ 1157288 w 3180821"/>
                    <a:gd name="connsiteY96" fmla="*/ 1155774 h 2276195"/>
                    <a:gd name="connsiteX97" fmla="*/ 1135592 w 3180821"/>
                    <a:gd name="connsiteY97" fmla="*/ 1152600 h 2276195"/>
                    <a:gd name="connsiteX98" fmla="*/ 1115484 w 3180821"/>
                    <a:gd name="connsiteY98" fmla="*/ 1143608 h 2276195"/>
                    <a:gd name="connsiteX99" fmla="*/ 1089555 w 3180821"/>
                    <a:gd name="connsiteY99" fmla="*/ 1122979 h 2276195"/>
                    <a:gd name="connsiteX100" fmla="*/ 1062038 w 3180821"/>
                    <a:gd name="connsiteY100" fmla="*/ 1084894 h 2276195"/>
                    <a:gd name="connsiteX101" fmla="*/ 1044046 w 3180821"/>
                    <a:gd name="connsiteY101" fmla="*/ 1043635 h 2276195"/>
                    <a:gd name="connsiteX102" fmla="*/ 1027113 w 3180821"/>
                    <a:gd name="connsiteY102" fmla="*/ 992326 h 2276195"/>
                    <a:gd name="connsiteX103" fmla="*/ 1025525 w 3180821"/>
                    <a:gd name="connsiteY103" fmla="*/ 983334 h 2276195"/>
                    <a:gd name="connsiteX104" fmla="*/ 1016000 w 3180821"/>
                    <a:gd name="connsiteY104" fmla="*/ 955828 h 2276195"/>
                    <a:gd name="connsiteX105" fmla="*/ 1001184 w 3180821"/>
                    <a:gd name="connsiteY105" fmla="*/ 882831 h 2276195"/>
                    <a:gd name="connsiteX106" fmla="*/ 992188 w 3180821"/>
                    <a:gd name="connsiteY106" fmla="*/ 796082 h 2276195"/>
                    <a:gd name="connsiteX107" fmla="*/ 987425 w 3180821"/>
                    <a:gd name="connsiteY107" fmla="*/ 704573 h 2276195"/>
                    <a:gd name="connsiteX108" fmla="*/ 987425 w 3180821"/>
                    <a:gd name="connsiteY108" fmla="*/ 488758 h 2276195"/>
                    <a:gd name="connsiteX109" fmla="*/ 990071 w 3180821"/>
                    <a:gd name="connsiteY109" fmla="*/ 437978 h 2276195"/>
                    <a:gd name="connsiteX110" fmla="*/ 981605 w 3180821"/>
                    <a:gd name="connsiteY110" fmla="*/ 415232 h 2276195"/>
                    <a:gd name="connsiteX111" fmla="*/ 964671 w 3180821"/>
                    <a:gd name="connsiteY111" fmla="*/ 378734 h 2276195"/>
                    <a:gd name="connsiteX112" fmla="*/ 947209 w 3180821"/>
                    <a:gd name="connsiteY112" fmla="*/ 352815 h 2276195"/>
                    <a:gd name="connsiteX113" fmla="*/ 931334 w 3180821"/>
                    <a:gd name="connsiteY113" fmla="*/ 335360 h 2276195"/>
                    <a:gd name="connsiteX114" fmla="*/ 914400 w 3180821"/>
                    <a:gd name="connsiteY114" fmla="*/ 325839 h 2276195"/>
                    <a:gd name="connsiteX115" fmla="*/ 899055 w 3180821"/>
                    <a:gd name="connsiteY115" fmla="*/ 323723 h 2276195"/>
                    <a:gd name="connsiteX116" fmla="*/ 884767 w 3180821"/>
                    <a:gd name="connsiteY116" fmla="*/ 326896 h 2276195"/>
                    <a:gd name="connsiteX117" fmla="*/ 869950 w 3180821"/>
                    <a:gd name="connsiteY117" fmla="*/ 334302 h 2276195"/>
                    <a:gd name="connsiteX118" fmla="*/ 850900 w 3180821"/>
                    <a:gd name="connsiteY118" fmla="*/ 352815 h 2276195"/>
                    <a:gd name="connsiteX119" fmla="*/ 829734 w 3180821"/>
                    <a:gd name="connsiteY119" fmla="*/ 382966 h 2276195"/>
                    <a:gd name="connsiteX120" fmla="*/ 809096 w 3180821"/>
                    <a:gd name="connsiteY120" fmla="*/ 424754 h 2276195"/>
                    <a:gd name="connsiteX121" fmla="*/ 805921 w 3180821"/>
                    <a:gd name="connsiteY121" fmla="*/ 433217 h 2276195"/>
                    <a:gd name="connsiteX122" fmla="*/ 800100 w 3180821"/>
                    <a:gd name="connsiteY122" fmla="*/ 459136 h 2276195"/>
                    <a:gd name="connsiteX123" fmla="*/ 796925 w 3180821"/>
                    <a:gd name="connsiteY123" fmla="*/ 514148 h 2276195"/>
                    <a:gd name="connsiteX124" fmla="*/ 804863 w 3180821"/>
                    <a:gd name="connsiteY124" fmla="*/ 569688 h 2276195"/>
                    <a:gd name="connsiteX125" fmla="*/ 819680 w 3180821"/>
                    <a:gd name="connsiteY125" fmla="*/ 624700 h 2276195"/>
                    <a:gd name="connsiteX126" fmla="*/ 849842 w 3180821"/>
                    <a:gd name="connsiteY126" fmla="*/ 701399 h 2276195"/>
                    <a:gd name="connsiteX127" fmla="*/ 892175 w 3180821"/>
                    <a:gd name="connsiteY127" fmla="*/ 783916 h 2276195"/>
                    <a:gd name="connsiteX128" fmla="*/ 906992 w 3180821"/>
                    <a:gd name="connsiteY128" fmla="*/ 811422 h 2276195"/>
                    <a:gd name="connsiteX129" fmla="*/ 918105 w 3180821"/>
                    <a:gd name="connsiteY129" fmla="*/ 835754 h 2276195"/>
                    <a:gd name="connsiteX130" fmla="*/ 932921 w 3180821"/>
                    <a:gd name="connsiteY130" fmla="*/ 891824 h 2276195"/>
                    <a:gd name="connsiteX131" fmla="*/ 942446 w 3180821"/>
                    <a:gd name="connsiteY131" fmla="*/ 966936 h 2276195"/>
                    <a:gd name="connsiteX132" fmla="*/ 943505 w 3180821"/>
                    <a:gd name="connsiteY132" fmla="*/ 979631 h 2276195"/>
                    <a:gd name="connsiteX133" fmla="*/ 938742 w 3180821"/>
                    <a:gd name="connsiteY133" fmla="*/ 982805 h 2276195"/>
                    <a:gd name="connsiteX134" fmla="*/ 929746 w 3180821"/>
                    <a:gd name="connsiteY134" fmla="*/ 984391 h 2276195"/>
                    <a:gd name="connsiteX135" fmla="*/ 914400 w 3180821"/>
                    <a:gd name="connsiteY135" fmla="*/ 979631 h 2276195"/>
                    <a:gd name="connsiteX136" fmla="*/ 892175 w 3180821"/>
                    <a:gd name="connsiteY136" fmla="*/ 961117 h 2276195"/>
                    <a:gd name="connsiteX137" fmla="*/ 869950 w 3180821"/>
                    <a:gd name="connsiteY137" fmla="*/ 934140 h 2276195"/>
                    <a:gd name="connsiteX138" fmla="*/ 821267 w 3180821"/>
                    <a:gd name="connsiteY138" fmla="*/ 853739 h 2276195"/>
                    <a:gd name="connsiteX139" fmla="*/ 810155 w 3180821"/>
                    <a:gd name="connsiteY139" fmla="*/ 830994 h 2276195"/>
                    <a:gd name="connsiteX140" fmla="*/ 790046 w 3180821"/>
                    <a:gd name="connsiteY140" fmla="*/ 802959 h 2276195"/>
                    <a:gd name="connsiteX141" fmla="*/ 757238 w 3180821"/>
                    <a:gd name="connsiteY141" fmla="*/ 768576 h 2276195"/>
                    <a:gd name="connsiteX142" fmla="*/ 738188 w 3180821"/>
                    <a:gd name="connsiteY142" fmla="*/ 756939 h 2276195"/>
                    <a:gd name="connsiteX143" fmla="*/ 728663 w 3180821"/>
                    <a:gd name="connsiteY143" fmla="*/ 754824 h 2276195"/>
                    <a:gd name="connsiteX144" fmla="*/ 716492 w 3180821"/>
                    <a:gd name="connsiteY144" fmla="*/ 758526 h 2276195"/>
                    <a:gd name="connsiteX145" fmla="*/ 706438 w 3180821"/>
                    <a:gd name="connsiteY145" fmla="*/ 773866 h 2276195"/>
                    <a:gd name="connsiteX146" fmla="*/ 703263 w 3180821"/>
                    <a:gd name="connsiteY146" fmla="*/ 796611 h 2276195"/>
                    <a:gd name="connsiteX147" fmla="*/ 705379 w 3180821"/>
                    <a:gd name="connsiteY147" fmla="*/ 820943 h 2276195"/>
                    <a:gd name="connsiteX148" fmla="*/ 713317 w 3180821"/>
                    <a:gd name="connsiteY148" fmla="*/ 843160 h 2276195"/>
                    <a:gd name="connsiteX149" fmla="*/ 718609 w 3180821"/>
                    <a:gd name="connsiteY149" fmla="*/ 851623 h 2276195"/>
                    <a:gd name="connsiteX150" fmla="*/ 733954 w 3180821"/>
                    <a:gd name="connsiteY150" fmla="*/ 873839 h 2276195"/>
                    <a:gd name="connsiteX151" fmla="*/ 784225 w 3180821"/>
                    <a:gd name="connsiteY151" fmla="*/ 963762 h 2276195"/>
                    <a:gd name="connsiteX152" fmla="*/ 865717 w 3180821"/>
                    <a:gd name="connsiteY152" fmla="*/ 1119805 h 2276195"/>
                    <a:gd name="connsiteX153" fmla="*/ 882121 w 3180821"/>
                    <a:gd name="connsiteY153" fmla="*/ 1152600 h 2276195"/>
                    <a:gd name="connsiteX154" fmla="*/ 886355 w 3180821"/>
                    <a:gd name="connsiteY154" fmla="*/ 1171643 h 2276195"/>
                    <a:gd name="connsiteX155" fmla="*/ 886355 w 3180821"/>
                    <a:gd name="connsiteY155" fmla="*/ 1199149 h 2276195"/>
                    <a:gd name="connsiteX156" fmla="*/ 879475 w 3180821"/>
                    <a:gd name="connsiteY156" fmla="*/ 1217133 h 2276195"/>
                    <a:gd name="connsiteX157" fmla="*/ 867834 w 3180821"/>
                    <a:gd name="connsiteY157" fmla="*/ 1228241 h 2276195"/>
                    <a:gd name="connsiteX158" fmla="*/ 847196 w 3180821"/>
                    <a:gd name="connsiteY158" fmla="*/ 1233531 h 2276195"/>
                    <a:gd name="connsiteX159" fmla="*/ 824442 w 3180821"/>
                    <a:gd name="connsiteY159" fmla="*/ 1229299 h 2276195"/>
                    <a:gd name="connsiteX160" fmla="*/ 821267 w 3180821"/>
                    <a:gd name="connsiteY160" fmla="*/ 1228770 h 2276195"/>
                    <a:gd name="connsiteX161" fmla="*/ 637646 w 3180821"/>
                    <a:gd name="connsiteY161" fmla="*/ 807190 h 2276195"/>
                    <a:gd name="connsiteX162" fmla="*/ 515938 w 3180821"/>
                    <a:gd name="connsiteY162" fmla="*/ 524727 h 2276195"/>
                    <a:gd name="connsiteX163" fmla="*/ 488421 w 3180821"/>
                    <a:gd name="connsiteY163" fmla="*/ 459136 h 2276195"/>
                    <a:gd name="connsiteX164" fmla="*/ 436034 w 3180821"/>
                    <a:gd name="connsiteY164" fmla="*/ 345939 h 2276195"/>
                    <a:gd name="connsiteX165" fmla="*/ 385763 w 3180821"/>
                    <a:gd name="connsiteY165" fmla="*/ 251255 h 2276195"/>
                    <a:gd name="connsiteX166" fmla="*/ 337609 w 3180821"/>
                    <a:gd name="connsiteY166" fmla="*/ 175614 h 2276195"/>
                    <a:gd name="connsiteX167" fmla="*/ 291571 w 3180821"/>
                    <a:gd name="connsiteY167" fmla="*/ 115842 h 2276195"/>
                    <a:gd name="connsiteX168" fmla="*/ 248179 w 3180821"/>
                    <a:gd name="connsiteY168" fmla="*/ 70881 h 2276195"/>
                    <a:gd name="connsiteX169" fmla="*/ 207963 w 3180821"/>
                    <a:gd name="connsiteY169" fmla="*/ 38085 h 2276195"/>
                    <a:gd name="connsiteX170" fmla="*/ 171450 w 3180821"/>
                    <a:gd name="connsiteY170" fmla="*/ 16398 h 2276195"/>
                    <a:gd name="connsiteX171" fmla="*/ 137584 w 3180821"/>
                    <a:gd name="connsiteY171" fmla="*/ 4232 h 2276195"/>
                    <a:gd name="connsiteX172" fmla="*/ 107421 w 3180821"/>
                    <a:gd name="connsiteY172" fmla="*/ 0 h 2276195"/>
                    <a:gd name="connsiteX173" fmla="*/ 80434 w 3180821"/>
                    <a:gd name="connsiteY173" fmla="*/ 1587 h 2276195"/>
                    <a:gd name="connsiteX174" fmla="*/ 58738 w 3180821"/>
                    <a:gd name="connsiteY174" fmla="*/ 6877 h 2276195"/>
                    <a:gd name="connsiteX175" fmla="*/ 17463 w 3180821"/>
                    <a:gd name="connsiteY175" fmla="*/ 28035 h 2276195"/>
                    <a:gd name="connsiteX176" fmla="*/ 10584 w 3180821"/>
                    <a:gd name="connsiteY176" fmla="*/ 34911 h 2276195"/>
                    <a:gd name="connsiteX177" fmla="*/ 6879 w 3180821"/>
                    <a:gd name="connsiteY177" fmla="*/ 40201 h 2276195"/>
                    <a:gd name="connsiteX178" fmla="*/ 1588 w 3180821"/>
                    <a:gd name="connsiteY178" fmla="*/ 53425 h 2276195"/>
                    <a:gd name="connsiteX179" fmla="*/ 0 w 3180821"/>
                    <a:gd name="connsiteY179" fmla="*/ 79344 h 2276195"/>
                    <a:gd name="connsiteX180" fmla="*/ 7409 w 3180821"/>
                    <a:gd name="connsiteY180" fmla="*/ 122719 h 2276195"/>
                    <a:gd name="connsiteX181" fmla="*/ 25929 w 3180821"/>
                    <a:gd name="connsiteY181" fmla="*/ 175085 h 2276195"/>
                    <a:gd name="connsiteX182" fmla="*/ 68263 w 3180821"/>
                    <a:gd name="connsiteY182" fmla="*/ 265537 h 2276195"/>
                    <a:gd name="connsiteX183" fmla="*/ 146050 w 3180821"/>
                    <a:gd name="connsiteY183" fmla="*/ 403066 h 2276195"/>
                    <a:gd name="connsiteX184" fmla="*/ 235479 w 3180821"/>
                    <a:gd name="connsiteY184" fmla="*/ 541653 h 2276195"/>
                    <a:gd name="connsiteX185" fmla="*/ 322263 w 3180821"/>
                    <a:gd name="connsiteY185" fmla="*/ 668603 h 2276195"/>
                    <a:gd name="connsiteX186" fmla="*/ 422804 w 3180821"/>
                    <a:gd name="connsiteY186" fmla="*/ 808777 h 2276195"/>
                    <a:gd name="connsiteX187" fmla="*/ 439738 w 3180821"/>
                    <a:gd name="connsiteY187" fmla="*/ 830465 h 2276195"/>
                    <a:gd name="connsiteX188" fmla="*/ 466196 w 3180821"/>
                    <a:gd name="connsiteY188" fmla="*/ 875426 h 2276195"/>
                    <a:gd name="connsiteX189" fmla="*/ 516467 w 3180821"/>
                    <a:gd name="connsiteY189" fmla="*/ 970639 h 2276195"/>
                    <a:gd name="connsiteX190" fmla="*/ 564092 w 3180821"/>
                    <a:gd name="connsiteY190" fmla="*/ 1069554 h 2276195"/>
                    <a:gd name="connsiteX191" fmla="*/ 606425 w 3180821"/>
                    <a:gd name="connsiteY191" fmla="*/ 1172172 h 2276195"/>
                    <a:gd name="connsiteX192" fmla="*/ 664634 w 3180821"/>
                    <a:gd name="connsiteY192" fmla="*/ 1327685 h 2276195"/>
                    <a:gd name="connsiteX193" fmla="*/ 729192 w 3180821"/>
                    <a:gd name="connsiteY193" fmla="*/ 1531863 h 2276195"/>
                    <a:gd name="connsiteX194" fmla="*/ 779463 w 3180821"/>
                    <a:gd name="connsiteY194" fmla="*/ 1720172 h 2276195"/>
                    <a:gd name="connsiteX195" fmla="*/ 815975 w 3180821"/>
                    <a:gd name="connsiteY195" fmla="*/ 1879389 h 2276195"/>
                    <a:gd name="connsiteX196" fmla="*/ 848784 w 3180821"/>
                    <a:gd name="connsiteY196" fmla="*/ 2045482 h 2276195"/>
                    <a:gd name="connsiteX197" fmla="*/ 760040 w 3180821"/>
                    <a:gd name="connsiteY197" fmla="*/ 2097549 h 2276195"/>
                    <a:gd name="connsiteX198" fmla="*/ 661770 w 3180821"/>
                    <a:gd name="connsiteY198" fmla="*/ 2117118 h 2276195"/>
                    <a:gd name="connsiteX199" fmla="*/ 403631 w 3180821"/>
                    <a:gd name="connsiteY199" fmla="*/ 2276195 h 2276195"/>
                    <a:gd name="connsiteX0" fmla="*/ 403631 w 3180821"/>
                    <a:gd name="connsiteY0" fmla="*/ 2276195 h 2276195"/>
                    <a:gd name="connsiteX1" fmla="*/ 3085922 w 3180821"/>
                    <a:gd name="connsiteY1" fmla="*/ 2109788 h 2276195"/>
                    <a:gd name="connsiteX2" fmla="*/ 3083984 w 3180821"/>
                    <a:gd name="connsiteY2" fmla="*/ 2107899 h 2276195"/>
                    <a:gd name="connsiteX3" fmla="*/ 3060171 w 3180821"/>
                    <a:gd name="connsiteY3" fmla="*/ 2076161 h 2276195"/>
                    <a:gd name="connsiteX4" fmla="*/ 3042180 w 3180821"/>
                    <a:gd name="connsiteY4" fmla="*/ 2031200 h 2276195"/>
                    <a:gd name="connsiteX5" fmla="*/ 3036888 w 3180821"/>
                    <a:gd name="connsiteY5" fmla="*/ 1986767 h 2276195"/>
                    <a:gd name="connsiteX6" fmla="*/ 3040063 w 3180821"/>
                    <a:gd name="connsiteY6" fmla="*/ 1943393 h 2276195"/>
                    <a:gd name="connsiteX7" fmla="*/ 3048000 w 3180821"/>
                    <a:gd name="connsiteY7" fmla="*/ 1902134 h 2276195"/>
                    <a:gd name="connsiteX8" fmla="*/ 3064404 w 3180821"/>
                    <a:gd name="connsiteY8" fmla="*/ 1846593 h 2276195"/>
                    <a:gd name="connsiteX9" fmla="*/ 3071813 w 3180821"/>
                    <a:gd name="connsiteY9" fmla="*/ 1817501 h 2276195"/>
                    <a:gd name="connsiteX10" fmla="*/ 3076576 w 3180821"/>
                    <a:gd name="connsiteY10" fmla="*/ 1803748 h 2276195"/>
                    <a:gd name="connsiteX11" fmla="*/ 3095626 w 3180821"/>
                    <a:gd name="connsiteY11" fmla="*/ 1767250 h 2276195"/>
                    <a:gd name="connsiteX12" fmla="*/ 3142192 w 3180821"/>
                    <a:gd name="connsiteY12" fmla="*/ 1697427 h 2276195"/>
                    <a:gd name="connsiteX13" fmla="*/ 3180821 w 3180821"/>
                    <a:gd name="connsiteY13" fmla="*/ 1644531 h 2276195"/>
                    <a:gd name="connsiteX14" fmla="*/ 3045354 w 3180821"/>
                    <a:gd name="connsiteY14" fmla="*/ 1603802 h 2276195"/>
                    <a:gd name="connsiteX15" fmla="*/ 2453217 w 3180821"/>
                    <a:gd name="connsiteY15" fmla="*/ 1417079 h 2276195"/>
                    <a:gd name="connsiteX16" fmla="*/ 2216680 w 3180821"/>
                    <a:gd name="connsiteY16" fmla="*/ 1336678 h 2276195"/>
                    <a:gd name="connsiteX17" fmla="*/ 2145242 w 3180821"/>
                    <a:gd name="connsiteY17" fmla="*/ 1310230 h 2276195"/>
                    <a:gd name="connsiteX18" fmla="*/ 2119313 w 3180821"/>
                    <a:gd name="connsiteY18" fmla="*/ 1298064 h 2276195"/>
                    <a:gd name="connsiteX19" fmla="*/ 2116138 w 3180821"/>
                    <a:gd name="connsiteY19" fmla="*/ 1294361 h 2276195"/>
                    <a:gd name="connsiteX20" fmla="*/ 2103438 w 3180821"/>
                    <a:gd name="connsiteY20" fmla="*/ 1293303 h 2276195"/>
                    <a:gd name="connsiteX21" fmla="*/ 2083330 w 3180821"/>
                    <a:gd name="connsiteY21" fmla="*/ 1284311 h 2276195"/>
                    <a:gd name="connsiteX22" fmla="*/ 2064280 w 3180821"/>
                    <a:gd name="connsiteY22" fmla="*/ 1265268 h 2276195"/>
                    <a:gd name="connsiteX23" fmla="*/ 2062163 w 3180821"/>
                    <a:gd name="connsiteY23" fmla="*/ 1260508 h 2276195"/>
                    <a:gd name="connsiteX24" fmla="*/ 2001309 w 3180821"/>
                    <a:gd name="connsiteY24" fmla="*/ 1085423 h 2276195"/>
                    <a:gd name="connsiteX25" fmla="*/ 1991254 w 3180821"/>
                    <a:gd name="connsiteY25" fmla="*/ 1038874 h 2276195"/>
                    <a:gd name="connsiteX26" fmla="*/ 1974321 w 3180821"/>
                    <a:gd name="connsiteY26" fmla="*/ 990210 h 2276195"/>
                    <a:gd name="connsiteX27" fmla="*/ 1963209 w 3180821"/>
                    <a:gd name="connsiteY27" fmla="*/ 967994 h 2276195"/>
                    <a:gd name="connsiteX28" fmla="*/ 1951038 w 3180821"/>
                    <a:gd name="connsiteY28" fmla="*/ 952125 h 2276195"/>
                    <a:gd name="connsiteX29" fmla="*/ 1938867 w 3180821"/>
                    <a:gd name="connsiteY29" fmla="*/ 943133 h 2276195"/>
                    <a:gd name="connsiteX30" fmla="*/ 1927225 w 3180821"/>
                    <a:gd name="connsiteY30" fmla="*/ 939430 h 2276195"/>
                    <a:gd name="connsiteX31" fmla="*/ 1915054 w 3180821"/>
                    <a:gd name="connsiteY31" fmla="*/ 939959 h 2276195"/>
                    <a:gd name="connsiteX32" fmla="*/ 1898121 w 3180821"/>
                    <a:gd name="connsiteY32" fmla="*/ 946835 h 2276195"/>
                    <a:gd name="connsiteX33" fmla="*/ 1879071 w 3180821"/>
                    <a:gd name="connsiteY33" fmla="*/ 963762 h 2276195"/>
                    <a:gd name="connsiteX34" fmla="*/ 1858434 w 3180821"/>
                    <a:gd name="connsiteY34" fmla="*/ 991268 h 2276195"/>
                    <a:gd name="connsiteX35" fmla="*/ 1855788 w 3180821"/>
                    <a:gd name="connsiteY35" fmla="*/ 997086 h 2276195"/>
                    <a:gd name="connsiteX36" fmla="*/ 1846263 w 3180821"/>
                    <a:gd name="connsiteY36" fmla="*/ 1025121 h 2276195"/>
                    <a:gd name="connsiteX37" fmla="*/ 1827213 w 3180821"/>
                    <a:gd name="connsiteY37" fmla="*/ 1116102 h 2276195"/>
                    <a:gd name="connsiteX38" fmla="*/ 1805517 w 3180821"/>
                    <a:gd name="connsiteY38" fmla="*/ 1261566 h 2276195"/>
                    <a:gd name="connsiteX39" fmla="*/ 1802342 w 3180821"/>
                    <a:gd name="connsiteY39" fmla="*/ 1290658 h 2276195"/>
                    <a:gd name="connsiteX40" fmla="*/ 1790700 w 3180821"/>
                    <a:gd name="connsiteY40" fmla="*/ 1303353 h 2276195"/>
                    <a:gd name="connsiteX41" fmla="*/ 1770063 w 3180821"/>
                    <a:gd name="connsiteY41" fmla="*/ 1321867 h 2276195"/>
                    <a:gd name="connsiteX42" fmla="*/ 1751013 w 3180821"/>
                    <a:gd name="connsiteY42" fmla="*/ 1331388 h 2276195"/>
                    <a:gd name="connsiteX43" fmla="*/ 1735138 w 3180821"/>
                    <a:gd name="connsiteY43" fmla="*/ 1334562 h 2276195"/>
                    <a:gd name="connsiteX44" fmla="*/ 1720850 w 3180821"/>
                    <a:gd name="connsiteY44" fmla="*/ 1330859 h 2276195"/>
                    <a:gd name="connsiteX45" fmla="*/ 1708680 w 3180821"/>
                    <a:gd name="connsiteY45" fmla="*/ 1321867 h 2276195"/>
                    <a:gd name="connsiteX46" fmla="*/ 1692275 w 3180821"/>
                    <a:gd name="connsiteY46" fmla="*/ 1300180 h 2276195"/>
                    <a:gd name="connsiteX47" fmla="*/ 1677459 w 3180821"/>
                    <a:gd name="connsiteY47" fmla="*/ 1262095 h 2276195"/>
                    <a:gd name="connsiteX48" fmla="*/ 1667405 w 3180821"/>
                    <a:gd name="connsiteY48" fmla="*/ 1221894 h 2276195"/>
                    <a:gd name="connsiteX49" fmla="*/ 1659467 w 3180821"/>
                    <a:gd name="connsiteY49" fmla="*/ 1170585 h 2276195"/>
                    <a:gd name="connsiteX50" fmla="*/ 1658938 w 3180821"/>
                    <a:gd name="connsiteY50" fmla="*/ 1162650 h 2276195"/>
                    <a:gd name="connsiteX51" fmla="*/ 1655234 w 3180821"/>
                    <a:gd name="connsiteY51" fmla="*/ 1151542 h 2276195"/>
                    <a:gd name="connsiteX52" fmla="*/ 1646767 w 3180821"/>
                    <a:gd name="connsiteY52" fmla="*/ 1135145 h 2276195"/>
                    <a:gd name="connsiteX53" fmla="*/ 1636184 w 3180821"/>
                    <a:gd name="connsiteY53" fmla="*/ 1121921 h 2276195"/>
                    <a:gd name="connsiteX54" fmla="*/ 1624542 w 3180821"/>
                    <a:gd name="connsiteY54" fmla="*/ 1113457 h 2276195"/>
                    <a:gd name="connsiteX55" fmla="*/ 1604963 w 3180821"/>
                    <a:gd name="connsiteY55" fmla="*/ 1107110 h 2276195"/>
                    <a:gd name="connsiteX56" fmla="*/ 1577446 w 3180821"/>
                    <a:gd name="connsiteY56" fmla="*/ 1107639 h 2276195"/>
                    <a:gd name="connsiteX57" fmla="*/ 1537230 w 3180821"/>
                    <a:gd name="connsiteY57" fmla="*/ 1121392 h 2276195"/>
                    <a:gd name="connsiteX58" fmla="*/ 1499130 w 3180821"/>
                    <a:gd name="connsiteY58" fmla="*/ 1144137 h 2276195"/>
                    <a:gd name="connsiteX59" fmla="*/ 1494896 w 3180821"/>
                    <a:gd name="connsiteY59" fmla="*/ 1147311 h 2276195"/>
                    <a:gd name="connsiteX60" fmla="*/ 1475317 w 3180821"/>
                    <a:gd name="connsiteY60" fmla="*/ 1150484 h 2276195"/>
                    <a:gd name="connsiteX61" fmla="*/ 1445684 w 3180821"/>
                    <a:gd name="connsiteY61" fmla="*/ 1149426 h 2276195"/>
                    <a:gd name="connsiteX62" fmla="*/ 1426634 w 3180821"/>
                    <a:gd name="connsiteY62" fmla="*/ 1143608 h 2276195"/>
                    <a:gd name="connsiteX63" fmla="*/ 1414992 w 3180821"/>
                    <a:gd name="connsiteY63" fmla="*/ 1132500 h 2276195"/>
                    <a:gd name="connsiteX64" fmla="*/ 1409700 w 3180821"/>
                    <a:gd name="connsiteY64" fmla="*/ 1114515 h 2276195"/>
                    <a:gd name="connsiteX65" fmla="*/ 1412875 w 3180821"/>
                    <a:gd name="connsiteY65" fmla="*/ 1093886 h 2276195"/>
                    <a:gd name="connsiteX66" fmla="*/ 1413405 w 3180821"/>
                    <a:gd name="connsiteY66" fmla="*/ 1091770 h 2276195"/>
                    <a:gd name="connsiteX67" fmla="*/ 1421342 w 3180821"/>
                    <a:gd name="connsiteY67" fmla="*/ 1049453 h 2276195"/>
                    <a:gd name="connsiteX68" fmla="*/ 1429809 w 3180821"/>
                    <a:gd name="connsiteY68" fmla="*/ 975928 h 2276195"/>
                    <a:gd name="connsiteX69" fmla="*/ 1431925 w 3180821"/>
                    <a:gd name="connsiteY69" fmla="*/ 912453 h 2276195"/>
                    <a:gd name="connsiteX70" fmla="*/ 1429809 w 3180821"/>
                    <a:gd name="connsiteY70" fmla="*/ 858499 h 2276195"/>
                    <a:gd name="connsiteX71" fmla="*/ 1422930 w 3180821"/>
                    <a:gd name="connsiteY71" fmla="*/ 813538 h 2276195"/>
                    <a:gd name="connsiteX72" fmla="*/ 1411817 w 3180821"/>
                    <a:gd name="connsiteY72" fmla="*/ 775982 h 2276195"/>
                    <a:gd name="connsiteX73" fmla="*/ 1399117 w 3180821"/>
                    <a:gd name="connsiteY73" fmla="*/ 746360 h 2276195"/>
                    <a:gd name="connsiteX74" fmla="*/ 1383771 w 3180821"/>
                    <a:gd name="connsiteY74" fmla="*/ 723615 h 2276195"/>
                    <a:gd name="connsiteX75" fmla="*/ 1366838 w 3180821"/>
                    <a:gd name="connsiteY75" fmla="*/ 706159 h 2276195"/>
                    <a:gd name="connsiteX76" fmla="*/ 1349375 w 3180821"/>
                    <a:gd name="connsiteY76" fmla="*/ 692935 h 2276195"/>
                    <a:gd name="connsiteX77" fmla="*/ 1323446 w 3180821"/>
                    <a:gd name="connsiteY77" fmla="*/ 681827 h 2276195"/>
                    <a:gd name="connsiteX78" fmla="*/ 1282700 w 3180821"/>
                    <a:gd name="connsiteY78" fmla="*/ 676538 h 2276195"/>
                    <a:gd name="connsiteX79" fmla="*/ 1275821 w 3180821"/>
                    <a:gd name="connsiteY79" fmla="*/ 678125 h 2276195"/>
                    <a:gd name="connsiteX80" fmla="*/ 1264180 w 3180821"/>
                    <a:gd name="connsiteY80" fmla="*/ 681827 h 2276195"/>
                    <a:gd name="connsiteX81" fmla="*/ 1245659 w 3180821"/>
                    <a:gd name="connsiteY81" fmla="*/ 690291 h 2276195"/>
                    <a:gd name="connsiteX82" fmla="*/ 1223963 w 3180821"/>
                    <a:gd name="connsiteY82" fmla="*/ 707746 h 2276195"/>
                    <a:gd name="connsiteX83" fmla="*/ 1206500 w 3180821"/>
                    <a:gd name="connsiteY83" fmla="*/ 735252 h 2276195"/>
                    <a:gd name="connsiteX84" fmla="*/ 1199621 w 3180821"/>
                    <a:gd name="connsiteY84" fmla="*/ 765403 h 2276195"/>
                    <a:gd name="connsiteX85" fmla="*/ 1200680 w 3180821"/>
                    <a:gd name="connsiteY85" fmla="*/ 810364 h 2276195"/>
                    <a:gd name="connsiteX86" fmla="*/ 1212321 w 3180821"/>
                    <a:gd name="connsiteY86" fmla="*/ 852152 h 2276195"/>
                    <a:gd name="connsiteX87" fmla="*/ 1214438 w 3180821"/>
                    <a:gd name="connsiteY87" fmla="*/ 856913 h 2276195"/>
                    <a:gd name="connsiteX88" fmla="*/ 1220788 w 3180821"/>
                    <a:gd name="connsiteY88" fmla="*/ 870665 h 2276195"/>
                    <a:gd name="connsiteX89" fmla="*/ 1231371 w 3180821"/>
                    <a:gd name="connsiteY89" fmla="*/ 905577 h 2276195"/>
                    <a:gd name="connsiteX90" fmla="*/ 1243542 w 3180821"/>
                    <a:gd name="connsiteY90" fmla="*/ 966936 h 2276195"/>
                    <a:gd name="connsiteX91" fmla="*/ 1255184 w 3180821"/>
                    <a:gd name="connsiteY91" fmla="*/ 1083836 h 2276195"/>
                    <a:gd name="connsiteX92" fmla="*/ 1255184 w 3180821"/>
                    <a:gd name="connsiteY92" fmla="*/ 1107110 h 2276195"/>
                    <a:gd name="connsiteX93" fmla="*/ 1238780 w 3180821"/>
                    <a:gd name="connsiteY93" fmla="*/ 1120334 h 2276195"/>
                    <a:gd name="connsiteX94" fmla="*/ 1209146 w 3180821"/>
                    <a:gd name="connsiteY94" fmla="*/ 1140434 h 2276195"/>
                    <a:gd name="connsiteX95" fmla="*/ 1181630 w 3180821"/>
                    <a:gd name="connsiteY95" fmla="*/ 1151542 h 2276195"/>
                    <a:gd name="connsiteX96" fmla="*/ 1157288 w 3180821"/>
                    <a:gd name="connsiteY96" fmla="*/ 1155774 h 2276195"/>
                    <a:gd name="connsiteX97" fmla="*/ 1135592 w 3180821"/>
                    <a:gd name="connsiteY97" fmla="*/ 1152600 h 2276195"/>
                    <a:gd name="connsiteX98" fmla="*/ 1115484 w 3180821"/>
                    <a:gd name="connsiteY98" fmla="*/ 1143608 h 2276195"/>
                    <a:gd name="connsiteX99" fmla="*/ 1089555 w 3180821"/>
                    <a:gd name="connsiteY99" fmla="*/ 1122979 h 2276195"/>
                    <a:gd name="connsiteX100" fmla="*/ 1062038 w 3180821"/>
                    <a:gd name="connsiteY100" fmla="*/ 1084894 h 2276195"/>
                    <a:gd name="connsiteX101" fmla="*/ 1044046 w 3180821"/>
                    <a:gd name="connsiteY101" fmla="*/ 1043635 h 2276195"/>
                    <a:gd name="connsiteX102" fmla="*/ 1027113 w 3180821"/>
                    <a:gd name="connsiteY102" fmla="*/ 992326 h 2276195"/>
                    <a:gd name="connsiteX103" fmla="*/ 1025525 w 3180821"/>
                    <a:gd name="connsiteY103" fmla="*/ 983334 h 2276195"/>
                    <a:gd name="connsiteX104" fmla="*/ 1016000 w 3180821"/>
                    <a:gd name="connsiteY104" fmla="*/ 955828 h 2276195"/>
                    <a:gd name="connsiteX105" fmla="*/ 1001184 w 3180821"/>
                    <a:gd name="connsiteY105" fmla="*/ 882831 h 2276195"/>
                    <a:gd name="connsiteX106" fmla="*/ 992188 w 3180821"/>
                    <a:gd name="connsiteY106" fmla="*/ 796082 h 2276195"/>
                    <a:gd name="connsiteX107" fmla="*/ 987425 w 3180821"/>
                    <a:gd name="connsiteY107" fmla="*/ 704573 h 2276195"/>
                    <a:gd name="connsiteX108" fmla="*/ 987425 w 3180821"/>
                    <a:gd name="connsiteY108" fmla="*/ 488758 h 2276195"/>
                    <a:gd name="connsiteX109" fmla="*/ 990071 w 3180821"/>
                    <a:gd name="connsiteY109" fmla="*/ 437978 h 2276195"/>
                    <a:gd name="connsiteX110" fmla="*/ 981605 w 3180821"/>
                    <a:gd name="connsiteY110" fmla="*/ 415232 h 2276195"/>
                    <a:gd name="connsiteX111" fmla="*/ 964671 w 3180821"/>
                    <a:gd name="connsiteY111" fmla="*/ 378734 h 2276195"/>
                    <a:gd name="connsiteX112" fmla="*/ 947209 w 3180821"/>
                    <a:gd name="connsiteY112" fmla="*/ 352815 h 2276195"/>
                    <a:gd name="connsiteX113" fmla="*/ 931334 w 3180821"/>
                    <a:gd name="connsiteY113" fmla="*/ 335360 h 2276195"/>
                    <a:gd name="connsiteX114" fmla="*/ 914400 w 3180821"/>
                    <a:gd name="connsiteY114" fmla="*/ 325839 h 2276195"/>
                    <a:gd name="connsiteX115" fmla="*/ 899055 w 3180821"/>
                    <a:gd name="connsiteY115" fmla="*/ 323723 h 2276195"/>
                    <a:gd name="connsiteX116" fmla="*/ 884767 w 3180821"/>
                    <a:gd name="connsiteY116" fmla="*/ 326896 h 2276195"/>
                    <a:gd name="connsiteX117" fmla="*/ 869950 w 3180821"/>
                    <a:gd name="connsiteY117" fmla="*/ 334302 h 2276195"/>
                    <a:gd name="connsiteX118" fmla="*/ 850900 w 3180821"/>
                    <a:gd name="connsiteY118" fmla="*/ 352815 h 2276195"/>
                    <a:gd name="connsiteX119" fmla="*/ 829734 w 3180821"/>
                    <a:gd name="connsiteY119" fmla="*/ 382966 h 2276195"/>
                    <a:gd name="connsiteX120" fmla="*/ 809096 w 3180821"/>
                    <a:gd name="connsiteY120" fmla="*/ 424754 h 2276195"/>
                    <a:gd name="connsiteX121" fmla="*/ 805921 w 3180821"/>
                    <a:gd name="connsiteY121" fmla="*/ 433217 h 2276195"/>
                    <a:gd name="connsiteX122" fmla="*/ 800100 w 3180821"/>
                    <a:gd name="connsiteY122" fmla="*/ 459136 h 2276195"/>
                    <a:gd name="connsiteX123" fmla="*/ 796925 w 3180821"/>
                    <a:gd name="connsiteY123" fmla="*/ 514148 h 2276195"/>
                    <a:gd name="connsiteX124" fmla="*/ 804863 w 3180821"/>
                    <a:gd name="connsiteY124" fmla="*/ 569688 h 2276195"/>
                    <a:gd name="connsiteX125" fmla="*/ 819680 w 3180821"/>
                    <a:gd name="connsiteY125" fmla="*/ 624700 h 2276195"/>
                    <a:gd name="connsiteX126" fmla="*/ 849842 w 3180821"/>
                    <a:gd name="connsiteY126" fmla="*/ 701399 h 2276195"/>
                    <a:gd name="connsiteX127" fmla="*/ 892175 w 3180821"/>
                    <a:gd name="connsiteY127" fmla="*/ 783916 h 2276195"/>
                    <a:gd name="connsiteX128" fmla="*/ 906992 w 3180821"/>
                    <a:gd name="connsiteY128" fmla="*/ 811422 h 2276195"/>
                    <a:gd name="connsiteX129" fmla="*/ 918105 w 3180821"/>
                    <a:gd name="connsiteY129" fmla="*/ 835754 h 2276195"/>
                    <a:gd name="connsiteX130" fmla="*/ 932921 w 3180821"/>
                    <a:gd name="connsiteY130" fmla="*/ 891824 h 2276195"/>
                    <a:gd name="connsiteX131" fmla="*/ 942446 w 3180821"/>
                    <a:gd name="connsiteY131" fmla="*/ 966936 h 2276195"/>
                    <a:gd name="connsiteX132" fmla="*/ 943505 w 3180821"/>
                    <a:gd name="connsiteY132" fmla="*/ 979631 h 2276195"/>
                    <a:gd name="connsiteX133" fmla="*/ 938742 w 3180821"/>
                    <a:gd name="connsiteY133" fmla="*/ 982805 h 2276195"/>
                    <a:gd name="connsiteX134" fmla="*/ 929746 w 3180821"/>
                    <a:gd name="connsiteY134" fmla="*/ 984391 h 2276195"/>
                    <a:gd name="connsiteX135" fmla="*/ 914400 w 3180821"/>
                    <a:gd name="connsiteY135" fmla="*/ 979631 h 2276195"/>
                    <a:gd name="connsiteX136" fmla="*/ 892175 w 3180821"/>
                    <a:gd name="connsiteY136" fmla="*/ 961117 h 2276195"/>
                    <a:gd name="connsiteX137" fmla="*/ 869950 w 3180821"/>
                    <a:gd name="connsiteY137" fmla="*/ 934140 h 2276195"/>
                    <a:gd name="connsiteX138" fmla="*/ 821267 w 3180821"/>
                    <a:gd name="connsiteY138" fmla="*/ 853739 h 2276195"/>
                    <a:gd name="connsiteX139" fmla="*/ 810155 w 3180821"/>
                    <a:gd name="connsiteY139" fmla="*/ 830994 h 2276195"/>
                    <a:gd name="connsiteX140" fmla="*/ 790046 w 3180821"/>
                    <a:gd name="connsiteY140" fmla="*/ 802959 h 2276195"/>
                    <a:gd name="connsiteX141" fmla="*/ 757238 w 3180821"/>
                    <a:gd name="connsiteY141" fmla="*/ 768576 h 2276195"/>
                    <a:gd name="connsiteX142" fmla="*/ 738188 w 3180821"/>
                    <a:gd name="connsiteY142" fmla="*/ 756939 h 2276195"/>
                    <a:gd name="connsiteX143" fmla="*/ 728663 w 3180821"/>
                    <a:gd name="connsiteY143" fmla="*/ 754824 h 2276195"/>
                    <a:gd name="connsiteX144" fmla="*/ 716492 w 3180821"/>
                    <a:gd name="connsiteY144" fmla="*/ 758526 h 2276195"/>
                    <a:gd name="connsiteX145" fmla="*/ 706438 w 3180821"/>
                    <a:gd name="connsiteY145" fmla="*/ 773866 h 2276195"/>
                    <a:gd name="connsiteX146" fmla="*/ 703263 w 3180821"/>
                    <a:gd name="connsiteY146" fmla="*/ 796611 h 2276195"/>
                    <a:gd name="connsiteX147" fmla="*/ 705379 w 3180821"/>
                    <a:gd name="connsiteY147" fmla="*/ 820943 h 2276195"/>
                    <a:gd name="connsiteX148" fmla="*/ 713317 w 3180821"/>
                    <a:gd name="connsiteY148" fmla="*/ 843160 h 2276195"/>
                    <a:gd name="connsiteX149" fmla="*/ 718609 w 3180821"/>
                    <a:gd name="connsiteY149" fmla="*/ 851623 h 2276195"/>
                    <a:gd name="connsiteX150" fmla="*/ 733954 w 3180821"/>
                    <a:gd name="connsiteY150" fmla="*/ 873839 h 2276195"/>
                    <a:gd name="connsiteX151" fmla="*/ 784225 w 3180821"/>
                    <a:gd name="connsiteY151" fmla="*/ 963762 h 2276195"/>
                    <a:gd name="connsiteX152" fmla="*/ 865717 w 3180821"/>
                    <a:gd name="connsiteY152" fmla="*/ 1119805 h 2276195"/>
                    <a:gd name="connsiteX153" fmla="*/ 882121 w 3180821"/>
                    <a:gd name="connsiteY153" fmla="*/ 1152600 h 2276195"/>
                    <a:gd name="connsiteX154" fmla="*/ 886355 w 3180821"/>
                    <a:gd name="connsiteY154" fmla="*/ 1171643 h 2276195"/>
                    <a:gd name="connsiteX155" fmla="*/ 886355 w 3180821"/>
                    <a:gd name="connsiteY155" fmla="*/ 1199149 h 2276195"/>
                    <a:gd name="connsiteX156" fmla="*/ 879475 w 3180821"/>
                    <a:gd name="connsiteY156" fmla="*/ 1217133 h 2276195"/>
                    <a:gd name="connsiteX157" fmla="*/ 867834 w 3180821"/>
                    <a:gd name="connsiteY157" fmla="*/ 1228241 h 2276195"/>
                    <a:gd name="connsiteX158" fmla="*/ 847196 w 3180821"/>
                    <a:gd name="connsiteY158" fmla="*/ 1233531 h 2276195"/>
                    <a:gd name="connsiteX159" fmla="*/ 824442 w 3180821"/>
                    <a:gd name="connsiteY159" fmla="*/ 1229299 h 2276195"/>
                    <a:gd name="connsiteX160" fmla="*/ 821267 w 3180821"/>
                    <a:gd name="connsiteY160" fmla="*/ 1228770 h 2276195"/>
                    <a:gd name="connsiteX161" fmla="*/ 637646 w 3180821"/>
                    <a:gd name="connsiteY161" fmla="*/ 807190 h 2276195"/>
                    <a:gd name="connsiteX162" fmla="*/ 515938 w 3180821"/>
                    <a:gd name="connsiteY162" fmla="*/ 524727 h 2276195"/>
                    <a:gd name="connsiteX163" fmla="*/ 488421 w 3180821"/>
                    <a:gd name="connsiteY163" fmla="*/ 459136 h 2276195"/>
                    <a:gd name="connsiteX164" fmla="*/ 436034 w 3180821"/>
                    <a:gd name="connsiteY164" fmla="*/ 345939 h 2276195"/>
                    <a:gd name="connsiteX165" fmla="*/ 385763 w 3180821"/>
                    <a:gd name="connsiteY165" fmla="*/ 251255 h 2276195"/>
                    <a:gd name="connsiteX166" fmla="*/ 337609 w 3180821"/>
                    <a:gd name="connsiteY166" fmla="*/ 175614 h 2276195"/>
                    <a:gd name="connsiteX167" fmla="*/ 291571 w 3180821"/>
                    <a:gd name="connsiteY167" fmla="*/ 115842 h 2276195"/>
                    <a:gd name="connsiteX168" fmla="*/ 248179 w 3180821"/>
                    <a:gd name="connsiteY168" fmla="*/ 70881 h 2276195"/>
                    <a:gd name="connsiteX169" fmla="*/ 207963 w 3180821"/>
                    <a:gd name="connsiteY169" fmla="*/ 38085 h 2276195"/>
                    <a:gd name="connsiteX170" fmla="*/ 171450 w 3180821"/>
                    <a:gd name="connsiteY170" fmla="*/ 16398 h 2276195"/>
                    <a:gd name="connsiteX171" fmla="*/ 137584 w 3180821"/>
                    <a:gd name="connsiteY171" fmla="*/ 4232 h 2276195"/>
                    <a:gd name="connsiteX172" fmla="*/ 107421 w 3180821"/>
                    <a:gd name="connsiteY172" fmla="*/ 0 h 2276195"/>
                    <a:gd name="connsiteX173" fmla="*/ 80434 w 3180821"/>
                    <a:gd name="connsiteY173" fmla="*/ 1587 h 2276195"/>
                    <a:gd name="connsiteX174" fmla="*/ 58738 w 3180821"/>
                    <a:gd name="connsiteY174" fmla="*/ 6877 h 2276195"/>
                    <a:gd name="connsiteX175" fmla="*/ 17463 w 3180821"/>
                    <a:gd name="connsiteY175" fmla="*/ 28035 h 2276195"/>
                    <a:gd name="connsiteX176" fmla="*/ 10584 w 3180821"/>
                    <a:gd name="connsiteY176" fmla="*/ 34911 h 2276195"/>
                    <a:gd name="connsiteX177" fmla="*/ 6879 w 3180821"/>
                    <a:gd name="connsiteY177" fmla="*/ 40201 h 2276195"/>
                    <a:gd name="connsiteX178" fmla="*/ 1588 w 3180821"/>
                    <a:gd name="connsiteY178" fmla="*/ 53425 h 2276195"/>
                    <a:gd name="connsiteX179" fmla="*/ 0 w 3180821"/>
                    <a:gd name="connsiteY179" fmla="*/ 79344 h 2276195"/>
                    <a:gd name="connsiteX180" fmla="*/ 7409 w 3180821"/>
                    <a:gd name="connsiteY180" fmla="*/ 122719 h 2276195"/>
                    <a:gd name="connsiteX181" fmla="*/ 25929 w 3180821"/>
                    <a:gd name="connsiteY181" fmla="*/ 175085 h 2276195"/>
                    <a:gd name="connsiteX182" fmla="*/ 68263 w 3180821"/>
                    <a:gd name="connsiteY182" fmla="*/ 265537 h 2276195"/>
                    <a:gd name="connsiteX183" fmla="*/ 146050 w 3180821"/>
                    <a:gd name="connsiteY183" fmla="*/ 403066 h 2276195"/>
                    <a:gd name="connsiteX184" fmla="*/ 235479 w 3180821"/>
                    <a:gd name="connsiteY184" fmla="*/ 541653 h 2276195"/>
                    <a:gd name="connsiteX185" fmla="*/ 322263 w 3180821"/>
                    <a:gd name="connsiteY185" fmla="*/ 668603 h 2276195"/>
                    <a:gd name="connsiteX186" fmla="*/ 422804 w 3180821"/>
                    <a:gd name="connsiteY186" fmla="*/ 808777 h 2276195"/>
                    <a:gd name="connsiteX187" fmla="*/ 439738 w 3180821"/>
                    <a:gd name="connsiteY187" fmla="*/ 830465 h 2276195"/>
                    <a:gd name="connsiteX188" fmla="*/ 466196 w 3180821"/>
                    <a:gd name="connsiteY188" fmla="*/ 875426 h 2276195"/>
                    <a:gd name="connsiteX189" fmla="*/ 516467 w 3180821"/>
                    <a:gd name="connsiteY189" fmla="*/ 970639 h 2276195"/>
                    <a:gd name="connsiteX190" fmla="*/ 564092 w 3180821"/>
                    <a:gd name="connsiteY190" fmla="*/ 1069554 h 2276195"/>
                    <a:gd name="connsiteX191" fmla="*/ 606425 w 3180821"/>
                    <a:gd name="connsiteY191" fmla="*/ 1172172 h 2276195"/>
                    <a:gd name="connsiteX192" fmla="*/ 664634 w 3180821"/>
                    <a:gd name="connsiteY192" fmla="*/ 1327685 h 2276195"/>
                    <a:gd name="connsiteX193" fmla="*/ 729192 w 3180821"/>
                    <a:gd name="connsiteY193" fmla="*/ 1531863 h 2276195"/>
                    <a:gd name="connsiteX194" fmla="*/ 779463 w 3180821"/>
                    <a:gd name="connsiteY194" fmla="*/ 1720172 h 2276195"/>
                    <a:gd name="connsiteX195" fmla="*/ 815975 w 3180821"/>
                    <a:gd name="connsiteY195" fmla="*/ 1879389 h 2276195"/>
                    <a:gd name="connsiteX196" fmla="*/ 839538 w 3180821"/>
                    <a:gd name="connsiteY196" fmla="*/ 2017748 h 2276195"/>
                    <a:gd name="connsiteX197" fmla="*/ 760040 w 3180821"/>
                    <a:gd name="connsiteY197" fmla="*/ 2097549 h 2276195"/>
                    <a:gd name="connsiteX198" fmla="*/ 661770 w 3180821"/>
                    <a:gd name="connsiteY198" fmla="*/ 2117118 h 2276195"/>
                    <a:gd name="connsiteX199" fmla="*/ 403631 w 3180821"/>
                    <a:gd name="connsiteY199" fmla="*/ 2276195 h 22761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  <a:cxn ang="0">
                      <a:pos x="connsiteX191" y="connsiteY191"/>
                    </a:cxn>
                    <a:cxn ang="0">
                      <a:pos x="connsiteX192" y="connsiteY192"/>
                    </a:cxn>
                    <a:cxn ang="0">
                      <a:pos x="connsiteX193" y="connsiteY193"/>
                    </a:cxn>
                    <a:cxn ang="0">
                      <a:pos x="connsiteX194" y="connsiteY194"/>
                    </a:cxn>
                    <a:cxn ang="0">
                      <a:pos x="connsiteX195" y="connsiteY195"/>
                    </a:cxn>
                    <a:cxn ang="0">
                      <a:pos x="connsiteX196" y="connsiteY196"/>
                    </a:cxn>
                    <a:cxn ang="0">
                      <a:pos x="connsiteX197" y="connsiteY197"/>
                    </a:cxn>
                    <a:cxn ang="0">
                      <a:pos x="connsiteX198" y="connsiteY198"/>
                    </a:cxn>
                    <a:cxn ang="0">
                      <a:pos x="connsiteX199" y="connsiteY199"/>
                    </a:cxn>
                  </a:cxnLst>
                  <a:rect l="l" t="t" r="r" b="b"/>
                  <a:pathLst>
                    <a:path w="3180821" h="2276195">
                      <a:moveTo>
                        <a:pt x="403631" y="2276195"/>
                      </a:moveTo>
                      <a:lnTo>
                        <a:pt x="3085922" y="2109788"/>
                      </a:lnTo>
                      <a:lnTo>
                        <a:pt x="3083984" y="2107899"/>
                      </a:lnTo>
                      <a:lnTo>
                        <a:pt x="3060171" y="2076161"/>
                      </a:lnTo>
                      <a:lnTo>
                        <a:pt x="3042180" y="2031200"/>
                      </a:lnTo>
                      <a:lnTo>
                        <a:pt x="3036888" y="1986767"/>
                      </a:lnTo>
                      <a:lnTo>
                        <a:pt x="3040063" y="1943393"/>
                      </a:lnTo>
                      <a:lnTo>
                        <a:pt x="3048000" y="1902134"/>
                      </a:lnTo>
                      <a:lnTo>
                        <a:pt x="3064404" y="1846593"/>
                      </a:lnTo>
                      <a:lnTo>
                        <a:pt x="3071813" y="1817501"/>
                      </a:lnTo>
                      <a:lnTo>
                        <a:pt x="3076576" y="1803748"/>
                      </a:lnTo>
                      <a:lnTo>
                        <a:pt x="3095626" y="1767250"/>
                      </a:lnTo>
                      <a:lnTo>
                        <a:pt x="3142192" y="1697427"/>
                      </a:lnTo>
                      <a:lnTo>
                        <a:pt x="3180821" y="1644531"/>
                      </a:lnTo>
                      <a:lnTo>
                        <a:pt x="3045354" y="1603802"/>
                      </a:lnTo>
                      <a:lnTo>
                        <a:pt x="2453217" y="1417079"/>
                      </a:lnTo>
                      <a:lnTo>
                        <a:pt x="2216680" y="1336678"/>
                      </a:lnTo>
                      <a:lnTo>
                        <a:pt x="2145242" y="1310230"/>
                      </a:lnTo>
                      <a:lnTo>
                        <a:pt x="2119313" y="1298064"/>
                      </a:lnTo>
                      <a:lnTo>
                        <a:pt x="2116138" y="1294361"/>
                      </a:lnTo>
                      <a:lnTo>
                        <a:pt x="2103438" y="1293303"/>
                      </a:lnTo>
                      <a:lnTo>
                        <a:pt x="2083330" y="1284311"/>
                      </a:lnTo>
                      <a:lnTo>
                        <a:pt x="2064280" y="1265268"/>
                      </a:lnTo>
                      <a:lnTo>
                        <a:pt x="2062163" y="1260508"/>
                      </a:lnTo>
                      <a:lnTo>
                        <a:pt x="2001309" y="1085423"/>
                      </a:lnTo>
                      <a:lnTo>
                        <a:pt x="1991254" y="1038874"/>
                      </a:lnTo>
                      <a:lnTo>
                        <a:pt x="1974321" y="990210"/>
                      </a:lnTo>
                      <a:lnTo>
                        <a:pt x="1963209" y="967994"/>
                      </a:lnTo>
                      <a:lnTo>
                        <a:pt x="1951038" y="952125"/>
                      </a:lnTo>
                      <a:lnTo>
                        <a:pt x="1938867" y="943133"/>
                      </a:lnTo>
                      <a:lnTo>
                        <a:pt x="1927225" y="939430"/>
                      </a:lnTo>
                      <a:lnTo>
                        <a:pt x="1915054" y="939959"/>
                      </a:lnTo>
                      <a:lnTo>
                        <a:pt x="1898121" y="946835"/>
                      </a:lnTo>
                      <a:lnTo>
                        <a:pt x="1879071" y="963762"/>
                      </a:lnTo>
                      <a:lnTo>
                        <a:pt x="1858434" y="991268"/>
                      </a:lnTo>
                      <a:lnTo>
                        <a:pt x="1855788" y="997086"/>
                      </a:lnTo>
                      <a:lnTo>
                        <a:pt x="1846263" y="1025121"/>
                      </a:lnTo>
                      <a:lnTo>
                        <a:pt x="1827213" y="1116102"/>
                      </a:lnTo>
                      <a:lnTo>
                        <a:pt x="1805517" y="1261566"/>
                      </a:lnTo>
                      <a:lnTo>
                        <a:pt x="1802342" y="1290658"/>
                      </a:lnTo>
                      <a:lnTo>
                        <a:pt x="1790700" y="1303353"/>
                      </a:lnTo>
                      <a:lnTo>
                        <a:pt x="1770063" y="1321867"/>
                      </a:lnTo>
                      <a:lnTo>
                        <a:pt x="1751013" y="1331388"/>
                      </a:lnTo>
                      <a:lnTo>
                        <a:pt x="1735138" y="1334562"/>
                      </a:lnTo>
                      <a:lnTo>
                        <a:pt x="1720850" y="1330859"/>
                      </a:lnTo>
                      <a:lnTo>
                        <a:pt x="1708680" y="1321867"/>
                      </a:lnTo>
                      <a:lnTo>
                        <a:pt x="1692275" y="1300180"/>
                      </a:lnTo>
                      <a:lnTo>
                        <a:pt x="1677459" y="1262095"/>
                      </a:lnTo>
                      <a:lnTo>
                        <a:pt x="1667405" y="1221894"/>
                      </a:lnTo>
                      <a:lnTo>
                        <a:pt x="1659467" y="1170585"/>
                      </a:lnTo>
                      <a:cubicBezTo>
                        <a:pt x="1659291" y="1167940"/>
                        <a:pt x="1659114" y="1165295"/>
                        <a:pt x="1658938" y="1162650"/>
                      </a:cubicBezTo>
                      <a:lnTo>
                        <a:pt x="1655234" y="1151542"/>
                      </a:lnTo>
                      <a:lnTo>
                        <a:pt x="1646767" y="1135145"/>
                      </a:lnTo>
                      <a:lnTo>
                        <a:pt x="1636184" y="1121921"/>
                      </a:lnTo>
                      <a:lnTo>
                        <a:pt x="1624542" y="1113457"/>
                      </a:lnTo>
                      <a:lnTo>
                        <a:pt x="1604963" y="1107110"/>
                      </a:lnTo>
                      <a:lnTo>
                        <a:pt x="1577446" y="1107639"/>
                      </a:lnTo>
                      <a:lnTo>
                        <a:pt x="1537230" y="1121392"/>
                      </a:lnTo>
                      <a:lnTo>
                        <a:pt x="1499130" y="1144137"/>
                      </a:lnTo>
                      <a:lnTo>
                        <a:pt x="1494896" y="1147311"/>
                      </a:lnTo>
                      <a:lnTo>
                        <a:pt x="1475317" y="1150484"/>
                      </a:lnTo>
                      <a:lnTo>
                        <a:pt x="1445684" y="1149426"/>
                      </a:lnTo>
                      <a:lnTo>
                        <a:pt x="1426634" y="1143608"/>
                      </a:lnTo>
                      <a:lnTo>
                        <a:pt x="1414992" y="1132500"/>
                      </a:lnTo>
                      <a:lnTo>
                        <a:pt x="1409700" y="1114515"/>
                      </a:lnTo>
                      <a:lnTo>
                        <a:pt x="1412875" y="1093886"/>
                      </a:lnTo>
                      <a:lnTo>
                        <a:pt x="1413405" y="1091770"/>
                      </a:lnTo>
                      <a:lnTo>
                        <a:pt x="1421342" y="1049453"/>
                      </a:lnTo>
                      <a:lnTo>
                        <a:pt x="1429809" y="975928"/>
                      </a:lnTo>
                      <a:cubicBezTo>
                        <a:pt x="1430514" y="954770"/>
                        <a:pt x="1431220" y="933611"/>
                        <a:pt x="1431925" y="912453"/>
                      </a:cubicBezTo>
                      <a:cubicBezTo>
                        <a:pt x="1431220" y="894468"/>
                        <a:pt x="1430514" y="876484"/>
                        <a:pt x="1429809" y="858499"/>
                      </a:cubicBezTo>
                      <a:lnTo>
                        <a:pt x="1422930" y="813538"/>
                      </a:lnTo>
                      <a:lnTo>
                        <a:pt x="1411817" y="775982"/>
                      </a:lnTo>
                      <a:lnTo>
                        <a:pt x="1399117" y="746360"/>
                      </a:lnTo>
                      <a:lnTo>
                        <a:pt x="1383771" y="723615"/>
                      </a:lnTo>
                      <a:lnTo>
                        <a:pt x="1366838" y="706159"/>
                      </a:lnTo>
                      <a:lnTo>
                        <a:pt x="1349375" y="692935"/>
                      </a:lnTo>
                      <a:lnTo>
                        <a:pt x="1323446" y="681827"/>
                      </a:lnTo>
                      <a:lnTo>
                        <a:pt x="1282700" y="676538"/>
                      </a:lnTo>
                      <a:lnTo>
                        <a:pt x="1275821" y="678125"/>
                      </a:lnTo>
                      <a:lnTo>
                        <a:pt x="1264180" y="681827"/>
                      </a:lnTo>
                      <a:lnTo>
                        <a:pt x="1245659" y="690291"/>
                      </a:lnTo>
                      <a:lnTo>
                        <a:pt x="1223963" y="707746"/>
                      </a:lnTo>
                      <a:lnTo>
                        <a:pt x="1206500" y="735252"/>
                      </a:lnTo>
                      <a:lnTo>
                        <a:pt x="1199621" y="765403"/>
                      </a:lnTo>
                      <a:lnTo>
                        <a:pt x="1200680" y="810364"/>
                      </a:lnTo>
                      <a:lnTo>
                        <a:pt x="1212321" y="852152"/>
                      </a:lnTo>
                      <a:lnTo>
                        <a:pt x="1214438" y="856913"/>
                      </a:lnTo>
                      <a:lnTo>
                        <a:pt x="1220788" y="870665"/>
                      </a:lnTo>
                      <a:lnTo>
                        <a:pt x="1231371" y="905577"/>
                      </a:lnTo>
                      <a:lnTo>
                        <a:pt x="1243542" y="966936"/>
                      </a:lnTo>
                      <a:lnTo>
                        <a:pt x="1255184" y="1083836"/>
                      </a:lnTo>
                      <a:lnTo>
                        <a:pt x="1255184" y="1107110"/>
                      </a:lnTo>
                      <a:lnTo>
                        <a:pt x="1238780" y="1120334"/>
                      </a:lnTo>
                      <a:lnTo>
                        <a:pt x="1209146" y="1140434"/>
                      </a:lnTo>
                      <a:lnTo>
                        <a:pt x="1181630" y="1151542"/>
                      </a:lnTo>
                      <a:lnTo>
                        <a:pt x="1157288" y="1155774"/>
                      </a:lnTo>
                      <a:lnTo>
                        <a:pt x="1135592" y="1152600"/>
                      </a:lnTo>
                      <a:lnTo>
                        <a:pt x="1115484" y="1143608"/>
                      </a:lnTo>
                      <a:lnTo>
                        <a:pt x="1089555" y="1122979"/>
                      </a:lnTo>
                      <a:lnTo>
                        <a:pt x="1062038" y="1084894"/>
                      </a:lnTo>
                      <a:lnTo>
                        <a:pt x="1044046" y="1043635"/>
                      </a:lnTo>
                      <a:lnTo>
                        <a:pt x="1027113" y="992326"/>
                      </a:lnTo>
                      <a:lnTo>
                        <a:pt x="1025525" y="983334"/>
                      </a:lnTo>
                      <a:lnTo>
                        <a:pt x="1016000" y="955828"/>
                      </a:lnTo>
                      <a:lnTo>
                        <a:pt x="1001184" y="882831"/>
                      </a:lnTo>
                      <a:lnTo>
                        <a:pt x="992188" y="796082"/>
                      </a:lnTo>
                      <a:lnTo>
                        <a:pt x="987425" y="704573"/>
                      </a:lnTo>
                      <a:lnTo>
                        <a:pt x="987425" y="488758"/>
                      </a:lnTo>
                      <a:lnTo>
                        <a:pt x="990071" y="437978"/>
                      </a:lnTo>
                      <a:lnTo>
                        <a:pt x="981605" y="415232"/>
                      </a:lnTo>
                      <a:lnTo>
                        <a:pt x="964671" y="378734"/>
                      </a:lnTo>
                      <a:lnTo>
                        <a:pt x="947209" y="352815"/>
                      </a:lnTo>
                      <a:lnTo>
                        <a:pt x="931334" y="335360"/>
                      </a:lnTo>
                      <a:lnTo>
                        <a:pt x="914400" y="325839"/>
                      </a:lnTo>
                      <a:lnTo>
                        <a:pt x="899055" y="323723"/>
                      </a:lnTo>
                      <a:lnTo>
                        <a:pt x="884767" y="326896"/>
                      </a:lnTo>
                      <a:lnTo>
                        <a:pt x="869950" y="334302"/>
                      </a:lnTo>
                      <a:lnTo>
                        <a:pt x="850900" y="352815"/>
                      </a:lnTo>
                      <a:lnTo>
                        <a:pt x="829734" y="382966"/>
                      </a:lnTo>
                      <a:lnTo>
                        <a:pt x="809096" y="424754"/>
                      </a:lnTo>
                      <a:lnTo>
                        <a:pt x="805921" y="433217"/>
                      </a:lnTo>
                      <a:lnTo>
                        <a:pt x="800100" y="459136"/>
                      </a:lnTo>
                      <a:lnTo>
                        <a:pt x="796925" y="514148"/>
                      </a:lnTo>
                      <a:lnTo>
                        <a:pt x="804863" y="569688"/>
                      </a:lnTo>
                      <a:lnTo>
                        <a:pt x="819680" y="624700"/>
                      </a:lnTo>
                      <a:lnTo>
                        <a:pt x="849842" y="701399"/>
                      </a:lnTo>
                      <a:lnTo>
                        <a:pt x="892175" y="783916"/>
                      </a:lnTo>
                      <a:lnTo>
                        <a:pt x="906992" y="811422"/>
                      </a:lnTo>
                      <a:lnTo>
                        <a:pt x="918105" y="835754"/>
                      </a:lnTo>
                      <a:lnTo>
                        <a:pt x="932921" y="891824"/>
                      </a:lnTo>
                      <a:lnTo>
                        <a:pt x="942446" y="966936"/>
                      </a:lnTo>
                      <a:lnTo>
                        <a:pt x="943505" y="979631"/>
                      </a:lnTo>
                      <a:lnTo>
                        <a:pt x="938742" y="982805"/>
                      </a:lnTo>
                      <a:lnTo>
                        <a:pt x="929746" y="984391"/>
                      </a:lnTo>
                      <a:lnTo>
                        <a:pt x="914400" y="979631"/>
                      </a:lnTo>
                      <a:lnTo>
                        <a:pt x="892175" y="961117"/>
                      </a:lnTo>
                      <a:lnTo>
                        <a:pt x="869950" y="934140"/>
                      </a:lnTo>
                      <a:lnTo>
                        <a:pt x="821267" y="853739"/>
                      </a:lnTo>
                      <a:lnTo>
                        <a:pt x="810155" y="830994"/>
                      </a:lnTo>
                      <a:lnTo>
                        <a:pt x="790046" y="802959"/>
                      </a:lnTo>
                      <a:lnTo>
                        <a:pt x="757238" y="768576"/>
                      </a:lnTo>
                      <a:lnTo>
                        <a:pt x="738188" y="756939"/>
                      </a:lnTo>
                      <a:lnTo>
                        <a:pt x="728663" y="754824"/>
                      </a:lnTo>
                      <a:lnTo>
                        <a:pt x="716492" y="758526"/>
                      </a:lnTo>
                      <a:lnTo>
                        <a:pt x="706438" y="773866"/>
                      </a:lnTo>
                      <a:lnTo>
                        <a:pt x="703263" y="796611"/>
                      </a:lnTo>
                      <a:lnTo>
                        <a:pt x="705379" y="820943"/>
                      </a:lnTo>
                      <a:lnTo>
                        <a:pt x="713317" y="843160"/>
                      </a:lnTo>
                      <a:lnTo>
                        <a:pt x="718609" y="851623"/>
                      </a:lnTo>
                      <a:lnTo>
                        <a:pt x="733954" y="873839"/>
                      </a:lnTo>
                      <a:lnTo>
                        <a:pt x="784225" y="963762"/>
                      </a:lnTo>
                      <a:lnTo>
                        <a:pt x="865717" y="1119805"/>
                      </a:lnTo>
                      <a:lnTo>
                        <a:pt x="882121" y="1152600"/>
                      </a:lnTo>
                      <a:lnTo>
                        <a:pt x="886355" y="1171643"/>
                      </a:lnTo>
                      <a:lnTo>
                        <a:pt x="886355" y="1199149"/>
                      </a:lnTo>
                      <a:lnTo>
                        <a:pt x="879475" y="1217133"/>
                      </a:lnTo>
                      <a:lnTo>
                        <a:pt x="867834" y="1228241"/>
                      </a:lnTo>
                      <a:lnTo>
                        <a:pt x="847196" y="1233531"/>
                      </a:lnTo>
                      <a:lnTo>
                        <a:pt x="824442" y="1229299"/>
                      </a:lnTo>
                      <a:lnTo>
                        <a:pt x="821267" y="1228770"/>
                      </a:lnTo>
                      <a:lnTo>
                        <a:pt x="637646" y="807190"/>
                      </a:lnTo>
                      <a:lnTo>
                        <a:pt x="515938" y="524727"/>
                      </a:lnTo>
                      <a:lnTo>
                        <a:pt x="488421" y="459136"/>
                      </a:lnTo>
                      <a:lnTo>
                        <a:pt x="436034" y="345939"/>
                      </a:lnTo>
                      <a:lnTo>
                        <a:pt x="385763" y="251255"/>
                      </a:lnTo>
                      <a:lnTo>
                        <a:pt x="337609" y="175614"/>
                      </a:lnTo>
                      <a:lnTo>
                        <a:pt x="291571" y="115842"/>
                      </a:lnTo>
                      <a:lnTo>
                        <a:pt x="248179" y="70881"/>
                      </a:lnTo>
                      <a:lnTo>
                        <a:pt x="207963" y="38085"/>
                      </a:lnTo>
                      <a:lnTo>
                        <a:pt x="171450" y="16398"/>
                      </a:lnTo>
                      <a:lnTo>
                        <a:pt x="137584" y="4232"/>
                      </a:lnTo>
                      <a:lnTo>
                        <a:pt x="107421" y="0"/>
                      </a:lnTo>
                      <a:lnTo>
                        <a:pt x="80434" y="1587"/>
                      </a:lnTo>
                      <a:lnTo>
                        <a:pt x="58738" y="6877"/>
                      </a:lnTo>
                      <a:lnTo>
                        <a:pt x="17463" y="28035"/>
                      </a:lnTo>
                      <a:lnTo>
                        <a:pt x="10584" y="34911"/>
                      </a:lnTo>
                      <a:lnTo>
                        <a:pt x="6879" y="40201"/>
                      </a:lnTo>
                      <a:lnTo>
                        <a:pt x="1588" y="53425"/>
                      </a:lnTo>
                      <a:cubicBezTo>
                        <a:pt x="1059" y="62065"/>
                        <a:pt x="529" y="70704"/>
                        <a:pt x="0" y="79344"/>
                      </a:cubicBezTo>
                      <a:lnTo>
                        <a:pt x="7409" y="122719"/>
                      </a:lnTo>
                      <a:lnTo>
                        <a:pt x="25929" y="175085"/>
                      </a:lnTo>
                      <a:lnTo>
                        <a:pt x="68263" y="265537"/>
                      </a:lnTo>
                      <a:lnTo>
                        <a:pt x="146050" y="403066"/>
                      </a:lnTo>
                      <a:lnTo>
                        <a:pt x="235479" y="541653"/>
                      </a:lnTo>
                      <a:lnTo>
                        <a:pt x="322263" y="668603"/>
                      </a:lnTo>
                      <a:lnTo>
                        <a:pt x="422804" y="808777"/>
                      </a:lnTo>
                      <a:lnTo>
                        <a:pt x="439738" y="830465"/>
                      </a:lnTo>
                      <a:lnTo>
                        <a:pt x="466196" y="875426"/>
                      </a:lnTo>
                      <a:lnTo>
                        <a:pt x="516467" y="970639"/>
                      </a:lnTo>
                      <a:lnTo>
                        <a:pt x="564092" y="1069554"/>
                      </a:lnTo>
                      <a:lnTo>
                        <a:pt x="606425" y="1172172"/>
                      </a:lnTo>
                      <a:lnTo>
                        <a:pt x="664634" y="1327685"/>
                      </a:lnTo>
                      <a:lnTo>
                        <a:pt x="729192" y="1531863"/>
                      </a:lnTo>
                      <a:lnTo>
                        <a:pt x="779463" y="1720172"/>
                      </a:lnTo>
                      <a:lnTo>
                        <a:pt x="815975" y="1879389"/>
                      </a:lnTo>
                      <a:lnTo>
                        <a:pt x="839538" y="2017748"/>
                      </a:lnTo>
                      <a:lnTo>
                        <a:pt x="760040" y="2097549"/>
                      </a:lnTo>
                      <a:lnTo>
                        <a:pt x="661770" y="2117118"/>
                      </a:lnTo>
                      <a:cubicBezTo>
                        <a:pt x="658927" y="2123919"/>
                        <a:pt x="406474" y="2269394"/>
                        <a:pt x="403631" y="227619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4" name="Freeform 10">
                  <a:extLst>
                    <a:ext uri="{FF2B5EF4-FFF2-40B4-BE49-F238E27FC236}">
                      <a16:creationId xmlns:a16="http://schemas.microsoft.com/office/drawing/2014/main" id="{42793698-F23A-43FB-BFAC-80D0C6E9D10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10800000" flipH="1">
                  <a:off x="10366148" y="1029154"/>
                  <a:ext cx="1492250" cy="1439863"/>
                </a:xfrm>
                <a:custGeom>
                  <a:avLst/>
                  <a:gdLst>
                    <a:gd name="T0" fmla="*/ 2679 w 2820"/>
                    <a:gd name="T1" fmla="*/ 1395 h 2721"/>
                    <a:gd name="T2" fmla="*/ 2562 w 2820"/>
                    <a:gd name="T3" fmla="*/ 1460 h 2721"/>
                    <a:gd name="T4" fmla="*/ 2327 w 2820"/>
                    <a:gd name="T5" fmla="*/ 1784 h 2721"/>
                    <a:gd name="T6" fmla="*/ 2241 w 2820"/>
                    <a:gd name="T7" fmla="*/ 1877 h 2721"/>
                    <a:gd name="T8" fmla="*/ 2035 w 2820"/>
                    <a:gd name="T9" fmla="*/ 1913 h 2721"/>
                    <a:gd name="T10" fmla="*/ 1924 w 2820"/>
                    <a:gd name="T11" fmla="*/ 1864 h 2721"/>
                    <a:gd name="T12" fmla="*/ 1844 w 2820"/>
                    <a:gd name="T13" fmla="*/ 1681 h 2721"/>
                    <a:gd name="T14" fmla="*/ 1900 w 2820"/>
                    <a:gd name="T15" fmla="*/ 1498 h 2721"/>
                    <a:gd name="T16" fmla="*/ 2012 w 2820"/>
                    <a:gd name="T17" fmla="*/ 1362 h 2721"/>
                    <a:gd name="T18" fmla="*/ 2359 w 2820"/>
                    <a:gd name="T19" fmla="*/ 802 h 2721"/>
                    <a:gd name="T20" fmla="*/ 2590 w 2820"/>
                    <a:gd name="T21" fmla="*/ 294 h 2721"/>
                    <a:gd name="T22" fmla="*/ 2587 w 2820"/>
                    <a:gd name="T23" fmla="*/ 147 h 2721"/>
                    <a:gd name="T24" fmla="*/ 2522 w 2820"/>
                    <a:gd name="T25" fmla="*/ 43 h 2721"/>
                    <a:gd name="T26" fmla="*/ 2320 w 2820"/>
                    <a:gd name="T27" fmla="*/ 4 h 2721"/>
                    <a:gd name="T28" fmla="*/ 2175 w 2820"/>
                    <a:gd name="T29" fmla="*/ 73 h 2721"/>
                    <a:gd name="T30" fmla="*/ 2122 w 2820"/>
                    <a:gd name="T31" fmla="*/ 305 h 2721"/>
                    <a:gd name="T32" fmla="*/ 2104 w 2820"/>
                    <a:gd name="T33" fmla="*/ 753 h 2721"/>
                    <a:gd name="T34" fmla="*/ 2042 w 2820"/>
                    <a:gd name="T35" fmla="*/ 880 h 2721"/>
                    <a:gd name="T36" fmla="*/ 1641 w 2820"/>
                    <a:gd name="T37" fmla="*/ 1400 h 2721"/>
                    <a:gd name="T38" fmla="*/ 1538 w 2820"/>
                    <a:gd name="T39" fmla="*/ 1473 h 2721"/>
                    <a:gd name="T40" fmla="*/ 1419 w 2820"/>
                    <a:gd name="T41" fmla="*/ 1466 h 2721"/>
                    <a:gd name="T42" fmla="*/ 1394 w 2820"/>
                    <a:gd name="T43" fmla="*/ 1416 h 2721"/>
                    <a:gd name="T44" fmla="*/ 1389 w 2820"/>
                    <a:gd name="T45" fmla="*/ 1202 h 2721"/>
                    <a:gd name="T46" fmla="*/ 1337 w 2820"/>
                    <a:gd name="T47" fmla="*/ 1154 h 2721"/>
                    <a:gd name="T48" fmla="*/ 1256 w 2820"/>
                    <a:gd name="T49" fmla="*/ 1207 h 2721"/>
                    <a:gd name="T50" fmla="*/ 1183 w 2820"/>
                    <a:gd name="T51" fmla="*/ 1370 h 2721"/>
                    <a:gd name="T52" fmla="*/ 1037 w 2820"/>
                    <a:gd name="T53" fmla="*/ 1472 h 2721"/>
                    <a:gd name="T54" fmla="*/ 903 w 2820"/>
                    <a:gd name="T55" fmla="*/ 1480 h 2721"/>
                    <a:gd name="T56" fmla="*/ 697 w 2820"/>
                    <a:gd name="T57" fmla="*/ 1478 h 2721"/>
                    <a:gd name="T58" fmla="*/ 408 w 2820"/>
                    <a:gd name="T59" fmla="*/ 1590 h 2721"/>
                    <a:gd name="T60" fmla="*/ 177 w 2820"/>
                    <a:gd name="T61" fmla="*/ 1815 h 2721"/>
                    <a:gd name="T62" fmla="*/ 98 w 2820"/>
                    <a:gd name="T63" fmla="*/ 1920 h 2721"/>
                    <a:gd name="T64" fmla="*/ 0 w 2820"/>
                    <a:gd name="T65" fmla="*/ 1969 h 2721"/>
                    <a:gd name="T66" fmla="*/ 121 w 2820"/>
                    <a:gd name="T67" fmla="*/ 2118 h 2721"/>
                    <a:gd name="T68" fmla="*/ 663 w 2820"/>
                    <a:gd name="T69" fmla="*/ 2493 h 2721"/>
                    <a:gd name="T70" fmla="*/ 1066 w 2820"/>
                    <a:gd name="T71" fmla="*/ 2651 h 2721"/>
                    <a:gd name="T72" fmla="*/ 1452 w 2820"/>
                    <a:gd name="T73" fmla="*/ 2718 h 2721"/>
                    <a:gd name="T74" fmla="*/ 1674 w 2820"/>
                    <a:gd name="T75" fmla="*/ 2715 h 2721"/>
                    <a:gd name="T76" fmla="*/ 2015 w 2820"/>
                    <a:gd name="T77" fmla="*/ 2628 h 2721"/>
                    <a:gd name="T78" fmla="*/ 2368 w 2820"/>
                    <a:gd name="T79" fmla="*/ 2159 h 2721"/>
                    <a:gd name="T80" fmla="*/ 2551 w 2820"/>
                    <a:gd name="T81" fmla="*/ 1787 h 2721"/>
                    <a:gd name="T82" fmla="*/ 2761 w 2820"/>
                    <a:gd name="T83" fmla="*/ 1663 h 2721"/>
                    <a:gd name="T84" fmla="*/ 2817 w 2820"/>
                    <a:gd name="T85" fmla="*/ 1503 h 2721"/>
                    <a:gd name="T86" fmla="*/ 2725 w 2820"/>
                    <a:gd name="T87" fmla="*/ 1404 h 27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2820" h="2721">
                      <a:moveTo>
                        <a:pt x="2725" y="1404"/>
                      </a:moveTo>
                      <a:lnTo>
                        <a:pt x="2711" y="1397"/>
                      </a:lnTo>
                      <a:lnTo>
                        <a:pt x="2679" y="1395"/>
                      </a:lnTo>
                      <a:lnTo>
                        <a:pt x="2647" y="1403"/>
                      </a:lnTo>
                      <a:lnTo>
                        <a:pt x="2614" y="1420"/>
                      </a:lnTo>
                      <a:lnTo>
                        <a:pt x="2562" y="1460"/>
                      </a:lnTo>
                      <a:lnTo>
                        <a:pt x="2496" y="1531"/>
                      </a:lnTo>
                      <a:lnTo>
                        <a:pt x="2405" y="1655"/>
                      </a:lnTo>
                      <a:lnTo>
                        <a:pt x="2327" y="1784"/>
                      </a:lnTo>
                      <a:lnTo>
                        <a:pt x="2320" y="1799"/>
                      </a:lnTo>
                      <a:lnTo>
                        <a:pt x="2296" y="1830"/>
                      </a:lnTo>
                      <a:lnTo>
                        <a:pt x="2241" y="1877"/>
                      </a:lnTo>
                      <a:lnTo>
                        <a:pt x="2181" y="1902"/>
                      </a:lnTo>
                      <a:lnTo>
                        <a:pt x="2120" y="1914"/>
                      </a:lnTo>
                      <a:lnTo>
                        <a:pt x="2035" y="1913"/>
                      </a:lnTo>
                      <a:lnTo>
                        <a:pt x="1956" y="1892"/>
                      </a:lnTo>
                      <a:lnTo>
                        <a:pt x="1944" y="1885"/>
                      </a:lnTo>
                      <a:lnTo>
                        <a:pt x="1924" y="1864"/>
                      </a:lnTo>
                      <a:lnTo>
                        <a:pt x="1893" y="1822"/>
                      </a:lnTo>
                      <a:lnTo>
                        <a:pt x="1859" y="1758"/>
                      </a:lnTo>
                      <a:lnTo>
                        <a:pt x="1844" y="1681"/>
                      </a:lnTo>
                      <a:lnTo>
                        <a:pt x="1851" y="1609"/>
                      </a:lnTo>
                      <a:lnTo>
                        <a:pt x="1872" y="1548"/>
                      </a:lnTo>
                      <a:lnTo>
                        <a:pt x="1900" y="1498"/>
                      </a:lnTo>
                      <a:lnTo>
                        <a:pt x="1937" y="1449"/>
                      </a:lnTo>
                      <a:lnTo>
                        <a:pt x="1944" y="1442"/>
                      </a:lnTo>
                      <a:lnTo>
                        <a:pt x="2012" y="1362"/>
                      </a:lnTo>
                      <a:lnTo>
                        <a:pt x="2140" y="1182"/>
                      </a:lnTo>
                      <a:lnTo>
                        <a:pt x="2257" y="992"/>
                      </a:lnTo>
                      <a:lnTo>
                        <a:pt x="2359" y="802"/>
                      </a:lnTo>
                      <a:lnTo>
                        <a:pt x="2484" y="543"/>
                      </a:lnTo>
                      <a:lnTo>
                        <a:pt x="2581" y="317"/>
                      </a:lnTo>
                      <a:lnTo>
                        <a:pt x="2590" y="294"/>
                      </a:lnTo>
                      <a:lnTo>
                        <a:pt x="2594" y="259"/>
                      </a:lnTo>
                      <a:lnTo>
                        <a:pt x="2594" y="199"/>
                      </a:lnTo>
                      <a:lnTo>
                        <a:pt x="2587" y="147"/>
                      </a:lnTo>
                      <a:lnTo>
                        <a:pt x="2571" y="105"/>
                      </a:lnTo>
                      <a:lnTo>
                        <a:pt x="2549" y="70"/>
                      </a:lnTo>
                      <a:lnTo>
                        <a:pt x="2522" y="43"/>
                      </a:lnTo>
                      <a:lnTo>
                        <a:pt x="2473" y="14"/>
                      </a:lnTo>
                      <a:lnTo>
                        <a:pt x="2398" y="0"/>
                      </a:lnTo>
                      <a:lnTo>
                        <a:pt x="2320" y="4"/>
                      </a:lnTo>
                      <a:lnTo>
                        <a:pt x="2248" y="24"/>
                      </a:lnTo>
                      <a:lnTo>
                        <a:pt x="2194" y="55"/>
                      </a:lnTo>
                      <a:lnTo>
                        <a:pt x="2175" y="73"/>
                      </a:lnTo>
                      <a:lnTo>
                        <a:pt x="2159" y="93"/>
                      </a:lnTo>
                      <a:lnTo>
                        <a:pt x="2137" y="163"/>
                      </a:lnTo>
                      <a:lnTo>
                        <a:pt x="2122" y="305"/>
                      </a:lnTo>
                      <a:lnTo>
                        <a:pt x="2116" y="530"/>
                      </a:lnTo>
                      <a:lnTo>
                        <a:pt x="2111" y="678"/>
                      </a:lnTo>
                      <a:lnTo>
                        <a:pt x="2104" y="753"/>
                      </a:lnTo>
                      <a:lnTo>
                        <a:pt x="2097" y="778"/>
                      </a:lnTo>
                      <a:lnTo>
                        <a:pt x="2087" y="802"/>
                      </a:lnTo>
                      <a:lnTo>
                        <a:pt x="2042" y="880"/>
                      </a:lnTo>
                      <a:lnTo>
                        <a:pt x="1934" y="1035"/>
                      </a:lnTo>
                      <a:lnTo>
                        <a:pt x="1757" y="1266"/>
                      </a:lnTo>
                      <a:lnTo>
                        <a:pt x="1641" y="1400"/>
                      </a:lnTo>
                      <a:lnTo>
                        <a:pt x="1584" y="1453"/>
                      </a:lnTo>
                      <a:lnTo>
                        <a:pt x="1567" y="1463"/>
                      </a:lnTo>
                      <a:lnTo>
                        <a:pt x="1538" y="1473"/>
                      </a:lnTo>
                      <a:lnTo>
                        <a:pt x="1479" y="1482"/>
                      </a:lnTo>
                      <a:lnTo>
                        <a:pt x="1440" y="1476"/>
                      </a:lnTo>
                      <a:lnTo>
                        <a:pt x="1419" y="1466"/>
                      </a:lnTo>
                      <a:lnTo>
                        <a:pt x="1404" y="1450"/>
                      </a:lnTo>
                      <a:lnTo>
                        <a:pt x="1396" y="1429"/>
                      </a:lnTo>
                      <a:lnTo>
                        <a:pt x="1394" y="1416"/>
                      </a:lnTo>
                      <a:lnTo>
                        <a:pt x="1399" y="1345"/>
                      </a:lnTo>
                      <a:lnTo>
                        <a:pt x="1397" y="1238"/>
                      </a:lnTo>
                      <a:lnTo>
                        <a:pt x="1389" y="1202"/>
                      </a:lnTo>
                      <a:lnTo>
                        <a:pt x="1376" y="1175"/>
                      </a:lnTo>
                      <a:lnTo>
                        <a:pt x="1352" y="1156"/>
                      </a:lnTo>
                      <a:lnTo>
                        <a:pt x="1337" y="1154"/>
                      </a:lnTo>
                      <a:lnTo>
                        <a:pt x="1321" y="1154"/>
                      </a:lnTo>
                      <a:lnTo>
                        <a:pt x="1292" y="1166"/>
                      </a:lnTo>
                      <a:lnTo>
                        <a:pt x="1256" y="1207"/>
                      </a:lnTo>
                      <a:lnTo>
                        <a:pt x="1208" y="1312"/>
                      </a:lnTo>
                      <a:lnTo>
                        <a:pt x="1203" y="1336"/>
                      </a:lnTo>
                      <a:lnTo>
                        <a:pt x="1183" y="1370"/>
                      </a:lnTo>
                      <a:lnTo>
                        <a:pt x="1136" y="1419"/>
                      </a:lnTo>
                      <a:lnTo>
                        <a:pt x="1086" y="1452"/>
                      </a:lnTo>
                      <a:lnTo>
                        <a:pt x="1037" y="1472"/>
                      </a:lnTo>
                      <a:lnTo>
                        <a:pt x="969" y="1483"/>
                      </a:lnTo>
                      <a:lnTo>
                        <a:pt x="909" y="1482"/>
                      </a:lnTo>
                      <a:lnTo>
                        <a:pt x="903" y="1480"/>
                      </a:lnTo>
                      <a:lnTo>
                        <a:pt x="860" y="1475"/>
                      </a:lnTo>
                      <a:lnTo>
                        <a:pt x="776" y="1470"/>
                      </a:lnTo>
                      <a:lnTo>
                        <a:pt x="697" y="1478"/>
                      </a:lnTo>
                      <a:lnTo>
                        <a:pt x="624" y="1492"/>
                      </a:lnTo>
                      <a:lnTo>
                        <a:pt x="523" y="1527"/>
                      </a:lnTo>
                      <a:lnTo>
                        <a:pt x="408" y="1590"/>
                      </a:lnTo>
                      <a:lnTo>
                        <a:pt x="314" y="1662"/>
                      </a:lnTo>
                      <a:lnTo>
                        <a:pt x="244" y="1732"/>
                      </a:lnTo>
                      <a:lnTo>
                        <a:pt x="177" y="1815"/>
                      </a:lnTo>
                      <a:lnTo>
                        <a:pt x="170" y="1828"/>
                      </a:lnTo>
                      <a:lnTo>
                        <a:pt x="144" y="1865"/>
                      </a:lnTo>
                      <a:lnTo>
                        <a:pt x="98" y="1920"/>
                      </a:lnTo>
                      <a:lnTo>
                        <a:pt x="56" y="1951"/>
                      </a:lnTo>
                      <a:lnTo>
                        <a:pt x="19" y="1967"/>
                      </a:lnTo>
                      <a:lnTo>
                        <a:pt x="0" y="1969"/>
                      </a:lnTo>
                      <a:lnTo>
                        <a:pt x="23" y="2010"/>
                      </a:lnTo>
                      <a:lnTo>
                        <a:pt x="84" y="2087"/>
                      </a:lnTo>
                      <a:lnTo>
                        <a:pt x="121" y="2118"/>
                      </a:lnTo>
                      <a:lnTo>
                        <a:pt x="270" y="2235"/>
                      </a:lnTo>
                      <a:lnTo>
                        <a:pt x="500" y="2398"/>
                      </a:lnTo>
                      <a:lnTo>
                        <a:pt x="663" y="2493"/>
                      </a:lnTo>
                      <a:lnTo>
                        <a:pt x="748" y="2533"/>
                      </a:lnTo>
                      <a:lnTo>
                        <a:pt x="853" y="2578"/>
                      </a:lnTo>
                      <a:lnTo>
                        <a:pt x="1066" y="2651"/>
                      </a:lnTo>
                      <a:lnTo>
                        <a:pt x="1229" y="2689"/>
                      </a:lnTo>
                      <a:lnTo>
                        <a:pt x="1340" y="2706"/>
                      </a:lnTo>
                      <a:lnTo>
                        <a:pt x="1452" y="2718"/>
                      </a:lnTo>
                      <a:lnTo>
                        <a:pt x="1566" y="2721"/>
                      </a:lnTo>
                      <a:lnTo>
                        <a:pt x="1623" y="2719"/>
                      </a:lnTo>
                      <a:lnTo>
                        <a:pt x="1674" y="2715"/>
                      </a:lnTo>
                      <a:lnTo>
                        <a:pt x="1798" y="2687"/>
                      </a:lnTo>
                      <a:lnTo>
                        <a:pt x="1972" y="2637"/>
                      </a:lnTo>
                      <a:lnTo>
                        <a:pt x="2015" y="2628"/>
                      </a:lnTo>
                      <a:lnTo>
                        <a:pt x="2110" y="2510"/>
                      </a:lnTo>
                      <a:lnTo>
                        <a:pt x="2268" y="2314"/>
                      </a:lnTo>
                      <a:lnTo>
                        <a:pt x="2368" y="2159"/>
                      </a:lnTo>
                      <a:lnTo>
                        <a:pt x="2414" y="2068"/>
                      </a:lnTo>
                      <a:lnTo>
                        <a:pt x="2520" y="1848"/>
                      </a:lnTo>
                      <a:lnTo>
                        <a:pt x="2551" y="1787"/>
                      </a:lnTo>
                      <a:lnTo>
                        <a:pt x="2607" y="1766"/>
                      </a:lnTo>
                      <a:lnTo>
                        <a:pt x="2696" y="1717"/>
                      </a:lnTo>
                      <a:lnTo>
                        <a:pt x="2761" y="1663"/>
                      </a:lnTo>
                      <a:lnTo>
                        <a:pt x="2801" y="1609"/>
                      </a:lnTo>
                      <a:lnTo>
                        <a:pt x="2820" y="1555"/>
                      </a:lnTo>
                      <a:lnTo>
                        <a:pt x="2817" y="1503"/>
                      </a:lnTo>
                      <a:lnTo>
                        <a:pt x="2794" y="1459"/>
                      </a:lnTo>
                      <a:lnTo>
                        <a:pt x="2754" y="1420"/>
                      </a:lnTo>
                      <a:lnTo>
                        <a:pt x="2725" y="140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5" name="Freeform 11">
                  <a:extLst>
                    <a:ext uri="{FF2B5EF4-FFF2-40B4-BE49-F238E27FC236}">
                      <a16:creationId xmlns:a16="http://schemas.microsoft.com/office/drawing/2014/main" id="{C7C990EB-657F-4267-A1AD-8CCE51F414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10800000" flipH="1">
                  <a:off x="9099323" y="2440441"/>
                  <a:ext cx="241300" cy="466725"/>
                </a:xfrm>
                <a:custGeom>
                  <a:avLst/>
                  <a:gdLst>
                    <a:gd name="T0" fmla="*/ 295 w 454"/>
                    <a:gd name="T1" fmla="*/ 881 h 883"/>
                    <a:gd name="T2" fmla="*/ 280 w 454"/>
                    <a:gd name="T3" fmla="*/ 864 h 883"/>
                    <a:gd name="T4" fmla="*/ 186 w 454"/>
                    <a:gd name="T5" fmla="*/ 744 h 883"/>
                    <a:gd name="T6" fmla="*/ 112 w 454"/>
                    <a:gd name="T7" fmla="*/ 629 h 883"/>
                    <a:gd name="T8" fmla="*/ 46 w 454"/>
                    <a:gd name="T9" fmla="*/ 495 h 883"/>
                    <a:gd name="T10" fmla="*/ 13 w 454"/>
                    <a:gd name="T11" fmla="*/ 389 h 883"/>
                    <a:gd name="T12" fmla="*/ 0 w 454"/>
                    <a:gd name="T13" fmla="*/ 315 h 883"/>
                    <a:gd name="T14" fmla="*/ 0 w 454"/>
                    <a:gd name="T15" fmla="*/ 245 h 883"/>
                    <a:gd name="T16" fmla="*/ 12 w 454"/>
                    <a:gd name="T17" fmla="*/ 174 h 883"/>
                    <a:gd name="T18" fmla="*/ 39 w 454"/>
                    <a:gd name="T19" fmla="*/ 106 h 883"/>
                    <a:gd name="T20" fmla="*/ 84 w 454"/>
                    <a:gd name="T21" fmla="*/ 43 h 883"/>
                    <a:gd name="T22" fmla="*/ 114 w 454"/>
                    <a:gd name="T23" fmla="*/ 14 h 883"/>
                    <a:gd name="T24" fmla="*/ 128 w 454"/>
                    <a:gd name="T25" fmla="*/ 10 h 883"/>
                    <a:gd name="T26" fmla="*/ 216 w 454"/>
                    <a:gd name="T27" fmla="*/ 0 h 883"/>
                    <a:gd name="T28" fmla="*/ 288 w 454"/>
                    <a:gd name="T29" fmla="*/ 3 h 883"/>
                    <a:gd name="T30" fmla="*/ 343 w 454"/>
                    <a:gd name="T31" fmla="*/ 17 h 883"/>
                    <a:gd name="T32" fmla="*/ 377 w 454"/>
                    <a:gd name="T33" fmla="*/ 33 h 883"/>
                    <a:gd name="T34" fmla="*/ 406 w 454"/>
                    <a:gd name="T35" fmla="*/ 54 h 883"/>
                    <a:gd name="T36" fmla="*/ 431 w 454"/>
                    <a:gd name="T37" fmla="*/ 85 h 883"/>
                    <a:gd name="T38" fmla="*/ 447 w 454"/>
                    <a:gd name="T39" fmla="*/ 124 h 883"/>
                    <a:gd name="T40" fmla="*/ 454 w 454"/>
                    <a:gd name="T41" fmla="*/ 172 h 883"/>
                    <a:gd name="T42" fmla="*/ 451 w 454"/>
                    <a:gd name="T43" fmla="*/ 232 h 883"/>
                    <a:gd name="T44" fmla="*/ 436 w 454"/>
                    <a:gd name="T45" fmla="*/ 302 h 883"/>
                    <a:gd name="T46" fmla="*/ 422 w 454"/>
                    <a:gd name="T47" fmla="*/ 342 h 883"/>
                    <a:gd name="T48" fmla="*/ 415 w 454"/>
                    <a:gd name="T49" fmla="*/ 361 h 883"/>
                    <a:gd name="T50" fmla="*/ 390 w 454"/>
                    <a:gd name="T51" fmla="*/ 380 h 883"/>
                    <a:gd name="T52" fmla="*/ 362 w 454"/>
                    <a:gd name="T53" fmla="*/ 400 h 883"/>
                    <a:gd name="T54" fmla="*/ 331 w 454"/>
                    <a:gd name="T55" fmla="*/ 445 h 883"/>
                    <a:gd name="T56" fmla="*/ 317 w 454"/>
                    <a:gd name="T57" fmla="*/ 486 h 883"/>
                    <a:gd name="T58" fmla="*/ 328 w 454"/>
                    <a:gd name="T59" fmla="*/ 538 h 883"/>
                    <a:gd name="T60" fmla="*/ 356 w 454"/>
                    <a:gd name="T61" fmla="*/ 728 h 883"/>
                    <a:gd name="T62" fmla="*/ 356 w 454"/>
                    <a:gd name="T63" fmla="*/ 799 h 883"/>
                    <a:gd name="T64" fmla="*/ 344 w 454"/>
                    <a:gd name="T65" fmla="*/ 854 h 883"/>
                    <a:gd name="T66" fmla="*/ 326 w 454"/>
                    <a:gd name="T67" fmla="*/ 877 h 883"/>
                    <a:gd name="T68" fmla="*/ 307 w 454"/>
                    <a:gd name="T69" fmla="*/ 883 h 883"/>
                    <a:gd name="T70" fmla="*/ 295 w 454"/>
                    <a:gd name="T71" fmla="*/ 881 h 8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454" h="883">
                      <a:moveTo>
                        <a:pt x="295" y="881"/>
                      </a:moveTo>
                      <a:lnTo>
                        <a:pt x="280" y="864"/>
                      </a:lnTo>
                      <a:lnTo>
                        <a:pt x="186" y="744"/>
                      </a:lnTo>
                      <a:lnTo>
                        <a:pt x="112" y="629"/>
                      </a:lnTo>
                      <a:lnTo>
                        <a:pt x="46" y="495"/>
                      </a:lnTo>
                      <a:lnTo>
                        <a:pt x="13" y="389"/>
                      </a:lnTo>
                      <a:lnTo>
                        <a:pt x="0" y="315"/>
                      </a:lnTo>
                      <a:lnTo>
                        <a:pt x="0" y="245"/>
                      </a:lnTo>
                      <a:lnTo>
                        <a:pt x="12" y="174"/>
                      </a:lnTo>
                      <a:lnTo>
                        <a:pt x="39" y="106"/>
                      </a:lnTo>
                      <a:lnTo>
                        <a:pt x="84" y="43"/>
                      </a:lnTo>
                      <a:lnTo>
                        <a:pt x="114" y="14"/>
                      </a:lnTo>
                      <a:lnTo>
                        <a:pt x="128" y="10"/>
                      </a:lnTo>
                      <a:lnTo>
                        <a:pt x="216" y="0"/>
                      </a:lnTo>
                      <a:lnTo>
                        <a:pt x="288" y="3"/>
                      </a:lnTo>
                      <a:lnTo>
                        <a:pt x="343" y="17"/>
                      </a:lnTo>
                      <a:lnTo>
                        <a:pt x="377" y="33"/>
                      </a:lnTo>
                      <a:lnTo>
                        <a:pt x="406" y="54"/>
                      </a:lnTo>
                      <a:lnTo>
                        <a:pt x="431" y="85"/>
                      </a:lnTo>
                      <a:lnTo>
                        <a:pt x="447" y="124"/>
                      </a:lnTo>
                      <a:lnTo>
                        <a:pt x="454" y="172"/>
                      </a:lnTo>
                      <a:lnTo>
                        <a:pt x="451" y="232"/>
                      </a:lnTo>
                      <a:lnTo>
                        <a:pt x="436" y="302"/>
                      </a:lnTo>
                      <a:lnTo>
                        <a:pt x="422" y="342"/>
                      </a:lnTo>
                      <a:lnTo>
                        <a:pt x="415" y="361"/>
                      </a:lnTo>
                      <a:lnTo>
                        <a:pt x="390" y="380"/>
                      </a:lnTo>
                      <a:lnTo>
                        <a:pt x="362" y="400"/>
                      </a:lnTo>
                      <a:lnTo>
                        <a:pt x="331" y="445"/>
                      </a:lnTo>
                      <a:lnTo>
                        <a:pt x="317" y="486"/>
                      </a:lnTo>
                      <a:lnTo>
                        <a:pt x="328" y="538"/>
                      </a:lnTo>
                      <a:lnTo>
                        <a:pt x="356" y="728"/>
                      </a:lnTo>
                      <a:lnTo>
                        <a:pt x="356" y="799"/>
                      </a:lnTo>
                      <a:lnTo>
                        <a:pt x="344" y="854"/>
                      </a:lnTo>
                      <a:lnTo>
                        <a:pt x="326" y="877"/>
                      </a:lnTo>
                      <a:lnTo>
                        <a:pt x="307" y="883"/>
                      </a:lnTo>
                      <a:lnTo>
                        <a:pt x="295" y="88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37" name="달 36">
                <a:extLst>
                  <a:ext uri="{FF2B5EF4-FFF2-40B4-BE49-F238E27FC236}">
                    <a16:creationId xmlns:a16="http://schemas.microsoft.com/office/drawing/2014/main" id="{F7609312-89DF-4360-9AD0-210B61A756F2}"/>
                  </a:ext>
                </a:extLst>
              </p:cNvPr>
              <p:cNvSpPr/>
              <p:nvPr/>
            </p:nvSpPr>
            <p:spPr>
              <a:xfrm rot="8973792">
                <a:off x="9629279" y="254591"/>
                <a:ext cx="774700" cy="722679"/>
              </a:xfrm>
              <a:prstGeom prst="moon">
                <a:avLst>
                  <a:gd name="adj" fmla="val 60264"/>
                </a:avLst>
              </a:prstGeom>
              <a:solidFill>
                <a:srgbClr val="F275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8" name="달 37">
                <a:extLst>
                  <a:ext uri="{FF2B5EF4-FFF2-40B4-BE49-F238E27FC236}">
                    <a16:creationId xmlns:a16="http://schemas.microsoft.com/office/drawing/2014/main" id="{D5AF4B7B-665C-4C68-8BEA-3D80C0BB2FB1}"/>
                  </a:ext>
                </a:extLst>
              </p:cNvPr>
              <p:cNvSpPr/>
              <p:nvPr/>
            </p:nvSpPr>
            <p:spPr>
              <a:xfrm rot="2079608">
                <a:off x="10625379" y="335362"/>
                <a:ext cx="774700" cy="421688"/>
              </a:xfrm>
              <a:prstGeom prst="moon">
                <a:avLst>
                  <a:gd name="adj" fmla="val 64619"/>
                </a:avLst>
              </a:prstGeom>
              <a:solidFill>
                <a:srgbClr val="F275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39" name="그룹 38">
                <a:extLst>
                  <a:ext uri="{FF2B5EF4-FFF2-40B4-BE49-F238E27FC236}">
                    <a16:creationId xmlns:a16="http://schemas.microsoft.com/office/drawing/2014/main" id="{B57E64DE-66C3-49BE-BF67-A3643C39A7BF}"/>
                  </a:ext>
                </a:extLst>
              </p:cNvPr>
              <p:cNvGrpSpPr/>
              <p:nvPr/>
            </p:nvGrpSpPr>
            <p:grpSpPr>
              <a:xfrm>
                <a:off x="10484758" y="1292723"/>
                <a:ext cx="235349" cy="235349"/>
                <a:chOff x="10484758" y="1292723"/>
                <a:chExt cx="235349" cy="235349"/>
              </a:xfrm>
            </p:grpSpPr>
            <p:sp>
              <p:nvSpPr>
                <p:cNvPr id="40" name="눈물 방울 39">
                  <a:extLst>
                    <a:ext uri="{FF2B5EF4-FFF2-40B4-BE49-F238E27FC236}">
                      <a16:creationId xmlns:a16="http://schemas.microsoft.com/office/drawing/2014/main" id="{847DDEC5-41D9-4168-8A67-E60563C99216}"/>
                    </a:ext>
                  </a:extLst>
                </p:cNvPr>
                <p:cNvSpPr/>
                <p:nvPr/>
              </p:nvSpPr>
              <p:spPr>
                <a:xfrm rot="18900000">
                  <a:off x="10484758" y="1292723"/>
                  <a:ext cx="235349" cy="235349"/>
                </a:xfrm>
                <a:prstGeom prst="teardrop">
                  <a:avLst>
                    <a:gd name="adj" fmla="val 180130"/>
                  </a:avLst>
                </a:prstGeom>
                <a:solidFill>
                  <a:srgbClr val="F275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1" name="모서리가 둥근 직사각형 21">
                  <a:extLst>
                    <a:ext uri="{FF2B5EF4-FFF2-40B4-BE49-F238E27FC236}">
                      <a16:creationId xmlns:a16="http://schemas.microsoft.com/office/drawing/2014/main" id="{64D418EF-B739-4C6B-B079-818CE0707DE7}"/>
                    </a:ext>
                  </a:extLst>
                </p:cNvPr>
                <p:cNvSpPr/>
                <p:nvPr/>
              </p:nvSpPr>
              <p:spPr>
                <a:xfrm>
                  <a:off x="10521788" y="1405053"/>
                  <a:ext cx="45719" cy="5377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2" name="모서리가 둥근 직사각형 22">
                  <a:extLst>
                    <a:ext uri="{FF2B5EF4-FFF2-40B4-BE49-F238E27FC236}">
                      <a16:creationId xmlns:a16="http://schemas.microsoft.com/office/drawing/2014/main" id="{CFA11BC2-E096-45C6-8999-FAD6E0B04436}"/>
                    </a:ext>
                  </a:extLst>
                </p:cNvPr>
                <p:cNvSpPr/>
                <p:nvPr/>
              </p:nvSpPr>
              <p:spPr>
                <a:xfrm>
                  <a:off x="10579572" y="1441890"/>
                  <a:ext cx="45719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3365867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81502CAD-EFED-4C0F-9521-1443D1EEF71F}"/>
              </a:ext>
            </a:extLst>
          </p:cNvPr>
          <p:cNvGrpSpPr/>
          <p:nvPr/>
        </p:nvGrpSpPr>
        <p:grpSpPr>
          <a:xfrm>
            <a:off x="0" y="0"/>
            <a:ext cx="12192000" cy="828132"/>
            <a:chOff x="0" y="0"/>
            <a:chExt cx="12192000" cy="828132"/>
          </a:xfrm>
          <a:solidFill>
            <a:srgbClr val="F27579"/>
          </a:solidFill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343935E9-C1A8-4FA0-92CC-1D500F1BF793}"/>
                </a:ext>
              </a:extLst>
            </p:cNvPr>
            <p:cNvSpPr/>
            <p:nvPr/>
          </p:nvSpPr>
          <p:spPr>
            <a:xfrm>
              <a:off x="0" y="0"/>
              <a:ext cx="12192000" cy="8281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ACE45A0-F1B7-40F1-8FFA-5834C8C265B7}"/>
                </a:ext>
              </a:extLst>
            </p:cNvPr>
            <p:cNvSpPr txBox="1"/>
            <p:nvPr/>
          </p:nvSpPr>
          <p:spPr>
            <a:xfrm>
              <a:off x="207473" y="138485"/>
              <a:ext cx="4509381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ko-KR" altLang="en-US" sz="3600" b="1" dirty="0">
                  <a:solidFill>
                    <a:schemeClr val="bg1"/>
                  </a:solidFill>
                </a:rPr>
                <a:t>구현 </a:t>
              </a:r>
              <a:r>
                <a:rPr lang="en-US" altLang="ko-KR" sz="3600" b="1" dirty="0">
                  <a:solidFill>
                    <a:schemeClr val="bg1"/>
                  </a:solidFill>
                </a:rPr>
                <a:t>- </a:t>
              </a:r>
              <a:r>
                <a:rPr lang="ko-KR" altLang="en-US" sz="3600" b="1" dirty="0">
                  <a:solidFill>
                    <a:schemeClr val="bg1"/>
                  </a:solidFill>
                </a:rPr>
                <a:t>화면</a:t>
              </a: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4F1F4961-A8F9-4BAB-AC30-3F1301B835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8918" y="1018162"/>
            <a:ext cx="9665874" cy="346863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isometricOffAxis2Left"/>
            <a:lightRig rig="threePt" dir="t"/>
          </a:scene3d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0423B092-1EBF-40EE-92C1-5D43AB87C6A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5507"/>
          <a:stretch/>
        </p:blipFill>
        <p:spPr>
          <a:xfrm>
            <a:off x="-193327" y="2152909"/>
            <a:ext cx="9665874" cy="403898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isometricOffAxis2Left"/>
            <a:lightRig rig="threePt" dir="t"/>
          </a:scene3d>
        </p:spPr>
      </p:pic>
      <p:grpSp>
        <p:nvGrpSpPr>
          <p:cNvPr id="20" name="그룹 19">
            <a:extLst>
              <a:ext uri="{FF2B5EF4-FFF2-40B4-BE49-F238E27FC236}">
                <a16:creationId xmlns:a16="http://schemas.microsoft.com/office/drawing/2014/main" id="{5001A7BA-8F63-4D38-A907-F0D1BAE25224}"/>
              </a:ext>
            </a:extLst>
          </p:cNvPr>
          <p:cNvGrpSpPr/>
          <p:nvPr/>
        </p:nvGrpSpPr>
        <p:grpSpPr>
          <a:xfrm>
            <a:off x="0" y="6133217"/>
            <a:ext cx="12192000" cy="728854"/>
            <a:chOff x="0" y="6133217"/>
            <a:chExt cx="12192000" cy="728854"/>
          </a:xfrm>
        </p:grpSpPr>
        <p:sp>
          <p:nvSpPr>
            <p:cNvPr id="21" name="자유형 14">
              <a:extLst>
                <a:ext uri="{FF2B5EF4-FFF2-40B4-BE49-F238E27FC236}">
                  <a16:creationId xmlns:a16="http://schemas.microsoft.com/office/drawing/2014/main" id="{CD7BEE12-5A48-4346-9ECB-2862AD89E5F3}"/>
                </a:ext>
              </a:extLst>
            </p:cNvPr>
            <p:cNvSpPr/>
            <p:nvPr/>
          </p:nvSpPr>
          <p:spPr>
            <a:xfrm flipV="1">
              <a:off x="0" y="6413809"/>
              <a:ext cx="12192000" cy="448262"/>
            </a:xfrm>
            <a:custGeom>
              <a:avLst/>
              <a:gdLst>
                <a:gd name="connsiteX0" fmla="*/ 0 w 12192000"/>
                <a:gd name="connsiteY0" fmla="*/ 0 h 1133913"/>
                <a:gd name="connsiteX1" fmla="*/ 12192000 w 12192000"/>
                <a:gd name="connsiteY1" fmla="*/ 0 h 1133913"/>
                <a:gd name="connsiteX2" fmla="*/ 12192000 w 12192000"/>
                <a:gd name="connsiteY2" fmla="*/ 1133913 h 1133913"/>
                <a:gd name="connsiteX3" fmla="*/ 12149251 w 12192000"/>
                <a:gd name="connsiteY3" fmla="*/ 1100931 h 1133913"/>
                <a:gd name="connsiteX4" fmla="*/ 11945257 w 12192000"/>
                <a:gd name="connsiteY4" fmla="*/ 957943 h 1133913"/>
                <a:gd name="connsiteX5" fmla="*/ 11625943 w 12192000"/>
                <a:gd name="connsiteY5" fmla="*/ 769257 h 1133913"/>
                <a:gd name="connsiteX6" fmla="*/ 11074400 w 12192000"/>
                <a:gd name="connsiteY6" fmla="*/ 638629 h 1133913"/>
                <a:gd name="connsiteX7" fmla="*/ 10784114 w 12192000"/>
                <a:gd name="connsiteY7" fmla="*/ 638629 h 1133913"/>
                <a:gd name="connsiteX8" fmla="*/ 10014857 w 12192000"/>
                <a:gd name="connsiteY8" fmla="*/ 638629 h 1133913"/>
                <a:gd name="connsiteX9" fmla="*/ 8098971 w 12192000"/>
                <a:gd name="connsiteY9" fmla="*/ 638629 h 1133913"/>
                <a:gd name="connsiteX10" fmla="*/ 3236686 w 12192000"/>
                <a:gd name="connsiteY10" fmla="*/ 1088571 h 1133913"/>
                <a:gd name="connsiteX11" fmla="*/ 214540 w 12192000"/>
                <a:gd name="connsiteY11" fmla="*/ 687841 h 1133913"/>
                <a:gd name="connsiteX12" fmla="*/ 0 w 12192000"/>
                <a:gd name="connsiteY12" fmla="*/ 644314 h 1133913"/>
                <a:gd name="connsiteX0" fmla="*/ 0 w 12192000"/>
                <a:gd name="connsiteY0" fmla="*/ 0 h 1133913"/>
                <a:gd name="connsiteX1" fmla="*/ 12192000 w 12192000"/>
                <a:gd name="connsiteY1" fmla="*/ 0 h 1133913"/>
                <a:gd name="connsiteX2" fmla="*/ 12192000 w 12192000"/>
                <a:gd name="connsiteY2" fmla="*/ 1133913 h 1133913"/>
                <a:gd name="connsiteX3" fmla="*/ 12149251 w 12192000"/>
                <a:gd name="connsiteY3" fmla="*/ 1100931 h 1133913"/>
                <a:gd name="connsiteX4" fmla="*/ 11945257 w 12192000"/>
                <a:gd name="connsiteY4" fmla="*/ 957943 h 1133913"/>
                <a:gd name="connsiteX5" fmla="*/ 11625943 w 12192000"/>
                <a:gd name="connsiteY5" fmla="*/ 769257 h 1133913"/>
                <a:gd name="connsiteX6" fmla="*/ 11074400 w 12192000"/>
                <a:gd name="connsiteY6" fmla="*/ 638629 h 1133913"/>
                <a:gd name="connsiteX7" fmla="*/ 10784114 w 12192000"/>
                <a:gd name="connsiteY7" fmla="*/ 638629 h 1133913"/>
                <a:gd name="connsiteX8" fmla="*/ 10014857 w 12192000"/>
                <a:gd name="connsiteY8" fmla="*/ 638629 h 1133913"/>
                <a:gd name="connsiteX9" fmla="*/ 8098971 w 12192000"/>
                <a:gd name="connsiteY9" fmla="*/ 638629 h 1133913"/>
                <a:gd name="connsiteX10" fmla="*/ 3236686 w 12192000"/>
                <a:gd name="connsiteY10" fmla="*/ 1088571 h 1133913"/>
                <a:gd name="connsiteX11" fmla="*/ 214540 w 12192000"/>
                <a:gd name="connsiteY11" fmla="*/ 687841 h 1133913"/>
                <a:gd name="connsiteX12" fmla="*/ 0 w 12192000"/>
                <a:gd name="connsiteY12" fmla="*/ 992191 h 1133913"/>
                <a:gd name="connsiteX13" fmla="*/ 0 w 12192000"/>
                <a:gd name="connsiteY13" fmla="*/ 0 h 1133913"/>
                <a:gd name="connsiteX0" fmla="*/ 0 w 12192000"/>
                <a:gd name="connsiteY0" fmla="*/ 0 h 1133913"/>
                <a:gd name="connsiteX1" fmla="*/ 12192000 w 12192000"/>
                <a:gd name="connsiteY1" fmla="*/ 0 h 1133913"/>
                <a:gd name="connsiteX2" fmla="*/ 12192000 w 12192000"/>
                <a:gd name="connsiteY2" fmla="*/ 1133913 h 1133913"/>
                <a:gd name="connsiteX3" fmla="*/ 12149251 w 12192000"/>
                <a:gd name="connsiteY3" fmla="*/ 1100931 h 1133913"/>
                <a:gd name="connsiteX4" fmla="*/ 11945257 w 12192000"/>
                <a:gd name="connsiteY4" fmla="*/ 957943 h 1133913"/>
                <a:gd name="connsiteX5" fmla="*/ 11625943 w 12192000"/>
                <a:gd name="connsiteY5" fmla="*/ 769257 h 1133913"/>
                <a:gd name="connsiteX6" fmla="*/ 11074400 w 12192000"/>
                <a:gd name="connsiteY6" fmla="*/ 638629 h 1133913"/>
                <a:gd name="connsiteX7" fmla="*/ 10784114 w 12192000"/>
                <a:gd name="connsiteY7" fmla="*/ 638629 h 1133913"/>
                <a:gd name="connsiteX8" fmla="*/ 10014857 w 12192000"/>
                <a:gd name="connsiteY8" fmla="*/ 638629 h 1133913"/>
                <a:gd name="connsiteX9" fmla="*/ 8098971 w 12192000"/>
                <a:gd name="connsiteY9" fmla="*/ 638629 h 1133913"/>
                <a:gd name="connsiteX10" fmla="*/ 3236686 w 12192000"/>
                <a:gd name="connsiteY10" fmla="*/ 1088571 h 1133913"/>
                <a:gd name="connsiteX11" fmla="*/ 725286 w 12192000"/>
                <a:gd name="connsiteY11" fmla="*/ 1035719 h 1133913"/>
                <a:gd name="connsiteX12" fmla="*/ 0 w 12192000"/>
                <a:gd name="connsiteY12" fmla="*/ 992191 h 1133913"/>
                <a:gd name="connsiteX13" fmla="*/ 0 w 12192000"/>
                <a:gd name="connsiteY13" fmla="*/ 0 h 1133913"/>
                <a:gd name="connsiteX0" fmla="*/ 0 w 12192000"/>
                <a:gd name="connsiteY0" fmla="*/ 0 h 1133913"/>
                <a:gd name="connsiteX1" fmla="*/ 12192000 w 12192000"/>
                <a:gd name="connsiteY1" fmla="*/ 0 h 1133913"/>
                <a:gd name="connsiteX2" fmla="*/ 12192000 w 12192000"/>
                <a:gd name="connsiteY2" fmla="*/ 1133913 h 1133913"/>
                <a:gd name="connsiteX3" fmla="*/ 12149251 w 12192000"/>
                <a:gd name="connsiteY3" fmla="*/ 1100931 h 1133913"/>
                <a:gd name="connsiteX4" fmla="*/ 11945257 w 12192000"/>
                <a:gd name="connsiteY4" fmla="*/ 957943 h 1133913"/>
                <a:gd name="connsiteX5" fmla="*/ 11625943 w 12192000"/>
                <a:gd name="connsiteY5" fmla="*/ 769257 h 1133913"/>
                <a:gd name="connsiteX6" fmla="*/ 11074400 w 12192000"/>
                <a:gd name="connsiteY6" fmla="*/ 638629 h 1133913"/>
                <a:gd name="connsiteX7" fmla="*/ 10784114 w 12192000"/>
                <a:gd name="connsiteY7" fmla="*/ 638629 h 1133913"/>
                <a:gd name="connsiteX8" fmla="*/ 10014857 w 12192000"/>
                <a:gd name="connsiteY8" fmla="*/ 638629 h 1133913"/>
                <a:gd name="connsiteX9" fmla="*/ 8098971 w 12192000"/>
                <a:gd name="connsiteY9" fmla="*/ 638629 h 1133913"/>
                <a:gd name="connsiteX10" fmla="*/ 3236686 w 12192000"/>
                <a:gd name="connsiteY10" fmla="*/ 1088571 h 1133913"/>
                <a:gd name="connsiteX11" fmla="*/ 725286 w 12192000"/>
                <a:gd name="connsiteY11" fmla="*/ 1035719 h 1133913"/>
                <a:gd name="connsiteX12" fmla="*/ 0 w 12192000"/>
                <a:gd name="connsiteY12" fmla="*/ 992191 h 1133913"/>
                <a:gd name="connsiteX13" fmla="*/ 0 w 12192000"/>
                <a:gd name="connsiteY13" fmla="*/ 0 h 1133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192000" h="1133913">
                  <a:moveTo>
                    <a:pt x="0" y="0"/>
                  </a:moveTo>
                  <a:lnTo>
                    <a:pt x="12192000" y="0"/>
                  </a:lnTo>
                  <a:lnTo>
                    <a:pt x="12192000" y="1133913"/>
                  </a:lnTo>
                  <a:lnTo>
                    <a:pt x="12149251" y="1100931"/>
                  </a:lnTo>
                  <a:cubicBezTo>
                    <a:pt x="12067419" y="1037620"/>
                    <a:pt x="11995452" y="983343"/>
                    <a:pt x="11945257" y="957943"/>
                  </a:cubicBezTo>
                  <a:cubicBezTo>
                    <a:pt x="11744476" y="856343"/>
                    <a:pt x="11771086" y="822476"/>
                    <a:pt x="11625943" y="769257"/>
                  </a:cubicBezTo>
                  <a:cubicBezTo>
                    <a:pt x="11480800" y="716038"/>
                    <a:pt x="11214705" y="660400"/>
                    <a:pt x="11074400" y="638629"/>
                  </a:cubicBezTo>
                  <a:cubicBezTo>
                    <a:pt x="10934095" y="616858"/>
                    <a:pt x="10960704" y="638629"/>
                    <a:pt x="10784114" y="638629"/>
                  </a:cubicBezTo>
                  <a:lnTo>
                    <a:pt x="10014857" y="638629"/>
                  </a:lnTo>
                  <a:cubicBezTo>
                    <a:pt x="10014857" y="638629"/>
                    <a:pt x="9228666" y="563639"/>
                    <a:pt x="8098971" y="638629"/>
                  </a:cubicBezTo>
                  <a:cubicBezTo>
                    <a:pt x="6969276" y="713619"/>
                    <a:pt x="4654249" y="1100666"/>
                    <a:pt x="3236686" y="1088571"/>
                  </a:cubicBezTo>
                  <a:cubicBezTo>
                    <a:pt x="2173515" y="1079500"/>
                    <a:pt x="1608439" y="1094396"/>
                    <a:pt x="725286" y="1035719"/>
                  </a:cubicBezTo>
                  <a:lnTo>
                    <a:pt x="0" y="9921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75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506BF9B9-5B59-40A8-BE05-2CC77070481B}"/>
                </a:ext>
              </a:extLst>
            </p:cNvPr>
            <p:cNvGrpSpPr/>
            <p:nvPr/>
          </p:nvGrpSpPr>
          <p:grpSpPr>
            <a:xfrm flipV="1">
              <a:off x="9629279" y="6133217"/>
              <a:ext cx="1770800" cy="607421"/>
              <a:chOff x="9629279" y="254591"/>
              <a:chExt cx="1770800" cy="1273481"/>
            </a:xfrm>
          </p:grpSpPr>
          <p:grpSp>
            <p:nvGrpSpPr>
              <p:cNvPr id="23" name="그룹 22">
                <a:extLst>
                  <a:ext uri="{FF2B5EF4-FFF2-40B4-BE49-F238E27FC236}">
                    <a16:creationId xmlns:a16="http://schemas.microsoft.com/office/drawing/2014/main" id="{962D8F3B-E363-44EB-84B9-B8604B884967}"/>
                  </a:ext>
                </a:extLst>
              </p:cNvPr>
              <p:cNvGrpSpPr/>
              <p:nvPr/>
            </p:nvGrpSpPr>
            <p:grpSpPr>
              <a:xfrm>
                <a:off x="9733643" y="453116"/>
                <a:ext cx="1467758" cy="1001218"/>
                <a:chOff x="8251598" y="446819"/>
                <a:chExt cx="3606800" cy="2460347"/>
              </a:xfrm>
              <a:solidFill>
                <a:srgbClr val="F27579"/>
              </a:solidFill>
            </p:grpSpPr>
            <p:sp>
              <p:nvSpPr>
                <p:cNvPr id="43" name="자유형 23">
                  <a:extLst>
                    <a:ext uri="{FF2B5EF4-FFF2-40B4-BE49-F238E27FC236}">
                      <a16:creationId xmlns:a16="http://schemas.microsoft.com/office/drawing/2014/main" id="{2114A912-EC3F-40EA-9D45-E2185720837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10800000" flipH="1">
                  <a:off x="8251598" y="446819"/>
                  <a:ext cx="3180822" cy="2276194"/>
                </a:xfrm>
                <a:custGeom>
                  <a:avLst/>
                  <a:gdLst>
                    <a:gd name="connsiteX0" fmla="*/ 838137 w 3180821"/>
                    <a:gd name="connsiteY0" fmla="*/ 2109788 h 2109788"/>
                    <a:gd name="connsiteX1" fmla="*/ 3085922 w 3180821"/>
                    <a:gd name="connsiteY1" fmla="*/ 2109788 h 2109788"/>
                    <a:gd name="connsiteX2" fmla="*/ 3083984 w 3180821"/>
                    <a:gd name="connsiteY2" fmla="*/ 2107899 h 2109788"/>
                    <a:gd name="connsiteX3" fmla="*/ 3060171 w 3180821"/>
                    <a:gd name="connsiteY3" fmla="*/ 2076161 h 2109788"/>
                    <a:gd name="connsiteX4" fmla="*/ 3042180 w 3180821"/>
                    <a:gd name="connsiteY4" fmla="*/ 2031200 h 2109788"/>
                    <a:gd name="connsiteX5" fmla="*/ 3036888 w 3180821"/>
                    <a:gd name="connsiteY5" fmla="*/ 1986767 h 2109788"/>
                    <a:gd name="connsiteX6" fmla="*/ 3040063 w 3180821"/>
                    <a:gd name="connsiteY6" fmla="*/ 1943393 h 2109788"/>
                    <a:gd name="connsiteX7" fmla="*/ 3048000 w 3180821"/>
                    <a:gd name="connsiteY7" fmla="*/ 1902134 h 2109788"/>
                    <a:gd name="connsiteX8" fmla="*/ 3064404 w 3180821"/>
                    <a:gd name="connsiteY8" fmla="*/ 1846593 h 2109788"/>
                    <a:gd name="connsiteX9" fmla="*/ 3071813 w 3180821"/>
                    <a:gd name="connsiteY9" fmla="*/ 1817501 h 2109788"/>
                    <a:gd name="connsiteX10" fmla="*/ 3076576 w 3180821"/>
                    <a:gd name="connsiteY10" fmla="*/ 1803748 h 2109788"/>
                    <a:gd name="connsiteX11" fmla="*/ 3095626 w 3180821"/>
                    <a:gd name="connsiteY11" fmla="*/ 1767250 h 2109788"/>
                    <a:gd name="connsiteX12" fmla="*/ 3142192 w 3180821"/>
                    <a:gd name="connsiteY12" fmla="*/ 1697427 h 2109788"/>
                    <a:gd name="connsiteX13" fmla="*/ 3180821 w 3180821"/>
                    <a:gd name="connsiteY13" fmla="*/ 1644531 h 2109788"/>
                    <a:gd name="connsiteX14" fmla="*/ 3045354 w 3180821"/>
                    <a:gd name="connsiteY14" fmla="*/ 1603802 h 2109788"/>
                    <a:gd name="connsiteX15" fmla="*/ 2453217 w 3180821"/>
                    <a:gd name="connsiteY15" fmla="*/ 1417079 h 2109788"/>
                    <a:gd name="connsiteX16" fmla="*/ 2216680 w 3180821"/>
                    <a:gd name="connsiteY16" fmla="*/ 1336678 h 2109788"/>
                    <a:gd name="connsiteX17" fmla="*/ 2145242 w 3180821"/>
                    <a:gd name="connsiteY17" fmla="*/ 1310230 h 2109788"/>
                    <a:gd name="connsiteX18" fmla="*/ 2119313 w 3180821"/>
                    <a:gd name="connsiteY18" fmla="*/ 1298064 h 2109788"/>
                    <a:gd name="connsiteX19" fmla="*/ 2116138 w 3180821"/>
                    <a:gd name="connsiteY19" fmla="*/ 1294361 h 2109788"/>
                    <a:gd name="connsiteX20" fmla="*/ 2103438 w 3180821"/>
                    <a:gd name="connsiteY20" fmla="*/ 1293303 h 2109788"/>
                    <a:gd name="connsiteX21" fmla="*/ 2083330 w 3180821"/>
                    <a:gd name="connsiteY21" fmla="*/ 1284311 h 2109788"/>
                    <a:gd name="connsiteX22" fmla="*/ 2064280 w 3180821"/>
                    <a:gd name="connsiteY22" fmla="*/ 1265268 h 2109788"/>
                    <a:gd name="connsiteX23" fmla="*/ 2062163 w 3180821"/>
                    <a:gd name="connsiteY23" fmla="*/ 1260508 h 2109788"/>
                    <a:gd name="connsiteX24" fmla="*/ 2001309 w 3180821"/>
                    <a:gd name="connsiteY24" fmla="*/ 1085423 h 2109788"/>
                    <a:gd name="connsiteX25" fmla="*/ 1991254 w 3180821"/>
                    <a:gd name="connsiteY25" fmla="*/ 1038874 h 2109788"/>
                    <a:gd name="connsiteX26" fmla="*/ 1974321 w 3180821"/>
                    <a:gd name="connsiteY26" fmla="*/ 990210 h 2109788"/>
                    <a:gd name="connsiteX27" fmla="*/ 1963209 w 3180821"/>
                    <a:gd name="connsiteY27" fmla="*/ 967994 h 2109788"/>
                    <a:gd name="connsiteX28" fmla="*/ 1951038 w 3180821"/>
                    <a:gd name="connsiteY28" fmla="*/ 952125 h 2109788"/>
                    <a:gd name="connsiteX29" fmla="*/ 1938867 w 3180821"/>
                    <a:gd name="connsiteY29" fmla="*/ 943133 h 2109788"/>
                    <a:gd name="connsiteX30" fmla="*/ 1927225 w 3180821"/>
                    <a:gd name="connsiteY30" fmla="*/ 939430 h 2109788"/>
                    <a:gd name="connsiteX31" fmla="*/ 1915054 w 3180821"/>
                    <a:gd name="connsiteY31" fmla="*/ 939959 h 2109788"/>
                    <a:gd name="connsiteX32" fmla="*/ 1898121 w 3180821"/>
                    <a:gd name="connsiteY32" fmla="*/ 946835 h 2109788"/>
                    <a:gd name="connsiteX33" fmla="*/ 1879071 w 3180821"/>
                    <a:gd name="connsiteY33" fmla="*/ 963762 h 2109788"/>
                    <a:gd name="connsiteX34" fmla="*/ 1858434 w 3180821"/>
                    <a:gd name="connsiteY34" fmla="*/ 991268 h 2109788"/>
                    <a:gd name="connsiteX35" fmla="*/ 1855788 w 3180821"/>
                    <a:gd name="connsiteY35" fmla="*/ 997086 h 2109788"/>
                    <a:gd name="connsiteX36" fmla="*/ 1846263 w 3180821"/>
                    <a:gd name="connsiteY36" fmla="*/ 1025121 h 2109788"/>
                    <a:gd name="connsiteX37" fmla="*/ 1827213 w 3180821"/>
                    <a:gd name="connsiteY37" fmla="*/ 1116102 h 2109788"/>
                    <a:gd name="connsiteX38" fmla="*/ 1805517 w 3180821"/>
                    <a:gd name="connsiteY38" fmla="*/ 1261566 h 2109788"/>
                    <a:gd name="connsiteX39" fmla="*/ 1802342 w 3180821"/>
                    <a:gd name="connsiteY39" fmla="*/ 1290658 h 2109788"/>
                    <a:gd name="connsiteX40" fmla="*/ 1790700 w 3180821"/>
                    <a:gd name="connsiteY40" fmla="*/ 1303353 h 2109788"/>
                    <a:gd name="connsiteX41" fmla="*/ 1770063 w 3180821"/>
                    <a:gd name="connsiteY41" fmla="*/ 1321867 h 2109788"/>
                    <a:gd name="connsiteX42" fmla="*/ 1751013 w 3180821"/>
                    <a:gd name="connsiteY42" fmla="*/ 1331388 h 2109788"/>
                    <a:gd name="connsiteX43" fmla="*/ 1735138 w 3180821"/>
                    <a:gd name="connsiteY43" fmla="*/ 1334562 h 2109788"/>
                    <a:gd name="connsiteX44" fmla="*/ 1720850 w 3180821"/>
                    <a:gd name="connsiteY44" fmla="*/ 1330859 h 2109788"/>
                    <a:gd name="connsiteX45" fmla="*/ 1708680 w 3180821"/>
                    <a:gd name="connsiteY45" fmla="*/ 1321867 h 2109788"/>
                    <a:gd name="connsiteX46" fmla="*/ 1692275 w 3180821"/>
                    <a:gd name="connsiteY46" fmla="*/ 1300180 h 2109788"/>
                    <a:gd name="connsiteX47" fmla="*/ 1677459 w 3180821"/>
                    <a:gd name="connsiteY47" fmla="*/ 1262095 h 2109788"/>
                    <a:gd name="connsiteX48" fmla="*/ 1667405 w 3180821"/>
                    <a:gd name="connsiteY48" fmla="*/ 1221894 h 2109788"/>
                    <a:gd name="connsiteX49" fmla="*/ 1659467 w 3180821"/>
                    <a:gd name="connsiteY49" fmla="*/ 1170585 h 2109788"/>
                    <a:gd name="connsiteX50" fmla="*/ 1658938 w 3180821"/>
                    <a:gd name="connsiteY50" fmla="*/ 1162650 h 2109788"/>
                    <a:gd name="connsiteX51" fmla="*/ 1655234 w 3180821"/>
                    <a:gd name="connsiteY51" fmla="*/ 1151542 h 2109788"/>
                    <a:gd name="connsiteX52" fmla="*/ 1646767 w 3180821"/>
                    <a:gd name="connsiteY52" fmla="*/ 1135145 h 2109788"/>
                    <a:gd name="connsiteX53" fmla="*/ 1636184 w 3180821"/>
                    <a:gd name="connsiteY53" fmla="*/ 1121921 h 2109788"/>
                    <a:gd name="connsiteX54" fmla="*/ 1624542 w 3180821"/>
                    <a:gd name="connsiteY54" fmla="*/ 1113457 h 2109788"/>
                    <a:gd name="connsiteX55" fmla="*/ 1604963 w 3180821"/>
                    <a:gd name="connsiteY55" fmla="*/ 1107110 h 2109788"/>
                    <a:gd name="connsiteX56" fmla="*/ 1577446 w 3180821"/>
                    <a:gd name="connsiteY56" fmla="*/ 1107639 h 2109788"/>
                    <a:gd name="connsiteX57" fmla="*/ 1537230 w 3180821"/>
                    <a:gd name="connsiteY57" fmla="*/ 1121392 h 2109788"/>
                    <a:gd name="connsiteX58" fmla="*/ 1499130 w 3180821"/>
                    <a:gd name="connsiteY58" fmla="*/ 1144137 h 2109788"/>
                    <a:gd name="connsiteX59" fmla="*/ 1494896 w 3180821"/>
                    <a:gd name="connsiteY59" fmla="*/ 1147311 h 2109788"/>
                    <a:gd name="connsiteX60" fmla="*/ 1475317 w 3180821"/>
                    <a:gd name="connsiteY60" fmla="*/ 1150484 h 2109788"/>
                    <a:gd name="connsiteX61" fmla="*/ 1445684 w 3180821"/>
                    <a:gd name="connsiteY61" fmla="*/ 1149426 h 2109788"/>
                    <a:gd name="connsiteX62" fmla="*/ 1426634 w 3180821"/>
                    <a:gd name="connsiteY62" fmla="*/ 1143608 h 2109788"/>
                    <a:gd name="connsiteX63" fmla="*/ 1414992 w 3180821"/>
                    <a:gd name="connsiteY63" fmla="*/ 1132500 h 2109788"/>
                    <a:gd name="connsiteX64" fmla="*/ 1409700 w 3180821"/>
                    <a:gd name="connsiteY64" fmla="*/ 1114515 h 2109788"/>
                    <a:gd name="connsiteX65" fmla="*/ 1412875 w 3180821"/>
                    <a:gd name="connsiteY65" fmla="*/ 1093886 h 2109788"/>
                    <a:gd name="connsiteX66" fmla="*/ 1413405 w 3180821"/>
                    <a:gd name="connsiteY66" fmla="*/ 1091770 h 2109788"/>
                    <a:gd name="connsiteX67" fmla="*/ 1421342 w 3180821"/>
                    <a:gd name="connsiteY67" fmla="*/ 1049453 h 2109788"/>
                    <a:gd name="connsiteX68" fmla="*/ 1429809 w 3180821"/>
                    <a:gd name="connsiteY68" fmla="*/ 975928 h 2109788"/>
                    <a:gd name="connsiteX69" fmla="*/ 1431925 w 3180821"/>
                    <a:gd name="connsiteY69" fmla="*/ 912453 h 2109788"/>
                    <a:gd name="connsiteX70" fmla="*/ 1429809 w 3180821"/>
                    <a:gd name="connsiteY70" fmla="*/ 858499 h 2109788"/>
                    <a:gd name="connsiteX71" fmla="*/ 1422930 w 3180821"/>
                    <a:gd name="connsiteY71" fmla="*/ 813538 h 2109788"/>
                    <a:gd name="connsiteX72" fmla="*/ 1411817 w 3180821"/>
                    <a:gd name="connsiteY72" fmla="*/ 775982 h 2109788"/>
                    <a:gd name="connsiteX73" fmla="*/ 1399117 w 3180821"/>
                    <a:gd name="connsiteY73" fmla="*/ 746360 h 2109788"/>
                    <a:gd name="connsiteX74" fmla="*/ 1383771 w 3180821"/>
                    <a:gd name="connsiteY74" fmla="*/ 723615 h 2109788"/>
                    <a:gd name="connsiteX75" fmla="*/ 1366838 w 3180821"/>
                    <a:gd name="connsiteY75" fmla="*/ 706159 h 2109788"/>
                    <a:gd name="connsiteX76" fmla="*/ 1349375 w 3180821"/>
                    <a:gd name="connsiteY76" fmla="*/ 692935 h 2109788"/>
                    <a:gd name="connsiteX77" fmla="*/ 1323446 w 3180821"/>
                    <a:gd name="connsiteY77" fmla="*/ 681827 h 2109788"/>
                    <a:gd name="connsiteX78" fmla="*/ 1282700 w 3180821"/>
                    <a:gd name="connsiteY78" fmla="*/ 676538 h 2109788"/>
                    <a:gd name="connsiteX79" fmla="*/ 1275821 w 3180821"/>
                    <a:gd name="connsiteY79" fmla="*/ 678125 h 2109788"/>
                    <a:gd name="connsiteX80" fmla="*/ 1264180 w 3180821"/>
                    <a:gd name="connsiteY80" fmla="*/ 681827 h 2109788"/>
                    <a:gd name="connsiteX81" fmla="*/ 1245659 w 3180821"/>
                    <a:gd name="connsiteY81" fmla="*/ 690291 h 2109788"/>
                    <a:gd name="connsiteX82" fmla="*/ 1223963 w 3180821"/>
                    <a:gd name="connsiteY82" fmla="*/ 707746 h 2109788"/>
                    <a:gd name="connsiteX83" fmla="*/ 1206500 w 3180821"/>
                    <a:gd name="connsiteY83" fmla="*/ 735252 h 2109788"/>
                    <a:gd name="connsiteX84" fmla="*/ 1199621 w 3180821"/>
                    <a:gd name="connsiteY84" fmla="*/ 765403 h 2109788"/>
                    <a:gd name="connsiteX85" fmla="*/ 1200680 w 3180821"/>
                    <a:gd name="connsiteY85" fmla="*/ 810364 h 2109788"/>
                    <a:gd name="connsiteX86" fmla="*/ 1212321 w 3180821"/>
                    <a:gd name="connsiteY86" fmla="*/ 852152 h 2109788"/>
                    <a:gd name="connsiteX87" fmla="*/ 1214438 w 3180821"/>
                    <a:gd name="connsiteY87" fmla="*/ 856913 h 2109788"/>
                    <a:gd name="connsiteX88" fmla="*/ 1220788 w 3180821"/>
                    <a:gd name="connsiteY88" fmla="*/ 870665 h 2109788"/>
                    <a:gd name="connsiteX89" fmla="*/ 1231371 w 3180821"/>
                    <a:gd name="connsiteY89" fmla="*/ 905577 h 2109788"/>
                    <a:gd name="connsiteX90" fmla="*/ 1243542 w 3180821"/>
                    <a:gd name="connsiteY90" fmla="*/ 966936 h 2109788"/>
                    <a:gd name="connsiteX91" fmla="*/ 1255184 w 3180821"/>
                    <a:gd name="connsiteY91" fmla="*/ 1083836 h 2109788"/>
                    <a:gd name="connsiteX92" fmla="*/ 1255184 w 3180821"/>
                    <a:gd name="connsiteY92" fmla="*/ 1107110 h 2109788"/>
                    <a:gd name="connsiteX93" fmla="*/ 1238780 w 3180821"/>
                    <a:gd name="connsiteY93" fmla="*/ 1120334 h 2109788"/>
                    <a:gd name="connsiteX94" fmla="*/ 1209146 w 3180821"/>
                    <a:gd name="connsiteY94" fmla="*/ 1140434 h 2109788"/>
                    <a:gd name="connsiteX95" fmla="*/ 1181630 w 3180821"/>
                    <a:gd name="connsiteY95" fmla="*/ 1151542 h 2109788"/>
                    <a:gd name="connsiteX96" fmla="*/ 1157288 w 3180821"/>
                    <a:gd name="connsiteY96" fmla="*/ 1155774 h 2109788"/>
                    <a:gd name="connsiteX97" fmla="*/ 1135592 w 3180821"/>
                    <a:gd name="connsiteY97" fmla="*/ 1152600 h 2109788"/>
                    <a:gd name="connsiteX98" fmla="*/ 1115484 w 3180821"/>
                    <a:gd name="connsiteY98" fmla="*/ 1143608 h 2109788"/>
                    <a:gd name="connsiteX99" fmla="*/ 1089555 w 3180821"/>
                    <a:gd name="connsiteY99" fmla="*/ 1122979 h 2109788"/>
                    <a:gd name="connsiteX100" fmla="*/ 1062038 w 3180821"/>
                    <a:gd name="connsiteY100" fmla="*/ 1084894 h 2109788"/>
                    <a:gd name="connsiteX101" fmla="*/ 1044046 w 3180821"/>
                    <a:gd name="connsiteY101" fmla="*/ 1043635 h 2109788"/>
                    <a:gd name="connsiteX102" fmla="*/ 1027113 w 3180821"/>
                    <a:gd name="connsiteY102" fmla="*/ 992326 h 2109788"/>
                    <a:gd name="connsiteX103" fmla="*/ 1025525 w 3180821"/>
                    <a:gd name="connsiteY103" fmla="*/ 983334 h 2109788"/>
                    <a:gd name="connsiteX104" fmla="*/ 1016000 w 3180821"/>
                    <a:gd name="connsiteY104" fmla="*/ 955828 h 2109788"/>
                    <a:gd name="connsiteX105" fmla="*/ 1001184 w 3180821"/>
                    <a:gd name="connsiteY105" fmla="*/ 882831 h 2109788"/>
                    <a:gd name="connsiteX106" fmla="*/ 992188 w 3180821"/>
                    <a:gd name="connsiteY106" fmla="*/ 796082 h 2109788"/>
                    <a:gd name="connsiteX107" fmla="*/ 987425 w 3180821"/>
                    <a:gd name="connsiteY107" fmla="*/ 704573 h 2109788"/>
                    <a:gd name="connsiteX108" fmla="*/ 987425 w 3180821"/>
                    <a:gd name="connsiteY108" fmla="*/ 488758 h 2109788"/>
                    <a:gd name="connsiteX109" fmla="*/ 990071 w 3180821"/>
                    <a:gd name="connsiteY109" fmla="*/ 437978 h 2109788"/>
                    <a:gd name="connsiteX110" fmla="*/ 981605 w 3180821"/>
                    <a:gd name="connsiteY110" fmla="*/ 415232 h 2109788"/>
                    <a:gd name="connsiteX111" fmla="*/ 964671 w 3180821"/>
                    <a:gd name="connsiteY111" fmla="*/ 378734 h 2109788"/>
                    <a:gd name="connsiteX112" fmla="*/ 947209 w 3180821"/>
                    <a:gd name="connsiteY112" fmla="*/ 352815 h 2109788"/>
                    <a:gd name="connsiteX113" fmla="*/ 931334 w 3180821"/>
                    <a:gd name="connsiteY113" fmla="*/ 335360 h 2109788"/>
                    <a:gd name="connsiteX114" fmla="*/ 914400 w 3180821"/>
                    <a:gd name="connsiteY114" fmla="*/ 325839 h 2109788"/>
                    <a:gd name="connsiteX115" fmla="*/ 899055 w 3180821"/>
                    <a:gd name="connsiteY115" fmla="*/ 323723 h 2109788"/>
                    <a:gd name="connsiteX116" fmla="*/ 884767 w 3180821"/>
                    <a:gd name="connsiteY116" fmla="*/ 326896 h 2109788"/>
                    <a:gd name="connsiteX117" fmla="*/ 869950 w 3180821"/>
                    <a:gd name="connsiteY117" fmla="*/ 334302 h 2109788"/>
                    <a:gd name="connsiteX118" fmla="*/ 850900 w 3180821"/>
                    <a:gd name="connsiteY118" fmla="*/ 352815 h 2109788"/>
                    <a:gd name="connsiteX119" fmla="*/ 829734 w 3180821"/>
                    <a:gd name="connsiteY119" fmla="*/ 382966 h 2109788"/>
                    <a:gd name="connsiteX120" fmla="*/ 809096 w 3180821"/>
                    <a:gd name="connsiteY120" fmla="*/ 424754 h 2109788"/>
                    <a:gd name="connsiteX121" fmla="*/ 805921 w 3180821"/>
                    <a:gd name="connsiteY121" fmla="*/ 433217 h 2109788"/>
                    <a:gd name="connsiteX122" fmla="*/ 800100 w 3180821"/>
                    <a:gd name="connsiteY122" fmla="*/ 459136 h 2109788"/>
                    <a:gd name="connsiteX123" fmla="*/ 796925 w 3180821"/>
                    <a:gd name="connsiteY123" fmla="*/ 514148 h 2109788"/>
                    <a:gd name="connsiteX124" fmla="*/ 804863 w 3180821"/>
                    <a:gd name="connsiteY124" fmla="*/ 569688 h 2109788"/>
                    <a:gd name="connsiteX125" fmla="*/ 819680 w 3180821"/>
                    <a:gd name="connsiteY125" fmla="*/ 624700 h 2109788"/>
                    <a:gd name="connsiteX126" fmla="*/ 849842 w 3180821"/>
                    <a:gd name="connsiteY126" fmla="*/ 701399 h 2109788"/>
                    <a:gd name="connsiteX127" fmla="*/ 892175 w 3180821"/>
                    <a:gd name="connsiteY127" fmla="*/ 783916 h 2109788"/>
                    <a:gd name="connsiteX128" fmla="*/ 906992 w 3180821"/>
                    <a:gd name="connsiteY128" fmla="*/ 811422 h 2109788"/>
                    <a:gd name="connsiteX129" fmla="*/ 918105 w 3180821"/>
                    <a:gd name="connsiteY129" fmla="*/ 835754 h 2109788"/>
                    <a:gd name="connsiteX130" fmla="*/ 932921 w 3180821"/>
                    <a:gd name="connsiteY130" fmla="*/ 891824 h 2109788"/>
                    <a:gd name="connsiteX131" fmla="*/ 942446 w 3180821"/>
                    <a:gd name="connsiteY131" fmla="*/ 966936 h 2109788"/>
                    <a:gd name="connsiteX132" fmla="*/ 943505 w 3180821"/>
                    <a:gd name="connsiteY132" fmla="*/ 979631 h 2109788"/>
                    <a:gd name="connsiteX133" fmla="*/ 938742 w 3180821"/>
                    <a:gd name="connsiteY133" fmla="*/ 982805 h 2109788"/>
                    <a:gd name="connsiteX134" fmla="*/ 929746 w 3180821"/>
                    <a:gd name="connsiteY134" fmla="*/ 984391 h 2109788"/>
                    <a:gd name="connsiteX135" fmla="*/ 914400 w 3180821"/>
                    <a:gd name="connsiteY135" fmla="*/ 979631 h 2109788"/>
                    <a:gd name="connsiteX136" fmla="*/ 892175 w 3180821"/>
                    <a:gd name="connsiteY136" fmla="*/ 961117 h 2109788"/>
                    <a:gd name="connsiteX137" fmla="*/ 869950 w 3180821"/>
                    <a:gd name="connsiteY137" fmla="*/ 934140 h 2109788"/>
                    <a:gd name="connsiteX138" fmla="*/ 821267 w 3180821"/>
                    <a:gd name="connsiteY138" fmla="*/ 853739 h 2109788"/>
                    <a:gd name="connsiteX139" fmla="*/ 810155 w 3180821"/>
                    <a:gd name="connsiteY139" fmla="*/ 830994 h 2109788"/>
                    <a:gd name="connsiteX140" fmla="*/ 790046 w 3180821"/>
                    <a:gd name="connsiteY140" fmla="*/ 802959 h 2109788"/>
                    <a:gd name="connsiteX141" fmla="*/ 757238 w 3180821"/>
                    <a:gd name="connsiteY141" fmla="*/ 768576 h 2109788"/>
                    <a:gd name="connsiteX142" fmla="*/ 738188 w 3180821"/>
                    <a:gd name="connsiteY142" fmla="*/ 756939 h 2109788"/>
                    <a:gd name="connsiteX143" fmla="*/ 728663 w 3180821"/>
                    <a:gd name="connsiteY143" fmla="*/ 754824 h 2109788"/>
                    <a:gd name="connsiteX144" fmla="*/ 716492 w 3180821"/>
                    <a:gd name="connsiteY144" fmla="*/ 758526 h 2109788"/>
                    <a:gd name="connsiteX145" fmla="*/ 706438 w 3180821"/>
                    <a:gd name="connsiteY145" fmla="*/ 773866 h 2109788"/>
                    <a:gd name="connsiteX146" fmla="*/ 703263 w 3180821"/>
                    <a:gd name="connsiteY146" fmla="*/ 796611 h 2109788"/>
                    <a:gd name="connsiteX147" fmla="*/ 705379 w 3180821"/>
                    <a:gd name="connsiteY147" fmla="*/ 820943 h 2109788"/>
                    <a:gd name="connsiteX148" fmla="*/ 713317 w 3180821"/>
                    <a:gd name="connsiteY148" fmla="*/ 843160 h 2109788"/>
                    <a:gd name="connsiteX149" fmla="*/ 718609 w 3180821"/>
                    <a:gd name="connsiteY149" fmla="*/ 851623 h 2109788"/>
                    <a:gd name="connsiteX150" fmla="*/ 733954 w 3180821"/>
                    <a:gd name="connsiteY150" fmla="*/ 873839 h 2109788"/>
                    <a:gd name="connsiteX151" fmla="*/ 784225 w 3180821"/>
                    <a:gd name="connsiteY151" fmla="*/ 963762 h 2109788"/>
                    <a:gd name="connsiteX152" fmla="*/ 865717 w 3180821"/>
                    <a:gd name="connsiteY152" fmla="*/ 1119805 h 2109788"/>
                    <a:gd name="connsiteX153" fmla="*/ 882121 w 3180821"/>
                    <a:gd name="connsiteY153" fmla="*/ 1152600 h 2109788"/>
                    <a:gd name="connsiteX154" fmla="*/ 886355 w 3180821"/>
                    <a:gd name="connsiteY154" fmla="*/ 1171643 h 2109788"/>
                    <a:gd name="connsiteX155" fmla="*/ 886355 w 3180821"/>
                    <a:gd name="connsiteY155" fmla="*/ 1199149 h 2109788"/>
                    <a:gd name="connsiteX156" fmla="*/ 879475 w 3180821"/>
                    <a:gd name="connsiteY156" fmla="*/ 1217133 h 2109788"/>
                    <a:gd name="connsiteX157" fmla="*/ 867834 w 3180821"/>
                    <a:gd name="connsiteY157" fmla="*/ 1228241 h 2109788"/>
                    <a:gd name="connsiteX158" fmla="*/ 847196 w 3180821"/>
                    <a:gd name="connsiteY158" fmla="*/ 1233531 h 2109788"/>
                    <a:gd name="connsiteX159" fmla="*/ 824442 w 3180821"/>
                    <a:gd name="connsiteY159" fmla="*/ 1229299 h 2109788"/>
                    <a:gd name="connsiteX160" fmla="*/ 821267 w 3180821"/>
                    <a:gd name="connsiteY160" fmla="*/ 1228770 h 2109788"/>
                    <a:gd name="connsiteX161" fmla="*/ 637646 w 3180821"/>
                    <a:gd name="connsiteY161" fmla="*/ 807190 h 2109788"/>
                    <a:gd name="connsiteX162" fmla="*/ 515938 w 3180821"/>
                    <a:gd name="connsiteY162" fmla="*/ 524727 h 2109788"/>
                    <a:gd name="connsiteX163" fmla="*/ 488421 w 3180821"/>
                    <a:gd name="connsiteY163" fmla="*/ 459136 h 2109788"/>
                    <a:gd name="connsiteX164" fmla="*/ 436034 w 3180821"/>
                    <a:gd name="connsiteY164" fmla="*/ 345939 h 2109788"/>
                    <a:gd name="connsiteX165" fmla="*/ 385763 w 3180821"/>
                    <a:gd name="connsiteY165" fmla="*/ 251255 h 2109788"/>
                    <a:gd name="connsiteX166" fmla="*/ 337609 w 3180821"/>
                    <a:gd name="connsiteY166" fmla="*/ 175614 h 2109788"/>
                    <a:gd name="connsiteX167" fmla="*/ 291571 w 3180821"/>
                    <a:gd name="connsiteY167" fmla="*/ 115842 h 2109788"/>
                    <a:gd name="connsiteX168" fmla="*/ 248179 w 3180821"/>
                    <a:gd name="connsiteY168" fmla="*/ 70881 h 2109788"/>
                    <a:gd name="connsiteX169" fmla="*/ 207963 w 3180821"/>
                    <a:gd name="connsiteY169" fmla="*/ 38085 h 2109788"/>
                    <a:gd name="connsiteX170" fmla="*/ 171450 w 3180821"/>
                    <a:gd name="connsiteY170" fmla="*/ 16398 h 2109788"/>
                    <a:gd name="connsiteX171" fmla="*/ 137584 w 3180821"/>
                    <a:gd name="connsiteY171" fmla="*/ 4232 h 2109788"/>
                    <a:gd name="connsiteX172" fmla="*/ 107421 w 3180821"/>
                    <a:gd name="connsiteY172" fmla="*/ 0 h 2109788"/>
                    <a:gd name="connsiteX173" fmla="*/ 80434 w 3180821"/>
                    <a:gd name="connsiteY173" fmla="*/ 1587 h 2109788"/>
                    <a:gd name="connsiteX174" fmla="*/ 58738 w 3180821"/>
                    <a:gd name="connsiteY174" fmla="*/ 6877 h 2109788"/>
                    <a:gd name="connsiteX175" fmla="*/ 17463 w 3180821"/>
                    <a:gd name="connsiteY175" fmla="*/ 28035 h 2109788"/>
                    <a:gd name="connsiteX176" fmla="*/ 10584 w 3180821"/>
                    <a:gd name="connsiteY176" fmla="*/ 34911 h 2109788"/>
                    <a:gd name="connsiteX177" fmla="*/ 6879 w 3180821"/>
                    <a:gd name="connsiteY177" fmla="*/ 40201 h 2109788"/>
                    <a:gd name="connsiteX178" fmla="*/ 1588 w 3180821"/>
                    <a:gd name="connsiteY178" fmla="*/ 53425 h 2109788"/>
                    <a:gd name="connsiteX179" fmla="*/ 0 w 3180821"/>
                    <a:gd name="connsiteY179" fmla="*/ 79344 h 2109788"/>
                    <a:gd name="connsiteX180" fmla="*/ 7409 w 3180821"/>
                    <a:gd name="connsiteY180" fmla="*/ 122719 h 2109788"/>
                    <a:gd name="connsiteX181" fmla="*/ 25929 w 3180821"/>
                    <a:gd name="connsiteY181" fmla="*/ 175085 h 2109788"/>
                    <a:gd name="connsiteX182" fmla="*/ 68263 w 3180821"/>
                    <a:gd name="connsiteY182" fmla="*/ 265537 h 2109788"/>
                    <a:gd name="connsiteX183" fmla="*/ 146050 w 3180821"/>
                    <a:gd name="connsiteY183" fmla="*/ 403066 h 2109788"/>
                    <a:gd name="connsiteX184" fmla="*/ 235479 w 3180821"/>
                    <a:gd name="connsiteY184" fmla="*/ 541653 h 2109788"/>
                    <a:gd name="connsiteX185" fmla="*/ 322263 w 3180821"/>
                    <a:gd name="connsiteY185" fmla="*/ 668603 h 2109788"/>
                    <a:gd name="connsiteX186" fmla="*/ 422804 w 3180821"/>
                    <a:gd name="connsiteY186" fmla="*/ 808777 h 2109788"/>
                    <a:gd name="connsiteX187" fmla="*/ 439738 w 3180821"/>
                    <a:gd name="connsiteY187" fmla="*/ 830465 h 2109788"/>
                    <a:gd name="connsiteX188" fmla="*/ 466196 w 3180821"/>
                    <a:gd name="connsiteY188" fmla="*/ 875426 h 2109788"/>
                    <a:gd name="connsiteX189" fmla="*/ 516467 w 3180821"/>
                    <a:gd name="connsiteY189" fmla="*/ 970639 h 2109788"/>
                    <a:gd name="connsiteX190" fmla="*/ 564092 w 3180821"/>
                    <a:gd name="connsiteY190" fmla="*/ 1069554 h 2109788"/>
                    <a:gd name="connsiteX191" fmla="*/ 606425 w 3180821"/>
                    <a:gd name="connsiteY191" fmla="*/ 1172172 h 2109788"/>
                    <a:gd name="connsiteX192" fmla="*/ 664634 w 3180821"/>
                    <a:gd name="connsiteY192" fmla="*/ 1327685 h 2109788"/>
                    <a:gd name="connsiteX193" fmla="*/ 729192 w 3180821"/>
                    <a:gd name="connsiteY193" fmla="*/ 1531863 h 2109788"/>
                    <a:gd name="connsiteX194" fmla="*/ 779463 w 3180821"/>
                    <a:gd name="connsiteY194" fmla="*/ 1720172 h 2109788"/>
                    <a:gd name="connsiteX195" fmla="*/ 815975 w 3180821"/>
                    <a:gd name="connsiteY195" fmla="*/ 1879389 h 2109788"/>
                    <a:gd name="connsiteX196" fmla="*/ 848784 w 3180821"/>
                    <a:gd name="connsiteY196" fmla="*/ 2045482 h 2109788"/>
                    <a:gd name="connsiteX197" fmla="*/ 852488 w 3180821"/>
                    <a:gd name="connsiteY197" fmla="*/ 2069814 h 2109788"/>
                    <a:gd name="connsiteX198" fmla="*/ 846667 w 3180821"/>
                    <a:gd name="connsiteY198" fmla="*/ 2089385 h 2109788"/>
                    <a:gd name="connsiteX0" fmla="*/ 403631 w 3180821"/>
                    <a:gd name="connsiteY0" fmla="*/ 2276195 h 2276195"/>
                    <a:gd name="connsiteX1" fmla="*/ 3085922 w 3180821"/>
                    <a:gd name="connsiteY1" fmla="*/ 2109788 h 2276195"/>
                    <a:gd name="connsiteX2" fmla="*/ 3083984 w 3180821"/>
                    <a:gd name="connsiteY2" fmla="*/ 2107899 h 2276195"/>
                    <a:gd name="connsiteX3" fmla="*/ 3060171 w 3180821"/>
                    <a:gd name="connsiteY3" fmla="*/ 2076161 h 2276195"/>
                    <a:gd name="connsiteX4" fmla="*/ 3042180 w 3180821"/>
                    <a:gd name="connsiteY4" fmla="*/ 2031200 h 2276195"/>
                    <a:gd name="connsiteX5" fmla="*/ 3036888 w 3180821"/>
                    <a:gd name="connsiteY5" fmla="*/ 1986767 h 2276195"/>
                    <a:gd name="connsiteX6" fmla="*/ 3040063 w 3180821"/>
                    <a:gd name="connsiteY6" fmla="*/ 1943393 h 2276195"/>
                    <a:gd name="connsiteX7" fmla="*/ 3048000 w 3180821"/>
                    <a:gd name="connsiteY7" fmla="*/ 1902134 h 2276195"/>
                    <a:gd name="connsiteX8" fmla="*/ 3064404 w 3180821"/>
                    <a:gd name="connsiteY8" fmla="*/ 1846593 h 2276195"/>
                    <a:gd name="connsiteX9" fmla="*/ 3071813 w 3180821"/>
                    <a:gd name="connsiteY9" fmla="*/ 1817501 h 2276195"/>
                    <a:gd name="connsiteX10" fmla="*/ 3076576 w 3180821"/>
                    <a:gd name="connsiteY10" fmla="*/ 1803748 h 2276195"/>
                    <a:gd name="connsiteX11" fmla="*/ 3095626 w 3180821"/>
                    <a:gd name="connsiteY11" fmla="*/ 1767250 h 2276195"/>
                    <a:gd name="connsiteX12" fmla="*/ 3142192 w 3180821"/>
                    <a:gd name="connsiteY12" fmla="*/ 1697427 h 2276195"/>
                    <a:gd name="connsiteX13" fmla="*/ 3180821 w 3180821"/>
                    <a:gd name="connsiteY13" fmla="*/ 1644531 h 2276195"/>
                    <a:gd name="connsiteX14" fmla="*/ 3045354 w 3180821"/>
                    <a:gd name="connsiteY14" fmla="*/ 1603802 h 2276195"/>
                    <a:gd name="connsiteX15" fmla="*/ 2453217 w 3180821"/>
                    <a:gd name="connsiteY15" fmla="*/ 1417079 h 2276195"/>
                    <a:gd name="connsiteX16" fmla="*/ 2216680 w 3180821"/>
                    <a:gd name="connsiteY16" fmla="*/ 1336678 h 2276195"/>
                    <a:gd name="connsiteX17" fmla="*/ 2145242 w 3180821"/>
                    <a:gd name="connsiteY17" fmla="*/ 1310230 h 2276195"/>
                    <a:gd name="connsiteX18" fmla="*/ 2119313 w 3180821"/>
                    <a:gd name="connsiteY18" fmla="*/ 1298064 h 2276195"/>
                    <a:gd name="connsiteX19" fmla="*/ 2116138 w 3180821"/>
                    <a:gd name="connsiteY19" fmla="*/ 1294361 h 2276195"/>
                    <a:gd name="connsiteX20" fmla="*/ 2103438 w 3180821"/>
                    <a:gd name="connsiteY20" fmla="*/ 1293303 h 2276195"/>
                    <a:gd name="connsiteX21" fmla="*/ 2083330 w 3180821"/>
                    <a:gd name="connsiteY21" fmla="*/ 1284311 h 2276195"/>
                    <a:gd name="connsiteX22" fmla="*/ 2064280 w 3180821"/>
                    <a:gd name="connsiteY22" fmla="*/ 1265268 h 2276195"/>
                    <a:gd name="connsiteX23" fmla="*/ 2062163 w 3180821"/>
                    <a:gd name="connsiteY23" fmla="*/ 1260508 h 2276195"/>
                    <a:gd name="connsiteX24" fmla="*/ 2001309 w 3180821"/>
                    <a:gd name="connsiteY24" fmla="*/ 1085423 h 2276195"/>
                    <a:gd name="connsiteX25" fmla="*/ 1991254 w 3180821"/>
                    <a:gd name="connsiteY25" fmla="*/ 1038874 h 2276195"/>
                    <a:gd name="connsiteX26" fmla="*/ 1974321 w 3180821"/>
                    <a:gd name="connsiteY26" fmla="*/ 990210 h 2276195"/>
                    <a:gd name="connsiteX27" fmla="*/ 1963209 w 3180821"/>
                    <a:gd name="connsiteY27" fmla="*/ 967994 h 2276195"/>
                    <a:gd name="connsiteX28" fmla="*/ 1951038 w 3180821"/>
                    <a:gd name="connsiteY28" fmla="*/ 952125 h 2276195"/>
                    <a:gd name="connsiteX29" fmla="*/ 1938867 w 3180821"/>
                    <a:gd name="connsiteY29" fmla="*/ 943133 h 2276195"/>
                    <a:gd name="connsiteX30" fmla="*/ 1927225 w 3180821"/>
                    <a:gd name="connsiteY30" fmla="*/ 939430 h 2276195"/>
                    <a:gd name="connsiteX31" fmla="*/ 1915054 w 3180821"/>
                    <a:gd name="connsiteY31" fmla="*/ 939959 h 2276195"/>
                    <a:gd name="connsiteX32" fmla="*/ 1898121 w 3180821"/>
                    <a:gd name="connsiteY32" fmla="*/ 946835 h 2276195"/>
                    <a:gd name="connsiteX33" fmla="*/ 1879071 w 3180821"/>
                    <a:gd name="connsiteY33" fmla="*/ 963762 h 2276195"/>
                    <a:gd name="connsiteX34" fmla="*/ 1858434 w 3180821"/>
                    <a:gd name="connsiteY34" fmla="*/ 991268 h 2276195"/>
                    <a:gd name="connsiteX35" fmla="*/ 1855788 w 3180821"/>
                    <a:gd name="connsiteY35" fmla="*/ 997086 h 2276195"/>
                    <a:gd name="connsiteX36" fmla="*/ 1846263 w 3180821"/>
                    <a:gd name="connsiteY36" fmla="*/ 1025121 h 2276195"/>
                    <a:gd name="connsiteX37" fmla="*/ 1827213 w 3180821"/>
                    <a:gd name="connsiteY37" fmla="*/ 1116102 h 2276195"/>
                    <a:gd name="connsiteX38" fmla="*/ 1805517 w 3180821"/>
                    <a:gd name="connsiteY38" fmla="*/ 1261566 h 2276195"/>
                    <a:gd name="connsiteX39" fmla="*/ 1802342 w 3180821"/>
                    <a:gd name="connsiteY39" fmla="*/ 1290658 h 2276195"/>
                    <a:gd name="connsiteX40" fmla="*/ 1790700 w 3180821"/>
                    <a:gd name="connsiteY40" fmla="*/ 1303353 h 2276195"/>
                    <a:gd name="connsiteX41" fmla="*/ 1770063 w 3180821"/>
                    <a:gd name="connsiteY41" fmla="*/ 1321867 h 2276195"/>
                    <a:gd name="connsiteX42" fmla="*/ 1751013 w 3180821"/>
                    <a:gd name="connsiteY42" fmla="*/ 1331388 h 2276195"/>
                    <a:gd name="connsiteX43" fmla="*/ 1735138 w 3180821"/>
                    <a:gd name="connsiteY43" fmla="*/ 1334562 h 2276195"/>
                    <a:gd name="connsiteX44" fmla="*/ 1720850 w 3180821"/>
                    <a:gd name="connsiteY44" fmla="*/ 1330859 h 2276195"/>
                    <a:gd name="connsiteX45" fmla="*/ 1708680 w 3180821"/>
                    <a:gd name="connsiteY45" fmla="*/ 1321867 h 2276195"/>
                    <a:gd name="connsiteX46" fmla="*/ 1692275 w 3180821"/>
                    <a:gd name="connsiteY46" fmla="*/ 1300180 h 2276195"/>
                    <a:gd name="connsiteX47" fmla="*/ 1677459 w 3180821"/>
                    <a:gd name="connsiteY47" fmla="*/ 1262095 h 2276195"/>
                    <a:gd name="connsiteX48" fmla="*/ 1667405 w 3180821"/>
                    <a:gd name="connsiteY48" fmla="*/ 1221894 h 2276195"/>
                    <a:gd name="connsiteX49" fmla="*/ 1659467 w 3180821"/>
                    <a:gd name="connsiteY49" fmla="*/ 1170585 h 2276195"/>
                    <a:gd name="connsiteX50" fmla="*/ 1658938 w 3180821"/>
                    <a:gd name="connsiteY50" fmla="*/ 1162650 h 2276195"/>
                    <a:gd name="connsiteX51" fmla="*/ 1655234 w 3180821"/>
                    <a:gd name="connsiteY51" fmla="*/ 1151542 h 2276195"/>
                    <a:gd name="connsiteX52" fmla="*/ 1646767 w 3180821"/>
                    <a:gd name="connsiteY52" fmla="*/ 1135145 h 2276195"/>
                    <a:gd name="connsiteX53" fmla="*/ 1636184 w 3180821"/>
                    <a:gd name="connsiteY53" fmla="*/ 1121921 h 2276195"/>
                    <a:gd name="connsiteX54" fmla="*/ 1624542 w 3180821"/>
                    <a:gd name="connsiteY54" fmla="*/ 1113457 h 2276195"/>
                    <a:gd name="connsiteX55" fmla="*/ 1604963 w 3180821"/>
                    <a:gd name="connsiteY55" fmla="*/ 1107110 h 2276195"/>
                    <a:gd name="connsiteX56" fmla="*/ 1577446 w 3180821"/>
                    <a:gd name="connsiteY56" fmla="*/ 1107639 h 2276195"/>
                    <a:gd name="connsiteX57" fmla="*/ 1537230 w 3180821"/>
                    <a:gd name="connsiteY57" fmla="*/ 1121392 h 2276195"/>
                    <a:gd name="connsiteX58" fmla="*/ 1499130 w 3180821"/>
                    <a:gd name="connsiteY58" fmla="*/ 1144137 h 2276195"/>
                    <a:gd name="connsiteX59" fmla="*/ 1494896 w 3180821"/>
                    <a:gd name="connsiteY59" fmla="*/ 1147311 h 2276195"/>
                    <a:gd name="connsiteX60" fmla="*/ 1475317 w 3180821"/>
                    <a:gd name="connsiteY60" fmla="*/ 1150484 h 2276195"/>
                    <a:gd name="connsiteX61" fmla="*/ 1445684 w 3180821"/>
                    <a:gd name="connsiteY61" fmla="*/ 1149426 h 2276195"/>
                    <a:gd name="connsiteX62" fmla="*/ 1426634 w 3180821"/>
                    <a:gd name="connsiteY62" fmla="*/ 1143608 h 2276195"/>
                    <a:gd name="connsiteX63" fmla="*/ 1414992 w 3180821"/>
                    <a:gd name="connsiteY63" fmla="*/ 1132500 h 2276195"/>
                    <a:gd name="connsiteX64" fmla="*/ 1409700 w 3180821"/>
                    <a:gd name="connsiteY64" fmla="*/ 1114515 h 2276195"/>
                    <a:gd name="connsiteX65" fmla="*/ 1412875 w 3180821"/>
                    <a:gd name="connsiteY65" fmla="*/ 1093886 h 2276195"/>
                    <a:gd name="connsiteX66" fmla="*/ 1413405 w 3180821"/>
                    <a:gd name="connsiteY66" fmla="*/ 1091770 h 2276195"/>
                    <a:gd name="connsiteX67" fmla="*/ 1421342 w 3180821"/>
                    <a:gd name="connsiteY67" fmla="*/ 1049453 h 2276195"/>
                    <a:gd name="connsiteX68" fmla="*/ 1429809 w 3180821"/>
                    <a:gd name="connsiteY68" fmla="*/ 975928 h 2276195"/>
                    <a:gd name="connsiteX69" fmla="*/ 1431925 w 3180821"/>
                    <a:gd name="connsiteY69" fmla="*/ 912453 h 2276195"/>
                    <a:gd name="connsiteX70" fmla="*/ 1429809 w 3180821"/>
                    <a:gd name="connsiteY70" fmla="*/ 858499 h 2276195"/>
                    <a:gd name="connsiteX71" fmla="*/ 1422930 w 3180821"/>
                    <a:gd name="connsiteY71" fmla="*/ 813538 h 2276195"/>
                    <a:gd name="connsiteX72" fmla="*/ 1411817 w 3180821"/>
                    <a:gd name="connsiteY72" fmla="*/ 775982 h 2276195"/>
                    <a:gd name="connsiteX73" fmla="*/ 1399117 w 3180821"/>
                    <a:gd name="connsiteY73" fmla="*/ 746360 h 2276195"/>
                    <a:gd name="connsiteX74" fmla="*/ 1383771 w 3180821"/>
                    <a:gd name="connsiteY74" fmla="*/ 723615 h 2276195"/>
                    <a:gd name="connsiteX75" fmla="*/ 1366838 w 3180821"/>
                    <a:gd name="connsiteY75" fmla="*/ 706159 h 2276195"/>
                    <a:gd name="connsiteX76" fmla="*/ 1349375 w 3180821"/>
                    <a:gd name="connsiteY76" fmla="*/ 692935 h 2276195"/>
                    <a:gd name="connsiteX77" fmla="*/ 1323446 w 3180821"/>
                    <a:gd name="connsiteY77" fmla="*/ 681827 h 2276195"/>
                    <a:gd name="connsiteX78" fmla="*/ 1282700 w 3180821"/>
                    <a:gd name="connsiteY78" fmla="*/ 676538 h 2276195"/>
                    <a:gd name="connsiteX79" fmla="*/ 1275821 w 3180821"/>
                    <a:gd name="connsiteY79" fmla="*/ 678125 h 2276195"/>
                    <a:gd name="connsiteX80" fmla="*/ 1264180 w 3180821"/>
                    <a:gd name="connsiteY80" fmla="*/ 681827 h 2276195"/>
                    <a:gd name="connsiteX81" fmla="*/ 1245659 w 3180821"/>
                    <a:gd name="connsiteY81" fmla="*/ 690291 h 2276195"/>
                    <a:gd name="connsiteX82" fmla="*/ 1223963 w 3180821"/>
                    <a:gd name="connsiteY82" fmla="*/ 707746 h 2276195"/>
                    <a:gd name="connsiteX83" fmla="*/ 1206500 w 3180821"/>
                    <a:gd name="connsiteY83" fmla="*/ 735252 h 2276195"/>
                    <a:gd name="connsiteX84" fmla="*/ 1199621 w 3180821"/>
                    <a:gd name="connsiteY84" fmla="*/ 765403 h 2276195"/>
                    <a:gd name="connsiteX85" fmla="*/ 1200680 w 3180821"/>
                    <a:gd name="connsiteY85" fmla="*/ 810364 h 2276195"/>
                    <a:gd name="connsiteX86" fmla="*/ 1212321 w 3180821"/>
                    <a:gd name="connsiteY86" fmla="*/ 852152 h 2276195"/>
                    <a:gd name="connsiteX87" fmla="*/ 1214438 w 3180821"/>
                    <a:gd name="connsiteY87" fmla="*/ 856913 h 2276195"/>
                    <a:gd name="connsiteX88" fmla="*/ 1220788 w 3180821"/>
                    <a:gd name="connsiteY88" fmla="*/ 870665 h 2276195"/>
                    <a:gd name="connsiteX89" fmla="*/ 1231371 w 3180821"/>
                    <a:gd name="connsiteY89" fmla="*/ 905577 h 2276195"/>
                    <a:gd name="connsiteX90" fmla="*/ 1243542 w 3180821"/>
                    <a:gd name="connsiteY90" fmla="*/ 966936 h 2276195"/>
                    <a:gd name="connsiteX91" fmla="*/ 1255184 w 3180821"/>
                    <a:gd name="connsiteY91" fmla="*/ 1083836 h 2276195"/>
                    <a:gd name="connsiteX92" fmla="*/ 1255184 w 3180821"/>
                    <a:gd name="connsiteY92" fmla="*/ 1107110 h 2276195"/>
                    <a:gd name="connsiteX93" fmla="*/ 1238780 w 3180821"/>
                    <a:gd name="connsiteY93" fmla="*/ 1120334 h 2276195"/>
                    <a:gd name="connsiteX94" fmla="*/ 1209146 w 3180821"/>
                    <a:gd name="connsiteY94" fmla="*/ 1140434 h 2276195"/>
                    <a:gd name="connsiteX95" fmla="*/ 1181630 w 3180821"/>
                    <a:gd name="connsiteY95" fmla="*/ 1151542 h 2276195"/>
                    <a:gd name="connsiteX96" fmla="*/ 1157288 w 3180821"/>
                    <a:gd name="connsiteY96" fmla="*/ 1155774 h 2276195"/>
                    <a:gd name="connsiteX97" fmla="*/ 1135592 w 3180821"/>
                    <a:gd name="connsiteY97" fmla="*/ 1152600 h 2276195"/>
                    <a:gd name="connsiteX98" fmla="*/ 1115484 w 3180821"/>
                    <a:gd name="connsiteY98" fmla="*/ 1143608 h 2276195"/>
                    <a:gd name="connsiteX99" fmla="*/ 1089555 w 3180821"/>
                    <a:gd name="connsiteY99" fmla="*/ 1122979 h 2276195"/>
                    <a:gd name="connsiteX100" fmla="*/ 1062038 w 3180821"/>
                    <a:gd name="connsiteY100" fmla="*/ 1084894 h 2276195"/>
                    <a:gd name="connsiteX101" fmla="*/ 1044046 w 3180821"/>
                    <a:gd name="connsiteY101" fmla="*/ 1043635 h 2276195"/>
                    <a:gd name="connsiteX102" fmla="*/ 1027113 w 3180821"/>
                    <a:gd name="connsiteY102" fmla="*/ 992326 h 2276195"/>
                    <a:gd name="connsiteX103" fmla="*/ 1025525 w 3180821"/>
                    <a:gd name="connsiteY103" fmla="*/ 983334 h 2276195"/>
                    <a:gd name="connsiteX104" fmla="*/ 1016000 w 3180821"/>
                    <a:gd name="connsiteY104" fmla="*/ 955828 h 2276195"/>
                    <a:gd name="connsiteX105" fmla="*/ 1001184 w 3180821"/>
                    <a:gd name="connsiteY105" fmla="*/ 882831 h 2276195"/>
                    <a:gd name="connsiteX106" fmla="*/ 992188 w 3180821"/>
                    <a:gd name="connsiteY106" fmla="*/ 796082 h 2276195"/>
                    <a:gd name="connsiteX107" fmla="*/ 987425 w 3180821"/>
                    <a:gd name="connsiteY107" fmla="*/ 704573 h 2276195"/>
                    <a:gd name="connsiteX108" fmla="*/ 987425 w 3180821"/>
                    <a:gd name="connsiteY108" fmla="*/ 488758 h 2276195"/>
                    <a:gd name="connsiteX109" fmla="*/ 990071 w 3180821"/>
                    <a:gd name="connsiteY109" fmla="*/ 437978 h 2276195"/>
                    <a:gd name="connsiteX110" fmla="*/ 981605 w 3180821"/>
                    <a:gd name="connsiteY110" fmla="*/ 415232 h 2276195"/>
                    <a:gd name="connsiteX111" fmla="*/ 964671 w 3180821"/>
                    <a:gd name="connsiteY111" fmla="*/ 378734 h 2276195"/>
                    <a:gd name="connsiteX112" fmla="*/ 947209 w 3180821"/>
                    <a:gd name="connsiteY112" fmla="*/ 352815 h 2276195"/>
                    <a:gd name="connsiteX113" fmla="*/ 931334 w 3180821"/>
                    <a:gd name="connsiteY113" fmla="*/ 335360 h 2276195"/>
                    <a:gd name="connsiteX114" fmla="*/ 914400 w 3180821"/>
                    <a:gd name="connsiteY114" fmla="*/ 325839 h 2276195"/>
                    <a:gd name="connsiteX115" fmla="*/ 899055 w 3180821"/>
                    <a:gd name="connsiteY115" fmla="*/ 323723 h 2276195"/>
                    <a:gd name="connsiteX116" fmla="*/ 884767 w 3180821"/>
                    <a:gd name="connsiteY116" fmla="*/ 326896 h 2276195"/>
                    <a:gd name="connsiteX117" fmla="*/ 869950 w 3180821"/>
                    <a:gd name="connsiteY117" fmla="*/ 334302 h 2276195"/>
                    <a:gd name="connsiteX118" fmla="*/ 850900 w 3180821"/>
                    <a:gd name="connsiteY118" fmla="*/ 352815 h 2276195"/>
                    <a:gd name="connsiteX119" fmla="*/ 829734 w 3180821"/>
                    <a:gd name="connsiteY119" fmla="*/ 382966 h 2276195"/>
                    <a:gd name="connsiteX120" fmla="*/ 809096 w 3180821"/>
                    <a:gd name="connsiteY120" fmla="*/ 424754 h 2276195"/>
                    <a:gd name="connsiteX121" fmla="*/ 805921 w 3180821"/>
                    <a:gd name="connsiteY121" fmla="*/ 433217 h 2276195"/>
                    <a:gd name="connsiteX122" fmla="*/ 800100 w 3180821"/>
                    <a:gd name="connsiteY122" fmla="*/ 459136 h 2276195"/>
                    <a:gd name="connsiteX123" fmla="*/ 796925 w 3180821"/>
                    <a:gd name="connsiteY123" fmla="*/ 514148 h 2276195"/>
                    <a:gd name="connsiteX124" fmla="*/ 804863 w 3180821"/>
                    <a:gd name="connsiteY124" fmla="*/ 569688 h 2276195"/>
                    <a:gd name="connsiteX125" fmla="*/ 819680 w 3180821"/>
                    <a:gd name="connsiteY125" fmla="*/ 624700 h 2276195"/>
                    <a:gd name="connsiteX126" fmla="*/ 849842 w 3180821"/>
                    <a:gd name="connsiteY126" fmla="*/ 701399 h 2276195"/>
                    <a:gd name="connsiteX127" fmla="*/ 892175 w 3180821"/>
                    <a:gd name="connsiteY127" fmla="*/ 783916 h 2276195"/>
                    <a:gd name="connsiteX128" fmla="*/ 906992 w 3180821"/>
                    <a:gd name="connsiteY128" fmla="*/ 811422 h 2276195"/>
                    <a:gd name="connsiteX129" fmla="*/ 918105 w 3180821"/>
                    <a:gd name="connsiteY129" fmla="*/ 835754 h 2276195"/>
                    <a:gd name="connsiteX130" fmla="*/ 932921 w 3180821"/>
                    <a:gd name="connsiteY130" fmla="*/ 891824 h 2276195"/>
                    <a:gd name="connsiteX131" fmla="*/ 942446 w 3180821"/>
                    <a:gd name="connsiteY131" fmla="*/ 966936 h 2276195"/>
                    <a:gd name="connsiteX132" fmla="*/ 943505 w 3180821"/>
                    <a:gd name="connsiteY132" fmla="*/ 979631 h 2276195"/>
                    <a:gd name="connsiteX133" fmla="*/ 938742 w 3180821"/>
                    <a:gd name="connsiteY133" fmla="*/ 982805 h 2276195"/>
                    <a:gd name="connsiteX134" fmla="*/ 929746 w 3180821"/>
                    <a:gd name="connsiteY134" fmla="*/ 984391 h 2276195"/>
                    <a:gd name="connsiteX135" fmla="*/ 914400 w 3180821"/>
                    <a:gd name="connsiteY135" fmla="*/ 979631 h 2276195"/>
                    <a:gd name="connsiteX136" fmla="*/ 892175 w 3180821"/>
                    <a:gd name="connsiteY136" fmla="*/ 961117 h 2276195"/>
                    <a:gd name="connsiteX137" fmla="*/ 869950 w 3180821"/>
                    <a:gd name="connsiteY137" fmla="*/ 934140 h 2276195"/>
                    <a:gd name="connsiteX138" fmla="*/ 821267 w 3180821"/>
                    <a:gd name="connsiteY138" fmla="*/ 853739 h 2276195"/>
                    <a:gd name="connsiteX139" fmla="*/ 810155 w 3180821"/>
                    <a:gd name="connsiteY139" fmla="*/ 830994 h 2276195"/>
                    <a:gd name="connsiteX140" fmla="*/ 790046 w 3180821"/>
                    <a:gd name="connsiteY140" fmla="*/ 802959 h 2276195"/>
                    <a:gd name="connsiteX141" fmla="*/ 757238 w 3180821"/>
                    <a:gd name="connsiteY141" fmla="*/ 768576 h 2276195"/>
                    <a:gd name="connsiteX142" fmla="*/ 738188 w 3180821"/>
                    <a:gd name="connsiteY142" fmla="*/ 756939 h 2276195"/>
                    <a:gd name="connsiteX143" fmla="*/ 728663 w 3180821"/>
                    <a:gd name="connsiteY143" fmla="*/ 754824 h 2276195"/>
                    <a:gd name="connsiteX144" fmla="*/ 716492 w 3180821"/>
                    <a:gd name="connsiteY144" fmla="*/ 758526 h 2276195"/>
                    <a:gd name="connsiteX145" fmla="*/ 706438 w 3180821"/>
                    <a:gd name="connsiteY145" fmla="*/ 773866 h 2276195"/>
                    <a:gd name="connsiteX146" fmla="*/ 703263 w 3180821"/>
                    <a:gd name="connsiteY146" fmla="*/ 796611 h 2276195"/>
                    <a:gd name="connsiteX147" fmla="*/ 705379 w 3180821"/>
                    <a:gd name="connsiteY147" fmla="*/ 820943 h 2276195"/>
                    <a:gd name="connsiteX148" fmla="*/ 713317 w 3180821"/>
                    <a:gd name="connsiteY148" fmla="*/ 843160 h 2276195"/>
                    <a:gd name="connsiteX149" fmla="*/ 718609 w 3180821"/>
                    <a:gd name="connsiteY149" fmla="*/ 851623 h 2276195"/>
                    <a:gd name="connsiteX150" fmla="*/ 733954 w 3180821"/>
                    <a:gd name="connsiteY150" fmla="*/ 873839 h 2276195"/>
                    <a:gd name="connsiteX151" fmla="*/ 784225 w 3180821"/>
                    <a:gd name="connsiteY151" fmla="*/ 963762 h 2276195"/>
                    <a:gd name="connsiteX152" fmla="*/ 865717 w 3180821"/>
                    <a:gd name="connsiteY152" fmla="*/ 1119805 h 2276195"/>
                    <a:gd name="connsiteX153" fmla="*/ 882121 w 3180821"/>
                    <a:gd name="connsiteY153" fmla="*/ 1152600 h 2276195"/>
                    <a:gd name="connsiteX154" fmla="*/ 886355 w 3180821"/>
                    <a:gd name="connsiteY154" fmla="*/ 1171643 h 2276195"/>
                    <a:gd name="connsiteX155" fmla="*/ 886355 w 3180821"/>
                    <a:gd name="connsiteY155" fmla="*/ 1199149 h 2276195"/>
                    <a:gd name="connsiteX156" fmla="*/ 879475 w 3180821"/>
                    <a:gd name="connsiteY156" fmla="*/ 1217133 h 2276195"/>
                    <a:gd name="connsiteX157" fmla="*/ 867834 w 3180821"/>
                    <a:gd name="connsiteY157" fmla="*/ 1228241 h 2276195"/>
                    <a:gd name="connsiteX158" fmla="*/ 847196 w 3180821"/>
                    <a:gd name="connsiteY158" fmla="*/ 1233531 h 2276195"/>
                    <a:gd name="connsiteX159" fmla="*/ 824442 w 3180821"/>
                    <a:gd name="connsiteY159" fmla="*/ 1229299 h 2276195"/>
                    <a:gd name="connsiteX160" fmla="*/ 821267 w 3180821"/>
                    <a:gd name="connsiteY160" fmla="*/ 1228770 h 2276195"/>
                    <a:gd name="connsiteX161" fmla="*/ 637646 w 3180821"/>
                    <a:gd name="connsiteY161" fmla="*/ 807190 h 2276195"/>
                    <a:gd name="connsiteX162" fmla="*/ 515938 w 3180821"/>
                    <a:gd name="connsiteY162" fmla="*/ 524727 h 2276195"/>
                    <a:gd name="connsiteX163" fmla="*/ 488421 w 3180821"/>
                    <a:gd name="connsiteY163" fmla="*/ 459136 h 2276195"/>
                    <a:gd name="connsiteX164" fmla="*/ 436034 w 3180821"/>
                    <a:gd name="connsiteY164" fmla="*/ 345939 h 2276195"/>
                    <a:gd name="connsiteX165" fmla="*/ 385763 w 3180821"/>
                    <a:gd name="connsiteY165" fmla="*/ 251255 h 2276195"/>
                    <a:gd name="connsiteX166" fmla="*/ 337609 w 3180821"/>
                    <a:gd name="connsiteY166" fmla="*/ 175614 h 2276195"/>
                    <a:gd name="connsiteX167" fmla="*/ 291571 w 3180821"/>
                    <a:gd name="connsiteY167" fmla="*/ 115842 h 2276195"/>
                    <a:gd name="connsiteX168" fmla="*/ 248179 w 3180821"/>
                    <a:gd name="connsiteY168" fmla="*/ 70881 h 2276195"/>
                    <a:gd name="connsiteX169" fmla="*/ 207963 w 3180821"/>
                    <a:gd name="connsiteY169" fmla="*/ 38085 h 2276195"/>
                    <a:gd name="connsiteX170" fmla="*/ 171450 w 3180821"/>
                    <a:gd name="connsiteY170" fmla="*/ 16398 h 2276195"/>
                    <a:gd name="connsiteX171" fmla="*/ 137584 w 3180821"/>
                    <a:gd name="connsiteY171" fmla="*/ 4232 h 2276195"/>
                    <a:gd name="connsiteX172" fmla="*/ 107421 w 3180821"/>
                    <a:gd name="connsiteY172" fmla="*/ 0 h 2276195"/>
                    <a:gd name="connsiteX173" fmla="*/ 80434 w 3180821"/>
                    <a:gd name="connsiteY173" fmla="*/ 1587 h 2276195"/>
                    <a:gd name="connsiteX174" fmla="*/ 58738 w 3180821"/>
                    <a:gd name="connsiteY174" fmla="*/ 6877 h 2276195"/>
                    <a:gd name="connsiteX175" fmla="*/ 17463 w 3180821"/>
                    <a:gd name="connsiteY175" fmla="*/ 28035 h 2276195"/>
                    <a:gd name="connsiteX176" fmla="*/ 10584 w 3180821"/>
                    <a:gd name="connsiteY176" fmla="*/ 34911 h 2276195"/>
                    <a:gd name="connsiteX177" fmla="*/ 6879 w 3180821"/>
                    <a:gd name="connsiteY177" fmla="*/ 40201 h 2276195"/>
                    <a:gd name="connsiteX178" fmla="*/ 1588 w 3180821"/>
                    <a:gd name="connsiteY178" fmla="*/ 53425 h 2276195"/>
                    <a:gd name="connsiteX179" fmla="*/ 0 w 3180821"/>
                    <a:gd name="connsiteY179" fmla="*/ 79344 h 2276195"/>
                    <a:gd name="connsiteX180" fmla="*/ 7409 w 3180821"/>
                    <a:gd name="connsiteY180" fmla="*/ 122719 h 2276195"/>
                    <a:gd name="connsiteX181" fmla="*/ 25929 w 3180821"/>
                    <a:gd name="connsiteY181" fmla="*/ 175085 h 2276195"/>
                    <a:gd name="connsiteX182" fmla="*/ 68263 w 3180821"/>
                    <a:gd name="connsiteY182" fmla="*/ 265537 h 2276195"/>
                    <a:gd name="connsiteX183" fmla="*/ 146050 w 3180821"/>
                    <a:gd name="connsiteY183" fmla="*/ 403066 h 2276195"/>
                    <a:gd name="connsiteX184" fmla="*/ 235479 w 3180821"/>
                    <a:gd name="connsiteY184" fmla="*/ 541653 h 2276195"/>
                    <a:gd name="connsiteX185" fmla="*/ 322263 w 3180821"/>
                    <a:gd name="connsiteY185" fmla="*/ 668603 h 2276195"/>
                    <a:gd name="connsiteX186" fmla="*/ 422804 w 3180821"/>
                    <a:gd name="connsiteY186" fmla="*/ 808777 h 2276195"/>
                    <a:gd name="connsiteX187" fmla="*/ 439738 w 3180821"/>
                    <a:gd name="connsiteY187" fmla="*/ 830465 h 2276195"/>
                    <a:gd name="connsiteX188" fmla="*/ 466196 w 3180821"/>
                    <a:gd name="connsiteY188" fmla="*/ 875426 h 2276195"/>
                    <a:gd name="connsiteX189" fmla="*/ 516467 w 3180821"/>
                    <a:gd name="connsiteY189" fmla="*/ 970639 h 2276195"/>
                    <a:gd name="connsiteX190" fmla="*/ 564092 w 3180821"/>
                    <a:gd name="connsiteY190" fmla="*/ 1069554 h 2276195"/>
                    <a:gd name="connsiteX191" fmla="*/ 606425 w 3180821"/>
                    <a:gd name="connsiteY191" fmla="*/ 1172172 h 2276195"/>
                    <a:gd name="connsiteX192" fmla="*/ 664634 w 3180821"/>
                    <a:gd name="connsiteY192" fmla="*/ 1327685 h 2276195"/>
                    <a:gd name="connsiteX193" fmla="*/ 729192 w 3180821"/>
                    <a:gd name="connsiteY193" fmla="*/ 1531863 h 2276195"/>
                    <a:gd name="connsiteX194" fmla="*/ 779463 w 3180821"/>
                    <a:gd name="connsiteY194" fmla="*/ 1720172 h 2276195"/>
                    <a:gd name="connsiteX195" fmla="*/ 815975 w 3180821"/>
                    <a:gd name="connsiteY195" fmla="*/ 1879389 h 2276195"/>
                    <a:gd name="connsiteX196" fmla="*/ 848784 w 3180821"/>
                    <a:gd name="connsiteY196" fmla="*/ 2045482 h 2276195"/>
                    <a:gd name="connsiteX197" fmla="*/ 852488 w 3180821"/>
                    <a:gd name="connsiteY197" fmla="*/ 2069814 h 2276195"/>
                    <a:gd name="connsiteX198" fmla="*/ 846667 w 3180821"/>
                    <a:gd name="connsiteY198" fmla="*/ 2089385 h 2276195"/>
                    <a:gd name="connsiteX199" fmla="*/ 403631 w 3180821"/>
                    <a:gd name="connsiteY199" fmla="*/ 2276195 h 2276195"/>
                    <a:gd name="connsiteX0" fmla="*/ 403631 w 3180821"/>
                    <a:gd name="connsiteY0" fmla="*/ 2276195 h 2276195"/>
                    <a:gd name="connsiteX1" fmla="*/ 3085922 w 3180821"/>
                    <a:gd name="connsiteY1" fmla="*/ 2109788 h 2276195"/>
                    <a:gd name="connsiteX2" fmla="*/ 3083984 w 3180821"/>
                    <a:gd name="connsiteY2" fmla="*/ 2107899 h 2276195"/>
                    <a:gd name="connsiteX3" fmla="*/ 3060171 w 3180821"/>
                    <a:gd name="connsiteY3" fmla="*/ 2076161 h 2276195"/>
                    <a:gd name="connsiteX4" fmla="*/ 3042180 w 3180821"/>
                    <a:gd name="connsiteY4" fmla="*/ 2031200 h 2276195"/>
                    <a:gd name="connsiteX5" fmla="*/ 3036888 w 3180821"/>
                    <a:gd name="connsiteY5" fmla="*/ 1986767 h 2276195"/>
                    <a:gd name="connsiteX6" fmla="*/ 3040063 w 3180821"/>
                    <a:gd name="connsiteY6" fmla="*/ 1943393 h 2276195"/>
                    <a:gd name="connsiteX7" fmla="*/ 3048000 w 3180821"/>
                    <a:gd name="connsiteY7" fmla="*/ 1902134 h 2276195"/>
                    <a:gd name="connsiteX8" fmla="*/ 3064404 w 3180821"/>
                    <a:gd name="connsiteY8" fmla="*/ 1846593 h 2276195"/>
                    <a:gd name="connsiteX9" fmla="*/ 3071813 w 3180821"/>
                    <a:gd name="connsiteY9" fmla="*/ 1817501 h 2276195"/>
                    <a:gd name="connsiteX10" fmla="*/ 3076576 w 3180821"/>
                    <a:gd name="connsiteY10" fmla="*/ 1803748 h 2276195"/>
                    <a:gd name="connsiteX11" fmla="*/ 3095626 w 3180821"/>
                    <a:gd name="connsiteY11" fmla="*/ 1767250 h 2276195"/>
                    <a:gd name="connsiteX12" fmla="*/ 3142192 w 3180821"/>
                    <a:gd name="connsiteY12" fmla="*/ 1697427 h 2276195"/>
                    <a:gd name="connsiteX13" fmla="*/ 3180821 w 3180821"/>
                    <a:gd name="connsiteY13" fmla="*/ 1644531 h 2276195"/>
                    <a:gd name="connsiteX14" fmla="*/ 3045354 w 3180821"/>
                    <a:gd name="connsiteY14" fmla="*/ 1603802 h 2276195"/>
                    <a:gd name="connsiteX15" fmla="*/ 2453217 w 3180821"/>
                    <a:gd name="connsiteY15" fmla="*/ 1417079 h 2276195"/>
                    <a:gd name="connsiteX16" fmla="*/ 2216680 w 3180821"/>
                    <a:gd name="connsiteY16" fmla="*/ 1336678 h 2276195"/>
                    <a:gd name="connsiteX17" fmla="*/ 2145242 w 3180821"/>
                    <a:gd name="connsiteY17" fmla="*/ 1310230 h 2276195"/>
                    <a:gd name="connsiteX18" fmla="*/ 2119313 w 3180821"/>
                    <a:gd name="connsiteY18" fmla="*/ 1298064 h 2276195"/>
                    <a:gd name="connsiteX19" fmla="*/ 2116138 w 3180821"/>
                    <a:gd name="connsiteY19" fmla="*/ 1294361 h 2276195"/>
                    <a:gd name="connsiteX20" fmla="*/ 2103438 w 3180821"/>
                    <a:gd name="connsiteY20" fmla="*/ 1293303 h 2276195"/>
                    <a:gd name="connsiteX21" fmla="*/ 2083330 w 3180821"/>
                    <a:gd name="connsiteY21" fmla="*/ 1284311 h 2276195"/>
                    <a:gd name="connsiteX22" fmla="*/ 2064280 w 3180821"/>
                    <a:gd name="connsiteY22" fmla="*/ 1265268 h 2276195"/>
                    <a:gd name="connsiteX23" fmla="*/ 2062163 w 3180821"/>
                    <a:gd name="connsiteY23" fmla="*/ 1260508 h 2276195"/>
                    <a:gd name="connsiteX24" fmla="*/ 2001309 w 3180821"/>
                    <a:gd name="connsiteY24" fmla="*/ 1085423 h 2276195"/>
                    <a:gd name="connsiteX25" fmla="*/ 1991254 w 3180821"/>
                    <a:gd name="connsiteY25" fmla="*/ 1038874 h 2276195"/>
                    <a:gd name="connsiteX26" fmla="*/ 1974321 w 3180821"/>
                    <a:gd name="connsiteY26" fmla="*/ 990210 h 2276195"/>
                    <a:gd name="connsiteX27" fmla="*/ 1963209 w 3180821"/>
                    <a:gd name="connsiteY27" fmla="*/ 967994 h 2276195"/>
                    <a:gd name="connsiteX28" fmla="*/ 1951038 w 3180821"/>
                    <a:gd name="connsiteY28" fmla="*/ 952125 h 2276195"/>
                    <a:gd name="connsiteX29" fmla="*/ 1938867 w 3180821"/>
                    <a:gd name="connsiteY29" fmla="*/ 943133 h 2276195"/>
                    <a:gd name="connsiteX30" fmla="*/ 1927225 w 3180821"/>
                    <a:gd name="connsiteY30" fmla="*/ 939430 h 2276195"/>
                    <a:gd name="connsiteX31" fmla="*/ 1915054 w 3180821"/>
                    <a:gd name="connsiteY31" fmla="*/ 939959 h 2276195"/>
                    <a:gd name="connsiteX32" fmla="*/ 1898121 w 3180821"/>
                    <a:gd name="connsiteY32" fmla="*/ 946835 h 2276195"/>
                    <a:gd name="connsiteX33" fmla="*/ 1879071 w 3180821"/>
                    <a:gd name="connsiteY33" fmla="*/ 963762 h 2276195"/>
                    <a:gd name="connsiteX34" fmla="*/ 1858434 w 3180821"/>
                    <a:gd name="connsiteY34" fmla="*/ 991268 h 2276195"/>
                    <a:gd name="connsiteX35" fmla="*/ 1855788 w 3180821"/>
                    <a:gd name="connsiteY35" fmla="*/ 997086 h 2276195"/>
                    <a:gd name="connsiteX36" fmla="*/ 1846263 w 3180821"/>
                    <a:gd name="connsiteY36" fmla="*/ 1025121 h 2276195"/>
                    <a:gd name="connsiteX37" fmla="*/ 1827213 w 3180821"/>
                    <a:gd name="connsiteY37" fmla="*/ 1116102 h 2276195"/>
                    <a:gd name="connsiteX38" fmla="*/ 1805517 w 3180821"/>
                    <a:gd name="connsiteY38" fmla="*/ 1261566 h 2276195"/>
                    <a:gd name="connsiteX39" fmla="*/ 1802342 w 3180821"/>
                    <a:gd name="connsiteY39" fmla="*/ 1290658 h 2276195"/>
                    <a:gd name="connsiteX40" fmla="*/ 1790700 w 3180821"/>
                    <a:gd name="connsiteY40" fmla="*/ 1303353 h 2276195"/>
                    <a:gd name="connsiteX41" fmla="*/ 1770063 w 3180821"/>
                    <a:gd name="connsiteY41" fmla="*/ 1321867 h 2276195"/>
                    <a:gd name="connsiteX42" fmla="*/ 1751013 w 3180821"/>
                    <a:gd name="connsiteY42" fmla="*/ 1331388 h 2276195"/>
                    <a:gd name="connsiteX43" fmla="*/ 1735138 w 3180821"/>
                    <a:gd name="connsiteY43" fmla="*/ 1334562 h 2276195"/>
                    <a:gd name="connsiteX44" fmla="*/ 1720850 w 3180821"/>
                    <a:gd name="connsiteY44" fmla="*/ 1330859 h 2276195"/>
                    <a:gd name="connsiteX45" fmla="*/ 1708680 w 3180821"/>
                    <a:gd name="connsiteY45" fmla="*/ 1321867 h 2276195"/>
                    <a:gd name="connsiteX46" fmla="*/ 1692275 w 3180821"/>
                    <a:gd name="connsiteY46" fmla="*/ 1300180 h 2276195"/>
                    <a:gd name="connsiteX47" fmla="*/ 1677459 w 3180821"/>
                    <a:gd name="connsiteY47" fmla="*/ 1262095 h 2276195"/>
                    <a:gd name="connsiteX48" fmla="*/ 1667405 w 3180821"/>
                    <a:gd name="connsiteY48" fmla="*/ 1221894 h 2276195"/>
                    <a:gd name="connsiteX49" fmla="*/ 1659467 w 3180821"/>
                    <a:gd name="connsiteY49" fmla="*/ 1170585 h 2276195"/>
                    <a:gd name="connsiteX50" fmla="*/ 1658938 w 3180821"/>
                    <a:gd name="connsiteY50" fmla="*/ 1162650 h 2276195"/>
                    <a:gd name="connsiteX51" fmla="*/ 1655234 w 3180821"/>
                    <a:gd name="connsiteY51" fmla="*/ 1151542 h 2276195"/>
                    <a:gd name="connsiteX52" fmla="*/ 1646767 w 3180821"/>
                    <a:gd name="connsiteY52" fmla="*/ 1135145 h 2276195"/>
                    <a:gd name="connsiteX53" fmla="*/ 1636184 w 3180821"/>
                    <a:gd name="connsiteY53" fmla="*/ 1121921 h 2276195"/>
                    <a:gd name="connsiteX54" fmla="*/ 1624542 w 3180821"/>
                    <a:gd name="connsiteY54" fmla="*/ 1113457 h 2276195"/>
                    <a:gd name="connsiteX55" fmla="*/ 1604963 w 3180821"/>
                    <a:gd name="connsiteY55" fmla="*/ 1107110 h 2276195"/>
                    <a:gd name="connsiteX56" fmla="*/ 1577446 w 3180821"/>
                    <a:gd name="connsiteY56" fmla="*/ 1107639 h 2276195"/>
                    <a:gd name="connsiteX57" fmla="*/ 1537230 w 3180821"/>
                    <a:gd name="connsiteY57" fmla="*/ 1121392 h 2276195"/>
                    <a:gd name="connsiteX58" fmla="*/ 1499130 w 3180821"/>
                    <a:gd name="connsiteY58" fmla="*/ 1144137 h 2276195"/>
                    <a:gd name="connsiteX59" fmla="*/ 1494896 w 3180821"/>
                    <a:gd name="connsiteY59" fmla="*/ 1147311 h 2276195"/>
                    <a:gd name="connsiteX60" fmla="*/ 1475317 w 3180821"/>
                    <a:gd name="connsiteY60" fmla="*/ 1150484 h 2276195"/>
                    <a:gd name="connsiteX61" fmla="*/ 1445684 w 3180821"/>
                    <a:gd name="connsiteY61" fmla="*/ 1149426 h 2276195"/>
                    <a:gd name="connsiteX62" fmla="*/ 1426634 w 3180821"/>
                    <a:gd name="connsiteY62" fmla="*/ 1143608 h 2276195"/>
                    <a:gd name="connsiteX63" fmla="*/ 1414992 w 3180821"/>
                    <a:gd name="connsiteY63" fmla="*/ 1132500 h 2276195"/>
                    <a:gd name="connsiteX64" fmla="*/ 1409700 w 3180821"/>
                    <a:gd name="connsiteY64" fmla="*/ 1114515 h 2276195"/>
                    <a:gd name="connsiteX65" fmla="*/ 1412875 w 3180821"/>
                    <a:gd name="connsiteY65" fmla="*/ 1093886 h 2276195"/>
                    <a:gd name="connsiteX66" fmla="*/ 1413405 w 3180821"/>
                    <a:gd name="connsiteY66" fmla="*/ 1091770 h 2276195"/>
                    <a:gd name="connsiteX67" fmla="*/ 1421342 w 3180821"/>
                    <a:gd name="connsiteY67" fmla="*/ 1049453 h 2276195"/>
                    <a:gd name="connsiteX68" fmla="*/ 1429809 w 3180821"/>
                    <a:gd name="connsiteY68" fmla="*/ 975928 h 2276195"/>
                    <a:gd name="connsiteX69" fmla="*/ 1431925 w 3180821"/>
                    <a:gd name="connsiteY69" fmla="*/ 912453 h 2276195"/>
                    <a:gd name="connsiteX70" fmla="*/ 1429809 w 3180821"/>
                    <a:gd name="connsiteY70" fmla="*/ 858499 h 2276195"/>
                    <a:gd name="connsiteX71" fmla="*/ 1422930 w 3180821"/>
                    <a:gd name="connsiteY71" fmla="*/ 813538 h 2276195"/>
                    <a:gd name="connsiteX72" fmla="*/ 1411817 w 3180821"/>
                    <a:gd name="connsiteY72" fmla="*/ 775982 h 2276195"/>
                    <a:gd name="connsiteX73" fmla="*/ 1399117 w 3180821"/>
                    <a:gd name="connsiteY73" fmla="*/ 746360 h 2276195"/>
                    <a:gd name="connsiteX74" fmla="*/ 1383771 w 3180821"/>
                    <a:gd name="connsiteY74" fmla="*/ 723615 h 2276195"/>
                    <a:gd name="connsiteX75" fmla="*/ 1366838 w 3180821"/>
                    <a:gd name="connsiteY75" fmla="*/ 706159 h 2276195"/>
                    <a:gd name="connsiteX76" fmla="*/ 1349375 w 3180821"/>
                    <a:gd name="connsiteY76" fmla="*/ 692935 h 2276195"/>
                    <a:gd name="connsiteX77" fmla="*/ 1323446 w 3180821"/>
                    <a:gd name="connsiteY77" fmla="*/ 681827 h 2276195"/>
                    <a:gd name="connsiteX78" fmla="*/ 1282700 w 3180821"/>
                    <a:gd name="connsiteY78" fmla="*/ 676538 h 2276195"/>
                    <a:gd name="connsiteX79" fmla="*/ 1275821 w 3180821"/>
                    <a:gd name="connsiteY79" fmla="*/ 678125 h 2276195"/>
                    <a:gd name="connsiteX80" fmla="*/ 1264180 w 3180821"/>
                    <a:gd name="connsiteY80" fmla="*/ 681827 h 2276195"/>
                    <a:gd name="connsiteX81" fmla="*/ 1245659 w 3180821"/>
                    <a:gd name="connsiteY81" fmla="*/ 690291 h 2276195"/>
                    <a:gd name="connsiteX82" fmla="*/ 1223963 w 3180821"/>
                    <a:gd name="connsiteY82" fmla="*/ 707746 h 2276195"/>
                    <a:gd name="connsiteX83" fmla="*/ 1206500 w 3180821"/>
                    <a:gd name="connsiteY83" fmla="*/ 735252 h 2276195"/>
                    <a:gd name="connsiteX84" fmla="*/ 1199621 w 3180821"/>
                    <a:gd name="connsiteY84" fmla="*/ 765403 h 2276195"/>
                    <a:gd name="connsiteX85" fmla="*/ 1200680 w 3180821"/>
                    <a:gd name="connsiteY85" fmla="*/ 810364 h 2276195"/>
                    <a:gd name="connsiteX86" fmla="*/ 1212321 w 3180821"/>
                    <a:gd name="connsiteY86" fmla="*/ 852152 h 2276195"/>
                    <a:gd name="connsiteX87" fmla="*/ 1214438 w 3180821"/>
                    <a:gd name="connsiteY87" fmla="*/ 856913 h 2276195"/>
                    <a:gd name="connsiteX88" fmla="*/ 1220788 w 3180821"/>
                    <a:gd name="connsiteY88" fmla="*/ 870665 h 2276195"/>
                    <a:gd name="connsiteX89" fmla="*/ 1231371 w 3180821"/>
                    <a:gd name="connsiteY89" fmla="*/ 905577 h 2276195"/>
                    <a:gd name="connsiteX90" fmla="*/ 1243542 w 3180821"/>
                    <a:gd name="connsiteY90" fmla="*/ 966936 h 2276195"/>
                    <a:gd name="connsiteX91" fmla="*/ 1255184 w 3180821"/>
                    <a:gd name="connsiteY91" fmla="*/ 1083836 h 2276195"/>
                    <a:gd name="connsiteX92" fmla="*/ 1255184 w 3180821"/>
                    <a:gd name="connsiteY92" fmla="*/ 1107110 h 2276195"/>
                    <a:gd name="connsiteX93" fmla="*/ 1238780 w 3180821"/>
                    <a:gd name="connsiteY93" fmla="*/ 1120334 h 2276195"/>
                    <a:gd name="connsiteX94" fmla="*/ 1209146 w 3180821"/>
                    <a:gd name="connsiteY94" fmla="*/ 1140434 h 2276195"/>
                    <a:gd name="connsiteX95" fmla="*/ 1181630 w 3180821"/>
                    <a:gd name="connsiteY95" fmla="*/ 1151542 h 2276195"/>
                    <a:gd name="connsiteX96" fmla="*/ 1157288 w 3180821"/>
                    <a:gd name="connsiteY96" fmla="*/ 1155774 h 2276195"/>
                    <a:gd name="connsiteX97" fmla="*/ 1135592 w 3180821"/>
                    <a:gd name="connsiteY97" fmla="*/ 1152600 h 2276195"/>
                    <a:gd name="connsiteX98" fmla="*/ 1115484 w 3180821"/>
                    <a:gd name="connsiteY98" fmla="*/ 1143608 h 2276195"/>
                    <a:gd name="connsiteX99" fmla="*/ 1089555 w 3180821"/>
                    <a:gd name="connsiteY99" fmla="*/ 1122979 h 2276195"/>
                    <a:gd name="connsiteX100" fmla="*/ 1062038 w 3180821"/>
                    <a:gd name="connsiteY100" fmla="*/ 1084894 h 2276195"/>
                    <a:gd name="connsiteX101" fmla="*/ 1044046 w 3180821"/>
                    <a:gd name="connsiteY101" fmla="*/ 1043635 h 2276195"/>
                    <a:gd name="connsiteX102" fmla="*/ 1027113 w 3180821"/>
                    <a:gd name="connsiteY102" fmla="*/ 992326 h 2276195"/>
                    <a:gd name="connsiteX103" fmla="*/ 1025525 w 3180821"/>
                    <a:gd name="connsiteY103" fmla="*/ 983334 h 2276195"/>
                    <a:gd name="connsiteX104" fmla="*/ 1016000 w 3180821"/>
                    <a:gd name="connsiteY104" fmla="*/ 955828 h 2276195"/>
                    <a:gd name="connsiteX105" fmla="*/ 1001184 w 3180821"/>
                    <a:gd name="connsiteY105" fmla="*/ 882831 h 2276195"/>
                    <a:gd name="connsiteX106" fmla="*/ 992188 w 3180821"/>
                    <a:gd name="connsiteY106" fmla="*/ 796082 h 2276195"/>
                    <a:gd name="connsiteX107" fmla="*/ 987425 w 3180821"/>
                    <a:gd name="connsiteY107" fmla="*/ 704573 h 2276195"/>
                    <a:gd name="connsiteX108" fmla="*/ 987425 w 3180821"/>
                    <a:gd name="connsiteY108" fmla="*/ 488758 h 2276195"/>
                    <a:gd name="connsiteX109" fmla="*/ 990071 w 3180821"/>
                    <a:gd name="connsiteY109" fmla="*/ 437978 h 2276195"/>
                    <a:gd name="connsiteX110" fmla="*/ 981605 w 3180821"/>
                    <a:gd name="connsiteY110" fmla="*/ 415232 h 2276195"/>
                    <a:gd name="connsiteX111" fmla="*/ 964671 w 3180821"/>
                    <a:gd name="connsiteY111" fmla="*/ 378734 h 2276195"/>
                    <a:gd name="connsiteX112" fmla="*/ 947209 w 3180821"/>
                    <a:gd name="connsiteY112" fmla="*/ 352815 h 2276195"/>
                    <a:gd name="connsiteX113" fmla="*/ 931334 w 3180821"/>
                    <a:gd name="connsiteY113" fmla="*/ 335360 h 2276195"/>
                    <a:gd name="connsiteX114" fmla="*/ 914400 w 3180821"/>
                    <a:gd name="connsiteY114" fmla="*/ 325839 h 2276195"/>
                    <a:gd name="connsiteX115" fmla="*/ 899055 w 3180821"/>
                    <a:gd name="connsiteY115" fmla="*/ 323723 h 2276195"/>
                    <a:gd name="connsiteX116" fmla="*/ 884767 w 3180821"/>
                    <a:gd name="connsiteY116" fmla="*/ 326896 h 2276195"/>
                    <a:gd name="connsiteX117" fmla="*/ 869950 w 3180821"/>
                    <a:gd name="connsiteY117" fmla="*/ 334302 h 2276195"/>
                    <a:gd name="connsiteX118" fmla="*/ 850900 w 3180821"/>
                    <a:gd name="connsiteY118" fmla="*/ 352815 h 2276195"/>
                    <a:gd name="connsiteX119" fmla="*/ 829734 w 3180821"/>
                    <a:gd name="connsiteY119" fmla="*/ 382966 h 2276195"/>
                    <a:gd name="connsiteX120" fmla="*/ 809096 w 3180821"/>
                    <a:gd name="connsiteY120" fmla="*/ 424754 h 2276195"/>
                    <a:gd name="connsiteX121" fmla="*/ 805921 w 3180821"/>
                    <a:gd name="connsiteY121" fmla="*/ 433217 h 2276195"/>
                    <a:gd name="connsiteX122" fmla="*/ 800100 w 3180821"/>
                    <a:gd name="connsiteY122" fmla="*/ 459136 h 2276195"/>
                    <a:gd name="connsiteX123" fmla="*/ 796925 w 3180821"/>
                    <a:gd name="connsiteY123" fmla="*/ 514148 h 2276195"/>
                    <a:gd name="connsiteX124" fmla="*/ 804863 w 3180821"/>
                    <a:gd name="connsiteY124" fmla="*/ 569688 h 2276195"/>
                    <a:gd name="connsiteX125" fmla="*/ 819680 w 3180821"/>
                    <a:gd name="connsiteY125" fmla="*/ 624700 h 2276195"/>
                    <a:gd name="connsiteX126" fmla="*/ 849842 w 3180821"/>
                    <a:gd name="connsiteY126" fmla="*/ 701399 h 2276195"/>
                    <a:gd name="connsiteX127" fmla="*/ 892175 w 3180821"/>
                    <a:gd name="connsiteY127" fmla="*/ 783916 h 2276195"/>
                    <a:gd name="connsiteX128" fmla="*/ 906992 w 3180821"/>
                    <a:gd name="connsiteY128" fmla="*/ 811422 h 2276195"/>
                    <a:gd name="connsiteX129" fmla="*/ 918105 w 3180821"/>
                    <a:gd name="connsiteY129" fmla="*/ 835754 h 2276195"/>
                    <a:gd name="connsiteX130" fmla="*/ 932921 w 3180821"/>
                    <a:gd name="connsiteY130" fmla="*/ 891824 h 2276195"/>
                    <a:gd name="connsiteX131" fmla="*/ 942446 w 3180821"/>
                    <a:gd name="connsiteY131" fmla="*/ 966936 h 2276195"/>
                    <a:gd name="connsiteX132" fmla="*/ 943505 w 3180821"/>
                    <a:gd name="connsiteY132" fmla="*/ 979631 h 2276195"/>
                    <a:gd name="connsiteX133" fmla="*/ 938742 w 3180821"/>
                    <a:gd name="connsiteY133" fmla="*/ 982805 h 2276195"/>
                    <a:gd name="connsiteX134" fmla="*/ 929746 w 3180821"/>
                    <a:gd name="connsiteY134" fmla="*/ 984391 h 2276195"/>
                    <a:gd name="connsiteX135" fmla="*/ 914400 w 3180821"/>
                    <a:gd name="connsiteY135" fmla="*/ 979631 h 2276195"/>
                    <a:gd name="connsiteX136" fmla="*/ 892175 w 3180821"/>
                    <a:gd name="connsiteY136" fmla="*/ 961117 h 2276195"/>
                    <a:gd name="connsiteX137" fmla="*/ 869950 w 3180821"/>
                    <a:gd name="connsiteY137" fmla="*/ 934140 h 2276195"/>
                    <a:gd name="connsiteX138" fmla="*/ 821267 w 3180821"/>
                    <a:gd name="connsiteY138" fmla="*/ 853739 h 2276195"/>
                    <a:gd name="connsiteX139" fmla="*/ 810155 w 3180821"/>
                    <a:gd name="connsiteY139" fmla="*/ 830994 h 2276195"/>
                    <a:gd name="connsiteX140" fmla="*/ 790046 w 3180821"/>
                    <a:gd name="connsiteY140" fmla="*/ 802959 h 2276195"/>
                    <a:gd name="connsiteX141" fmla="*/ 757238 w 3180821"/>
                    <a:gd name="connsiteY141" fmla="*/ 768576 h 2276195"/>
                    <a:gd name="connsiteX142" fmla="*/ 738188 w 3180821"/>
                    <a:gd name="connsiteY142" fmla="*/ 756939 h 2276195"/>
                    <a:gd name="connsiteX143" fmla="*/ 728663 w 3180821"/>
                    <a:gd name="connsiteY143" fmla="*/ 754824 h 2276195"/>
                    <a:gd name="connsiteX144" fmla="*/ 716492 w 3180821"/>
                    <a:gd name="connsiteY144" fmla="*/ 758526 h 2276195"/>
                    <a:gd name="connsiteX145" fmla="*/ 706438 w 3180821"/>
                    <a:gd name="connsiteY145" fmla="*/ 773866 h 2276195"/>
                    <a:gd name="connsiteX146" fmla="*/ 703263 w 3180821"/>
                    <a:gd name="connsiteY146" fmla="*/ 796611 h 2276195"/>
                    <a:gd name="connsiteX147" fmla="*/ 705379 w 3180821"/>
                    <a:gd name="connsiteY147" fmla="*/ 820943 h 2276195"/>
                    <a:gd name="connsiteX148" fmla="*/ 713317 w 3180821"/>
                    <a:gd name="connsiteY148" fmla="*/ 843160 h 2276195"/>
                    <a:gd name="connsiteX149" fmla="*/ 718609 w 3180821"/>
                    <a:gd name="connsiteY149" fmla="*/ 851623 h 2276195"/>
                    <a:gd name="connsiteX150" fmla="*/ 733954 w 3180821"/>
                    <a:gd name="connsiteY150" fmla="*/ 873839 h 2276195"/>
                    <a:gd name="connsiteX151" fmla="*/ 784225 w 3180821"/>
                    <a:gd name="connsiteY151" fmla="*/ 963762 h 2276195"/>
                    <a:gd name="connsiteX152" fmla="*/ 865717 w 3180821"/>
                    <a:gd name="connsiteY152" fmla="*/ 1119805 h 2276195"/>
                    <a:gd name="connsiteX153" fmla="*/ 882121 w 3180821"/>
                    <a:gd name="connsiteY153" fmla="*/ 1152600 h 2276195"/>
                    <a:gd name="connsiteX154" fmla="*/ 886355 w 3180821"/>
                    <a:gd name="connsiteY154" fmla="*/ 1171643 h 2276195"/>
                    <a:gd name="connsiteX155" fmla="*/ 886355 w 3180821"/>
                    <a:gd name="connsiteY155" fmla="*/ 1199149 h 2276195"/>
                    <a:gd name="connsiteX156" fmla="*/ 879475 w 3180821"/>
                    <a:gd name="connsiteY156" fmla="*/ 1217133 h 2276195"/>
                    <a:gd name="connsiteX157" fmla="*/ 867834 w 3180821"/>
                    <a:gd name="connsiteY157" fmla="*/ 1228241 h 2276195"/>
                    <a:gd name="connsiteX158" fmla="*/ 847196 w 3180821"/>
                    <a:gd name="connsiteY158" fmla="*/ 1233531 h 2276195"/>
                    <a:gd name="connsiteX159" fmla="*/ 824442 w 3180821"/>
                    <a:gd name="connsiteY159" fmla="*/ 1229299 h 2276195"/>
                    <a:gd name="connsiteX160" fmla="*/ 821267 w 3180821"/>
                    <a:gd name="connsiteY160" fmla="*/ 1228770 h 2276195"/>
                    <a:gd name="connsiteX161" fmla="*/ 637646 w 3180821"/>
                    <a:gd name="connsiteY161" fmla="*/ 807190 h 2276195"/>
                    <a:gd name="connsiteX162" fmla="*/ 515938 w 3180821"/>
                    <a:gd name="connsiteY162" fmla="*/ 524727 h 2276195"/>
                    <a:gd name="connsiteX163" fmla="*/ 488421 w 3180821"/>
                    <a:gd name="connsiteY163" fmla="*/ 459136 h 2276195"/>
                    <a:gd name="connsiteX164" fmla="*/ 436034 w 3180821"/>
                    <a:gd name="connsiteY164" fmla="*/ 345939 h 2276195"/>
                    <a:gd name="connsiteX165" fmla="*/ 385763 w 3180821"/>
                    <a:gd name="connsiteY165" fmla="*/ 251255 h 2276195"/>
                    <a:gd name="connsiteX166" fmla="*/ 337609 w 3180821"/>
                    <a:gd name="connsiteY166" fmla="*/ 175614 h 2276195"/>
                    <a:gd name="connsiteX167" fmla="*/ 291571 w 3180821"/>
                    <a:gd name="connsiteY167" fmla="*/ 115842 h 2276195"/>
                    <a:gd name="connsiteX168" fmla="*/ 248179 w 3180821"/>
                    <a:gd name="connsiteY168" fmla="*/ 70881 h 2276195"/>
                    <a:gd name="connsiteX169" fmla="*/ 207963 w 3180821"/>
                    <a:gd name="connsiteY169" fmla="*/ 38085 h 2276195"/>
                    <a:gd name="connsiteX170" fmla="*/ 171450 w 3180821"/>
                    <a:gd name="connsiteY170" fmla="*/ 16398 h 2276195"/>
                    <a:gd name="connsiteX171" fmla="*/ 137584 w 3180821"/>
                    <a:gd name="connsiteY171" fmla="*/ 4232 h 2276195"/>
                    <a:gd name="connsiteX172" fmla="*/ 107421 w 3180821"/>
                    <a:gd name="connsiteY172" fmla="*/ 0 h 2276195"/>
                    <a:gd name="connsiteX173" fmla="*/ 80434 w 3180821"/>
                    <a:gd name="connsiteY173" fmla="*/ 1587 h 2276195"/>
                    <a:gd name="connsiteX174" fmla="*/ 58738 w 3180821"/>
                    <a:gd name="connsiteY174" fmla="*/ 6877 h 2276195"/>
                    <a:gd name="connsiteX175" fmla="*/ 17463 w 3180821"/>
                    <a:gd name="connsiteY175" fmla="*/ 28035 h 2276195"/>
                    <a:gd name="connsiteX176" fmla="*/ 10584 w 3180821"/>
                    <a:gd name="connsiteY176" fmla="*/ 34911 h 2276195"/>
                    <a:gd name="connsiteX177" fmla="*/ 6879 w 3180821"/>
                    <a:gd name="connsiteY177" fmla="*/ 40201 h 2276195"/>
                    <a:gd name="connsiteX178" fmla="*/ 1588 w 3180821"/>
                    <a:gd name="connsiteY178" fmla="*/ 53425 h 2276195"/>
                    <a:gd name="connsiteX179" fmla="*/ 0 w 3180821"/>
                    <a:gd name="connsiteY179" fmla="*/ 79344 h 2276195"/>
                    <a:gd name="connsiteX180" fmla="*/ 7409 w 3180821"/>
                    <a:gd name="connsiteY180" fmla="*/ 122719 h 2276195"/>
                    <a:gd name="connsiteX181" fmla="*/ 25929 w 3180821"/>
                    <a:gd name="connsiteY181" fmla="*/ 175085 h 2276195"/>
                    <a:gd name="connsiteX182" fmla="*/ 68263 w 3180821"/>
                    <a:gd name="connsiteY182" fmla="*/ 265537 h 2276195"/>
                    <a:gd name="connsiteX183" fmla="*/ 146050 w 3180821"/>
                    <a:gd name="connsiteY183" fmla="*/ 403066 h 2276195"/>
                    <a:gd name="connsiteX184" fmla="*/ 235479 w 3180821"/>
                    <a:gd name="connsiteY184" fmla="*/ 541653 h 2276195"/>
                    <a:gd name="connsiteX185" fmla="*/ 322263 w 3180821"/>
                    <a:gd name="connsiteY185" fmla="*/ 668603 h 2276195"/>
                    <a:gd name="connsiteX186" fmla="*/ 422804 w 3180821"/>
                    <a:gd name="connsiteY186" fmla="*/ 808777 h 2276195"/>
                    <a:gd name="connsiteX187" fmla="*/ 439738 w 3180821"/>
                    <a:gd name="connsiteY187" fmla="*/ 830465 h 2276195"/>
                    <a:gd name="connsiteX188" fmla="*/ 466196 w 3180821"/>
                    <a:gd name="connsiteY188" fmla="*/ 875426 h 2276195"/>
                    <a:gd name="connsiteX189" fmla="*/ 516467 w 3180821"/>
                    <a:gd name="connsiteY189" fmla="*/ 970639 h 2276195"/>
                    <a:gd name="connsiteX190" fmla="*/ 564092 w 3180821"/>
                    <a:gd name="connsiteY190" fmla="*/ 1069554 h 2276195"/>
                    <a:gd name="connsiteX191" fmla="*/ 606425 w 3180821"/>
                    <a:gd name="connsiteY191" fmla="*/ 1172172 h 2276195"/>
                    <a:gd name="connsiteX192" fmla="*/ 664634 w 3180821"/>
                    <a:gd name="connsiteY192" fmla="*/ 1327685 h 2276195"/>
                    <a:gd name="connsiteX193" fmla="*/ 729192 w 3180821"/>
                    <a:gd name="connsiteY193" fmla="*/ 1531863 h 2276195"/>
                    <a:gd name="connsiteX194" fmla="*/ 779463 w 3180821"/>
                    <a:gd name="connsiteY194" fmla="*/ 1720172 h 2276195"/>
                    <a:gd name="connsiteX195" fmla="*/ 815975 w 3180821"/>
                    <a:gd name="connsiteY195" fmla="*/ 1879389 h 2276195"/>
                    <a:gd name="connsiteX196" fmla="*/ 848784 w 3180821"/>
                    <a:gd name="connsiteY196" fmla="*/ 2045482 h 2276195"/>
                    <a:gd name="connsiteX197" fmla="*/ 852488 w 3180821"/>
                    <a:gd name="connsiteY197" fmla="*/ 2069814 h 2276195"/>
                    <a:gd name="connsiteX198" fmla="*/ 661770 w 3180821"/>
                    <a:gd name="connsiteY198" fmla="*/ 2117118 h 2276195"/>
                    <a:gd name="connsiteX199" fmla="*/ 403631 w 3180821"/>
                    <a:gd name="connsiteY199" fmla="*/ 2276195 h 2276195"/>
                    <a:gd name="connsiteX0" fmla="*/ 403631 w 3180821"/>
                    <a:gd name="connsiteY0" fmla="*/ 2276195 h 2276195"/>
                    <a:gd name="connsiteX1" fmla="*/ 3085922 w 3180821"/>
                    <a:gd name="connsiteY1" fmla="*/ 2109788 h 2276195"/>
                    <a:gd name="connsiteX2" fmla="*/ 3083984 w 3180821"/>
                    <a:gd name="connsiteY2" fmla="*/ 2107899 h 2276195"/>
                    <a:gd name="connsiteX3" fmla="*/ 3060171 w 3180821"/>
                    <a:gd name="connsiteY3" fmla="*/ 2076161 h 2276195"/>
                    <a:gd name="connsiteX4" fmla="*/ 3042180 w 3180821"/>
                    <a:gd name="connsiteY4" fmla="*/ 2031200 h 2276195"/>
                    <a:gd name="connsiteX5" fmla="*/ 3036888 w 3180821"/>
                    <a:gd name="connsiteY5" fmla="*/ 1986767 h 2276195"/>
                    <a:gd name="connsiteX6" fmla="*/ 3040063 w 3180821"/>
                    <a:gd name="connsiteY6" fmla="*/ 1943393 h 2276195"/>
                    <a:gd name="connsiteX7" fmla="*/ 3048000 w 3180821"/>
                    <a:gd name="connsiteY7" fmla="*/ 1902134 h 2276195"/>
                    <a:gd name="connsiteX8" fmla="*/ 3064404 w 3180821"/>
                    <a:gd name="connsiteY8" fmla="*/ 1846593 h 2276195"/>
                    <a:gd name="connsiteX9" fmla="*/ 3071813 w 3180821"/>
                    <a:gd name="connsiteY9" fmla="*/ 1817501 h 2276195"/>
                    <a:gd name="connsiteX10" fmla="*/ 3076576 w 3180821"/>
                    <a:gd name="connsiteY10" fmla="*/ 1803748 h 2276195"/>
                    <a:gd name="connsiteX11" fmla="*/ 3095626 w 3180821"/>
                    <a:gd name="connsiteY11" fmla="*/ 1767250 h 2276195"/>
                    <a:gd name="connsiteX12" fmla="*/ 3142192 w 3180821"/>
                    <a:gd name="connsiteY12" fmla="*/ 1697427 h 2276195"/>
                    <a:gd name="connsiteX13" fmla="*/ 3180821 w 3180821"/>
                    <a:gd name="connsiteY13" fmla="*/ 1644531 h 2276195"/>
                    <a:gd name="connsiteX14" fmla="*/ 3045354 w 3180821"/>
                    <a:gd name="connsiteY14" fmla="*/ 1603802 h 2276195"/>
                    <a:gd name="connsiteX15" fmla="*/ 2453217 w 3180821"/>
                    <a:gd name="connsiteY15" fmla="*/ 1417079 h 2276195"/>
                    <a:gd name="connsiteX16" fmla="*/ 2216680 w 3180821"/>
                    <a:gd name="connsiteY16" fmla="*/ 1336678 h 2276195"/>
                    <a:gd name="connsiteX17" fmla="*/ 2145242 w 3180821"/>
                    <a:gd name="connsiteY17" fmla="*/ 1310230 h 2276195"/>
                    <a:gd name="connsiteX18" fmla="*/ 2119313 w 3180821"/>
                    <a:gd name="connsiteY18" fmla="*/ 1298064 h 2276195"/>
                    <a:gd name="connsiteX19" fmla="*/ 2116138 w 3180821"/>
                    <a:gd name="connsiteY19" fmla="*/ 1294361 h 2276195"/>
                    <a:gd name="connsiteX20" fmla="*/ 2103438 w 3180821"/>
                    <a:gd name="connsiteY20" fmla="*/ 1293303 h 2276195"/>
                    <a:gd name="connsiteX21" fmla="*/ 2083330 w 3180821"/>
                    <a:gd name="connsiteY21" fmla="*/ 1284311 h 2276195"/>
                    <a:gd name="connsiteX22" fmla="*/ 2064280 w 3180821"/>
                    <a:gd name="connsiteY22" fmla="*/ 1265268 h 2276195"/>
                    <a:gd name="connsiteX23" fmla="*/ 2062163 w 3180821"/>
                    <a:gd name="connsiteY23" fmla="*/ 1260508 h 2276195"/>
                    <a:gd name="connsiteX24" fmla="*/ 2001309 w 3180821"/>
                    <a:gd name="connsiteY24" fmla="*/ 1085423 h 2276195"/>
                    <a:gd name="connsiteX25" fmla="*/ 1991254 w 3180821"/>
                    <a:gd name="connsiteY25" fmla="*/ 1038874 h 2276195"/>
                    <a:gd name="connsiteX26" fmla="*/ 1974321 w 3180821"/>
                    <a:gd name="connsiteY26" fmla="*/ 990210 h 2276195"/>
                    <a:gd name="connsiteX27" fmla="*/ 1963209 w 3180821"/>
                    <a:gd name="connsiteY27" fmla="*/ 967994 h 2276195"/>
                    <a:gd name="connsiteX28" fmla="*/ 1951038 w 3180821"/>
                    <a:gd name="connsiteY28" fmla="*/ 952125 h 2276195"/>
                    <a:gd name="connsiteX29" fmla="*/ 1938867 w 3180821"/>
                    <a:gd name="connsiteY29" fmla="*/ 943133 h 2276195"/>
                    <a:gd name="connsiteX30" fmla="*/ 1927225 w 3180821"/>
                    <a:gd name="connsiteY30" fmla="*/ 939430 h 2276195"/>
                    <a:gd name="connsiteX31" fmla="*/ 1915054 w 3180821"/>
                    <a:gd name="connsiteY31" fmla="*/ 939959 h 2276195"/>
                    <a:gd name="connsiteX32" fmla="*/ 1898121 w 3180821"/>
                    <a:gd name="connsiteY32" fmla="*/ 946835 h 2276195"/>
                    <a:gd name="connsiteX33" fmla="*/ 1879071 w 3180821"/>
                    <a:gd name="connsiteY33" fmla="*/ 963762 h 2276195"/>
                    <a:gd name="connsiteX34" fmla="*/ 1858434 w 3180821"/>
                    <a:gd name="connsiteY34" fmla="*/ 991268 h 2276195"/>
                    <a:gd name="connsiteX35" fmla="*/ 1855788 w 3180821"/>
                    <a:gd name="connsiteY35" fmla="*/ 997086 h 2276195"/>
                    <a:gd name="connsiteX36" fmla="*/ 1846263 w 3180821"/>
                    <a:gd name="connsiteY36" fmla="*/ 1025121 h 2276195"/>
                    <a:gd name="connsiteX37" fmla="*/ 1827213 w 3180821"/>
                    <a:gd name="connsiteY37" fmla="*/ 1116102 h 2276195"/>
                    <a:gd name="connsiteX38" fmla="*/ 1805517 w 3180821"/>
                    <a:gd name="connsiteY38" fmla="*/ 1261566 h 2276195"/>
                    <a:gd name="connsiteX39" fmla="*/ 1802342 w 3180821"/>
                    <a:gd name="connsiteY39" fmla="*/ 1290658 h 2276195"/>
                    <a:gd name="connsiteX40" fmla="*/ 1790700 w 3180821"/>
                    <a:gd name="connsiteY40" fmla="*/ 1303353 h 2276195"/>
                    <a:gd name="connsiteX41" fmla="*/ 1770063 w 3180821"/>
                    <a:gd name="connsiteY41" fmla="*/ 1321867 h 2276195"/>
                    <a:gd name="connsiteX42" fmla="*/ 1751013 w 3180821"/>
                    <a:gd name="connsiteY42" fmla="*/ 1331388 h 2276195"/>
                    <a:gd name="connsiteX43" fmla="*/ 1735138 w 3180821"/>
                    <a:gd name="connsiteY43" fmla="*/ 1334562 h 2276195"/>
                    <a:gd name="connsiteX44" fmla="*/ 1720850 w 3180821"/>
                    <a:gd name="connsiteY44" fmla="*/ 1330859 h 2276195"/>
                    <a:gd name="connsiteX45" fmla="*/ 1708680 w 3180821"/>
                    <a:gd name="connsiteY45" fmla="*/ 1321867 h 2276195"/>
                    <a:gd name="connsiteX46" fmla="*/ 1692275 w 3180821"/>
                    <a:gd name="connsiteY46" fmla="*/ 1300180 h 2276195"/>
                    <a:gd name="connsiteX47" fmla="*/ 1677459 w 3180821"/>
                    <a:gd name="connsiteY47" fmla="*/ 1262095 h 2276195"/>
                    <a:gd name="connsiteX48" fmla="*/ 1667405 w 3180821"/>
                    <a:gd name="connsiteY48" fmla="*/ 1221894 h 2276195"/>
                    <a:gd name="connsiteX49" fmla="*/ 1659467 w 3180821"/>
                    <a:gd name="connsiteY49" fmla="*/ 1170585 h 2276195"/>
                    <a:gd name="connsiteX50" fmla="*/ 1658938 w 3180821"/>
                    <a:gd name="connsiteY50" fmla="*/ 1162650 h 2276195"/>
                    <a:gd name="connsiteX51" fmla="*/ 1655234 w 3180821"/>
                    <a:gd name="connsiteY51" fmla="*/ 1151542 h 2276195"/>
                    <a:gd name="connsiteX52" fmla="*/ 1646767 w 3180821"/>
                    <a:gd name="connsiteY52" fmla="*/ 1135145 h 2276195"/>
                    <a:gd name="connsiteX53" fmla="*/ 1636184 w 3180821"/>
                    <a:gd name="connsiteY53" fmla="*/ 1121921 h 2276195"/>
                    <a:gd name="connsiteX54" fmla="*/ 1624542 w 3180821"/>
                    <a:gd name="connsiteY54" fmla="*/ 1113457 h 2276195"/>
                    <a:gd name="connsiteX55" fmla="*/ 1604963 w 3180821"/>
                    <a:gd name="connsiteY55" fmla="*/ 1107110 h 2276195"/>
                    <a:gd name="connsiteX56" fmla="*/ 1577446 w 3180821"/>
                    <a:gd name="connsiteY56" fmla="*/ 1107639 h 2276195"/>
                    <a:gd name="connsiteX57" fmla="*/ 1537230 w 3180821"/>
                    <a:gd name="connsiteY57" fmla="*/ 1121392 h 2276195"/>
                    <a:gd name="connsiteX58" fmla="*/ 1499130 w 3180821"/>
                    <a:gd name="connsiteY58" fmla="*/ 1144137 h 2276195"/>
                    <a:gd name="connsiteX59" fmla="*/ 1494896 w 3180821"/>
                    <a:gd name="connsiteY59" fmla="*/ 1147311 h 2276195"/>
                    <a:gd name="connsiteX60" fmla="*/ 1475317 w 3180821"/>
                    <a:gd name="connsiteY60" fmla="*/ 1150484 h 2276195"/>
                    <a:gd name="connsiteX61" fmla="*/ 1445684 w 3180821"/>
                    <a:gd name="connsiteY61" fmla="*/ 1149426 h 2276195"/>
                    <a:gd name="connsiteX62" fmla="*/ 1426634 w 3180821"/>
                    <a:gd name="connsiteY62" fmla="*/ 1143608 h 2276195"/>
                    <a:gd name="connsiteX63" fmla="*/ 1414992 w 3180821"/>
                    <a:gd name="connsiteY63" fmla="*/ 1132500 h 2276195"/>
                    <a:gd name="connsiteX64" fmla="*/ 1409700 w 3180821"/>
                    <a:gd name="connsiteY64" fmla="*/ 1114515 h 2276195"/>
                    <a:gd name="connsiteX65" fmla="*/ 1412875 w 3180821"/>
                    <a:gd name="connsiteY65" fmla="*/ 1093886 h 2276195"/>
                    <a:gd name="connsiteX66" fmla="*/ 1413405 w 3180821"/>
                    <a:gd name="connsiteY66" fmla="*/ 1091770 h 2276195"/>
                    <a:gd name="connsiteX67" fmla="*/ 1421342 w 3180821"/>
                    <a:gd name="connsiteY67" fmla="*/ 1049453 h 2276195"/>
                    <a:gd name="connsiteX68" fmla="*/ 1429809 w 3180821"/>
                    <a:gd name="connsiteY68" fmla="*/ 975928 h 2276195"/>
                    <a:gd name="connsiteX69" fmla="*/ 1431925 w 3180821"/>
                    <a:gd name="connsiteY69" fmla="*/ 912453 h 2276195"/>
                    <a:gd name="connsiteX70" fmla="*/ 1429809 w 3180821"/>
                    <a:gd name="connsiteY70" fmla="*/ 858499 h 2276195"/>
                    <a:gd name="connsiteX71" fmla="*/ 1422930 w 3180821"/>
                    <a:gd name="connsiteY71" fmla="*/ 813538 h 2276195"/>
                    <a:gd name="connsiteX72" fmla="*/ 1411817 w 3180821"/>
                    <a:gd name="connsiteY72" fmla="*/ 775982 h 2276195"/>
                    <a:gd name="connsiteX73" fmla="*/ 1399117 w 3180821"/>
                    <a:gd name="connsiteY73" fmla="*/ 746360 h 2276195"/>
                    <a:gd name="connsiteX74" fmla="*/ 1383771 w 3180821"/>
                    <a:gd name="connsiteY74" fmla="*/ 723615 h 2276195"/>
                    <a:gd name="connsiteX75" fmla="*/ 1366838 w 3180821"/>
                    <a:gd name="connsiteY75" fmla="*/ 706159 h 2276195"/>
                    <a:gd name="connsiteX76" fmla="*/ 1349375 w 3180821"/>
                    <a:gd name="connsiteY76" fmla="*/ 692935 h 2276195"/>
                    <a:gd name="connsiteX77" fmla="*/ 1323446 w 3180821"/>
                    <a:gd name="connsiteY77" fmla="*/ 681827 h 2276195"/>
                    <a:gd name="connsiteX78" fmla="*/ 1282700 w 3180821"/>
                    <a:gd name="connsiteY78" fmla="*/ 676538 h 2276195"/>
                    <a:gd name="connsiteX79" fmla="*/ 1275821 w 3180821"/>
                    <a:gd name="connsiteY79" fmla="*/ 678125 h 2276195"/>
                    <a:gd name="connsiteX80" fmla="*/ 1264180 w 3180821"/>
                    <a:gd name="connsiteY80" fmla="*/ 681827 h 2276195"/>
                    <a:gd name="connsiteX81" fmla="*/ 1245659 w 3180821"/>
                    <a:gd name="connsiteY81" fmla="*/ 690291 h 2276195"/>
                    <a:gd name="connsiteX82" fmla="*/ 1223963 w 3180821"/>
                    <a:gd name="connsiteY82" fmla="*/ 707746 h 2276195"/>
                    <a:gd name="connsiteX83" fmla="*/ 1206500 w 3180821"/>
                    <a:gd name="connsiteY83" fmla="*/ 735252 h 2276195"/>
                    <a:gd name="connsiteX84" fmla="*/ 1199621 w 3180821"/>
                    <a:gd name="connsiteY84" fmla="*/ 765403 h 2276195"/>
                    <a:gd name="connsiteX85" fmla="*/ 1200680 w 3180821"/>
                    <a:gd name="connsiteY85" fmla="*/ 810364 h 2276195"/>
                    <a:gd name="connsiteX86" fmla="*/ 1212321 w 3180821"/>
                    <a:gd name="connsiteY86" fmla="*/ 852152 h 2276195"/>
                    <a:gd name="connsiteX87" fmla="*/ 1214438 w 3180821"/>
                    <a:gd name="connsiteY87" fmla="*/ 856913 h 2276195"/>
                    <a:gd name="connsiteX88" fmla="*/ 1220788 w 3180821"/>
                    <a:gd name="connsiteY88" fmla="*/ 870665 h 2276195"/>
                    <a:gd name="connsiteX89" fmla="*/ 1231371 w 3180821"/>
                    <a:gd name="connsiteY89" fmla="*/ 905577 h 2276195"/>
                    <a:gd name="connsiteX90" fmla="*/ 1243542 w 3180821"/>
                    <a:gd name="connsiteY90" fmla="*/ 966936 h 2276195"/>
                    <a:gd name="connsiteX91" fmla="*/ 1255184 w 3180821"/>
                    <a:gd name="connsiteY91" fmla="*/ 1083836 h 2276195"/>
                    <a:gd name="connsiteX92" fmla="*/ 1255184 w 3180821"/>
                    <a:gd name="connsiteY92" fmla="*/ 1107110 h 2276195"/>
                    <a:gd name="connsiteX93" fmla="*/ 1238780 w 3180821"/>
                    <a:gd name="connsiteY93" fmla="*/ 1120334 h 2276195"/>
                    <a:gd name="connsiteX94" fmla="*/ 1209146 w 3180821"/>
                    <a:gd name="connsiteY94" fmla="*/ 1140434 h 2276195"/>
                    <a:gd name="connsiteX95" fmla="*/ 1181630 w 3180821"/>
                    <a:gd name="connsiteY95" fmla="*/ 1151542 h 2276195"/>
                    <a:gd name="connsiteX96" fmla="*/ 1157288 w 3180821"/>
                    <a:gd name="connsiteY96" fmla="*/ 1155774 h 2276195"/>
                    <a:gd name="connsiteX97" fmla="*/ 1135592 w 3180821"/>
                    <a:gd name="connsiteY97" fmla="*/ 1152600 h 2276195"/>
                    <a:gd name="connsiteX98" fmla="*/ 1115484 w 3180821"/>
                    <a:gd name="connsiteY98" fmla="*/ 1143608 h 2276195"/>
                    <a:gd name="connsiteX99" fmla="*/ 1089555 w 3180821"/>
                    <a:gd name="connsiteY99" fmla="*/ 1122979 h 2276195"/>
                    <a:gd name="connsiteX100" fmla="*/ 1062038 w 3180821"/>
                    <a:gd name="connsiteY100" fmla="*/ 1084894 h 2276195"/>
                    <a:gd name="connsiteX101" fmla="*/ 1044046 w 3180821"/>
                    <a:gd name="connsiteY101" fmla="*/ 1043635 h 2276195"/>
                    <a:gd name="connsiteX102" fmla="*/ 1027113 w 3180821"/>
                    <a:gd name="connsiteY102" fmla="*/ 992326 h 2276195"/>
                    <a:gd name="connsiteX103" fmla="*/ 1025525 w 3180821"/>
                    <a:gd name="connsiteY103" fmla="*/ 983334 h 2276195"/>
                    <a:gd name="connsiteX104" fmla="*/ 1016000 w 3180821"/>
                    <a:gd name="connsiteY104" fmla="*/ 955828 h 2276195"/>
                    <a:gd name="connsiteX105" fmla="*/ 1001184 w 3180821"/>
                    <a:gd name="connsiteY105" fmla="*/ 882831 h 2276195"/>
                    <a:gd name="connsiteX106" fmla="*/ 992188 w 3180821"/>
                    <a:gd name="connsiteY106" fmla="*/ 796082 h 2276195"/>
                    <a:gd name="connsiteX107" fmla="*/ 987425 w 3180821"/>
                    <a:gd name="connsiteY107" fmla="*/ 704573 h 2276195"/>
                    <a:gd name="connsiteX108" fmla="*/ 987425 w 3180821"/>
                    <a:gd name="connsiteY108" fmla="*/ 488758 h 2276195"/>
                    <a:gd name="connsiteX109" fmla="*/ 990071 w 3180821"/>
                    <a:gd name="connsiteY109" fmla="*/ 437978 h 2276195"/>
                    <a:gd name="connsiteX110" fmla="*/ 981605 w 3180821"/>
                    <a:gd name="connsiteY110" fmla="*/ 415232 h 2276195"/>
                    <a:gd name="connsiteX111" fmla="*/ 964671 w 3180821"/>
                    <a:gd name="connsiteY111" fmla="*/ 378734 h 2276195"/>
                    <a:gd name="connsiteX112" fmla="*/ 947209 w 3180821"/>
                    <a:gd name="connsiteY112" fmla="*/ 352815 h 2276195"/>
                    <a:gd name="connsiteX113" fmla="*/ 931334 w 3180821"/>
                    <a:gd name="connsiteY113" fmla="*/ 335360 h 2276195"/>
                    <a:gd name="connsiteX114" fmla="*/ 914400 w 3180821"/>
                    <a:gd name="connsiteY114" fmla="*/ 325839 h 2276195"/>
                    <a:gd name="connsiteX115" fmla="*/ 899055 w 3180821"/>
                    <a:gd name="connsiteY115" fmla="*/ 323723 h 2276195"/>
                    <a:gd name="connsiteX116" fmla="*/ 884767 w 3180821"/>
                    <a:gd name="connsiteY116" fmla="*/ 326896 h 2276195"/>
                    <a:gd name="connsiteX117" fmla="*/ 869950 w 3180821"/>
                    <a:gd name="connsiteY117" fmla="*/ 334302 h 2276195"/>
                    <a:gd name="connsiteX118" fmla="*/ 850900 w 3180821"/>
                    <a:gd name="connsiteY118" fmla="*/ 352815 h 2276195"/>
                    <a:gd name="connsiteX119" fmla="*/ 829734 w 3180821"/>
                    <a:gd name="connsiteY119" fmla="*/ 382966 h 2276195"/>
                    <a:gd name="connsiteX120" fmla="*/ 809096 w 3180821"/>
                    <a:gd name="connsiteY120" fmla="*/ 424754 h 2276195"/>
                    <a:gd name="connsiteX121" fmla="*/ 805921 w 3180821"/>
                    <a:gd name="connsiteY121" fmla="*/ 433217 h 2276195"/>
                    <a:gd name="connsiteX122" fmla="*/ 800100 w 3180821"/>
                    <a:gd name="connsiteY122" fmla="*/ 459136 h 2276195"/>
                    <a:gd name="connsiteX123" fmla="*/ 796925 w 3180821"/>
                    <a:gd name="connsiteY123" fmla="*/ 514148 h 2276195"/>
                    <a:gd name="connsiteX124" fmla="*/ 804863 w 3180821"/>
                    <a:gd name="connsiteY124" fmla="*/ 569688 h 2276195"/>
                    <a:gd name="connsiteX125" fmla="*/ 819680 w 3180821"/>
                    <a:gd name="connsiteY125" fmla="*/ 624700 h 2276195"/>
                    <a:gd name="connsiteX126" fmla="*/ 849842 w 3180821"/>
                    <a:gd name="connsiteY126" fmla="*/ 701399 h 2276195"/>
                    <a:gd name="connsiteX127" fmla="*/ 892175 w 3180821"/>
                    <a:gd name="connsiteY127" fmla="*/ 783916 h 2276195"/>
                    <a:gd name="connsiteX128" fmla="*/ 906992 w 3180821"/>
                    <a:gd name="connsiteY128" fmla="*/ 811422 h 2276195"/>
                    <a:gd name="connsiteX129" fmla="*/ 918105 w 3180821"/>
                    <a:gd name="connsiteY129" fmla="*/ 835754 h 2276195"/>
                    <a:gd name="connsiteX130" fmla="*/ 932921 w 3180821"/>
                    <a:gd name="connsiteY130" fmla="*/ 891824 h 2276195"/>
                    <a:gd name="connsiteX131" fmla="*/ 942446 w 3180821"/>
                    <a:gd name="connsiteY131" fmla="*/ 966936 h 2276195"/>
                    <a:gd name="connsiteX132" fmla="*/ 943505 w 3180821"/>
                    <a:gd name="connsiteY132" fmla="*/ 979631 h 2276195"/>
                    <a:gd name="connsiteX133" fmla="*/ 938742 w 3180821"/>
                    <a:gd name="connsiteY133" fmla="*/ 982805 h 2276195"/>
                    <a:gd name="connsiteX134" fmla="*/ 929746 w 3180821"/>
                    <a:gd name="connsiteY134" fmla="*/ 984391 h 2276195"/>
                    <a:gd name="connsiteX135" fmla="*/ 914400 w 3180821"/>
                    <a:gd name="connsiteY135" fmla="*/ 979631 h 2276195"/>
                    <a:gd name="connsiteX136" fmla="*/ 892175 w 3180821"/>
                    <a:gd name="connsiteY136" fmla="*/ 961117 h 2276195"/>
                    <a:gd name="connsiteX137" fmla="*/ 869950 w 3180821"/>
                    <a:gd name="connsiteY137" fmla="*/ 934140 h 2276195"/>
                    <a:gd name="connsiteX138" fmla="*/ 821267 w 3180821"/>
                    <a:gd name="connsiteY138" fmla="*/ 853739 h 2276195"/>
                    <a:gd name="connsiteX139" fmla="*/ 810155 w 3180821"/>
                    <a:gd name="connsiteY139" fmla="*/ 830994 h 2276195"/>
                    <a:gd name="connsiteX140" fmla="*/ 790046 w 3180821"/>
                    <a:gd name="connsiteY140" fmla="*/ 802959 h 2276195"/>
                    <a:gd name="connsiteX141" fmla="*/ 757238 w 3180821"/>
                    <a:gd name="connsiteY141" fmla="*/ 768576 h 2276195"/>
                    <a:gd name="connsiteX142" fmla="*/ 738188 w 3180821"/>
                    <a:gd name="connsiteY142" fmla="*/ 756939 h 2276195"/>
                    <a:gd name="connsiteX143" fmla="*/ 728663 w 3180821"/>
                    <a:gd name="connsiteY143" fmla="*/ 754824 h 2276195"/>
                    <a:gd name="connsiteX144" fmla="*/ 716492 w 3180821"/>
                    <a:gd name="connsiteY144" fmla="*/ 758526 h 2276195"/>
                    <a:gd name="connsiteX145" fmla="*/ 706438 w 3180821"/>
                    <a:gd name="connsiteY145" fmla="*/ 773866 h 2276195"/>
                    <a:gd name="connsiteX146" fmla="*/ 703263 w 3180821"/>
                    <a:gd name="connsiteY146" fmla="*/ 796611 h 2276195"/>
                    <a:gd name="connsiteX147" fmla="*/ 705379 w 3180821"/>
                    <a:gd name="connsiteY147" fmla="*/ 820943 h 2276195"/>
                    <a:gd name="connsiteX148" fmla="*/ 713317 w 3180821"/>
                    <a:gd name="connsiteY148" fmla="*/ 843160 h 2276195"/>
                    <a:gd name="connsiteX149" fmla="*/ 718609 w 3180821"/>
                    <a:gd name="connsiteY149" fmla="*/ 851623 h 2276195"/>
                    <a:gd name="connsiteX150" fmla="*/ 733954 w 3180821"/>
                    <a:gd name="connsiteY150" fmla="*/ 873839 h 2276195"/>
                    <a:gd name="connsiteX151" fmla="*/ 784225 w 3180821"/>
                    <a:gd name="connsiteY151" fmla="*/ 963762 h 2276195"/>
                    <a:gd name="connsiteX152" fmla="*/ 865717 w 3180821"/>
                    <a:gd name="connsiteY152" fmla="*/ 1119805 h 2276195"/>
                    <a:gd name="connsiteX153" fmla="*/ 882121 w 3180821"/>
                    <a:gd name="connsiteY153" fmla="*/ 1152600 h 2276195"/>
                    <a:gd name="connsiteX154" fmla="*/ 886355 w 3180821"/>
                    <a:gd name="connsiteY154" fmla="*/ 1171643 h 2276195"/>
                    <a:gd name="connsiteX155" fmla="*/ 886355 w 3180821"/>
                    <a:gd name="connsiteY155" fmla="*/ 1199149 h 2276195"/>
                    <a:gd name="connsiteX156" fmla="*/ 879475 w 3180821"/>
                    <a:gd name="connsiteY156" fmla="*/ 1217133 h 2276195"/>
                    <a:gd name="connsiteX157" fmla="*/ 867834 w 3180821"/>
                    <a:gd name="connsiteY157" fmla="*/ 1228241 h 2276195"/>
                    <a:gd name="connsiteX158" fmla="*/ 847196 w 3180821"/>
                    <a:gd name="connsiteY158" fmla="*/ 1233531 h 2276195"/>
                    <a:gd name="connsiteX159" fmla="*/ 824442 w 3180821"/>
                    <a:gd name="connsiteY159" fmla="*/ 1229299 h 2276195"/>
                    <a:gd name="connsiteX160" fmla="*/ 821267 w 3180821"/>
                    <a:gd name="connsiteY160" fmla="*/ 1228770 h 2276195"/>
                    <a:gd name="connsiteX161" fmla="*/ 637646 w 3180821"/>
                    <a:gd name="connsiteY161" fmla="*/ 807190 h 2276195"/>
                    <a:gd name="connsiteX162" fmla="*/ 515938 w 3180821"/>
                    <a:gd name="connsiteY162" fmla="*/ 524727 h 2276195"/>
                    <a:gd name="connsiteX163" fmla="*/ 488421 w 3180821"/>
                    <a:gd name="connsiteY163" fmla="*/ 459136 h 2276195"/>
                    <a:gd name="connsiteX164" fmla="*/ 436034 w 3180821"/>
                    <a:gd name="connsiteY164" fmla="*/ 345939 h 2276195"/>
                    <a:gd name="connsiteX165" fmla="*/ 385763 w 3180821"/>
                    <a:gd name="connsiteY165" fmla="*/ 251255 h 2276195"/>
                    <a:gd name="connsiteX166" fmla="*/ 337609 w 3180821"/>
                    <a:gd name="connsiteY166" fmla="*/ 175614 h 2276195"/>
                    <a:gd name="connsiteX167" fmla="*/ 291571 w 3180821"/>
                    <a:gd name="connsiteY167" fmla="*/ 115842 h 2276195"/>
                    <a:gd name="connsiteX168" fmla="*/ 248179 w 3180821"/>
                    <a:gd name="connsiteY168" fmla="*/ 70881 h 2276195"/>
                    <a:gd name="connsiteX169" fmla="*/ 207963 w 3180821"/>
                    <a:gd name="connsiteY169" fmla="*/ 38085 h 2276195"/>
                    <a:gd name="connsiteX170" fmla="*/ 171450 w 3180821"/>
                    <a:gd name="connsiteY170" fmla="*/ 16398 h 2276195"/>
                    <a:gd name="connsiteX171" fmla="*/ 137584 w 3180821"/>
                    <a:gd name="connsiteY171" fmla="*/ 4232 h 2276195"/>
                    <a:gd name="connsiteX172" fmla="*/ 107421 w 3180821"/>
                    <a:gd name="connsiteY172" fmla="*/ 0 h 2276195"/>
                    <a:gd name="connsiteX173" fmla="*/ 80434 w 3180821"/>
                    <a:gd name="connsiteY173" fmla="*/ 1587 h 2276195"/>
                    <a:gd name="connsiteX174" fmla="*/ 58738 w 3180821"/>
                    <a:gd name="connsiteY174" fmla="*/ 6877 h 2276195"/>
                    <a:gd name="connsiteX175" fmla="*/ 17463 w 3180821"/>
                    <a:gd name="connsiteY175" fmla="*/ 28035 h 2276195"/>
                    <a:gd name="connsiteX176" fmla="*/ 10584 w 3180821"/>
                    <a:gd name="connsiteY176" fmla="*/ 34911 h 2276195"/>
                    <a:gd name="connsiteX177" fmla="*/ 6879 w 3180821"/>
                    <a:gd name="connsiteY177" fmla="*/ 40201 h 2276195"/>
                    <a:gd name="connsiteX178" fmla="*/ 1588 w 3180821"/>
                    <a:gd name="connsiteY178" fmla="*/ 53425 h 2276195"/>
                    <a:gd name="connsiteX179" fmla="*/ 0 w 3180821"/>
                    <a:gd name="connsiteY179" fmla="*/ 79344 h 2276195"/>
                    <a:gd name="connsiteX180" fmla="*/ 7409 w 3180821"/>
                    <a:gd name="connsiteY180" fmla="*/ 122719 h 2276195"/>
                    <a:gd name="connsiteX181" fmla="*/ 25929 w 3180821"/>
                    <a:gd name="connsiteY181" fmla="*/ 175085 h 2276195"/>
                    <a:gd name="connsiteX182" fmla="*/ 68263 w 3180821"/>
                    <a:gd name="connsiteY182" fmla="*/ 265537 h 2276195"/>
                    <a:gd name="connsiteX183" fmla="*/ 146050 w 3180821"/>
                    <a:gd name="connsiteY183" fmla="*/ 403066 h 2276195"/>
                    <a:gd name="connsiteX184" fmla="*/ 235479 w 3180821"/>
                    <a:gd name="connsiteY184" fmla="*/ 541653 h 2276195"/>
                    <a:gd name="connsiteX185" fmla="*/ 322263 w 3180821"/>
                    <a:gd name="connsiteY185" fmla="*/ 668603 h 2276195"/>
                    <a:gd name="connsiteX186" fmla="*/ 422804 w 3180821"/>
                    <a:gd name="connsiteY186" fmla="*/ 808777 h 2276195"/>
                    <a:gd name="connsiteX187" fmla="*/ 439738 w 3180821"/>
                    <a:gd name="connsiteY187" fmla="*/ 830465 h 2276195"/>
                    <a:gd name="connsiteX188" fmla="*/ 466196 w 3180821"/>
                    <a:gd name="connsiteY188" fmla="*/ 875426 h 2276195"/>
                    <a:gd name="connsiteX189" fmla="*/ 516467 w 3180821"/>
                    <a:gd name="connsiteY189" fmla="*/ 970639 h 2276195"/>
                    <a:gd name="connsiteX190" fmla="*/ 564092 w 3180821"/>
                    <a:gd name="connsiteY190" fmla="*/ 1069554 h 2276195"/>
                    <a:gd name="connsiteX191" fmla="*/ 606425 w 3180821"/>
                    <a:gd name="connsiteY191" fmla="*/ 1172172 h 2276195"/>
                    <a:gd name="connsiteX192" fmla="*/ 664634 w 3180821"/>
                    <a:gd name="connsiteY192" fmla="*/ 1327685 h 2276195"/>
                    <a:gd name="connsiteX193" fmla="*/ 729192 w 3180821"/>
                    <a:gd name="connsiteY193" fmla="*/ 1531863 h 2276195"/>
                    <a:gd name="connsiteX194" fmla="*/ 779463 w 3180821"/>
                    <a:gd name="connsiteY194" fmla="*/ 1720172 h 2276195"/>
                    <a:gd name="connsiteX195" fmla="*/ 815975 w 3180821"/>
                    <a:gd name="connsiteY195" fmla="*/ 1879389 h 2276195"/>
                    <a:gd name="connsiteX196" fmla="*/ 848784 w 3180821"/>
                    <a:gd name="connsiteY196" fmla="*/ 2045482 h 2276195"/>
                    <a:gd name="connsiteX197" fmla="*/ 760040 w 3180821"/>
                    <a:gd name="connsiteY197" fmla="*/ 2097549 h 2276195"/>
                    <a:gd name="connsiteX198" fmla="*/ 661770 w 3180821"/>
                    <a:gd name="connsiteY198" fmla="*/ 2117118 h 2276195"/>
                    <a:gd name="connsiteX199" fmla="*/ 403631 w 3180821"/>
                    <a:gd name="connsiteY199" fmla="*/ 2276195 h 2276195"/>
                    <a:gd name="connsiteX0" fmla="*/ 403631 w 3180821"/>
                    <a:gd name="connsiteY0" fmla="*/ 2276195 h 2276195"/>
                    <a:gd name="connsiteX1" fmla="*/ 3085922 w 3180821"/>
                    <a:gd name="connsiteY1" fmla="*/ 2109788 h 2276195"/>
                    <a:gd name="connsiteX2" fmla="*/ 3083984 w 3180821"/>
                    <a:gd name="connsiteY2" fmla="*/ 2107899 h 2276195"/>
                    <a:gd name="connsiteX3" fmla="*/ 3060171 w 3180821"/>
                    <a:gd name="connsiteY3" fmla="*/ 2076161 h 2276195"/>
                    <a:gd name="connsiteX4" fmla="*/ 3042180 w 3180821"/>
                    <a:gd name="connsiteY4" fmla="*/ 2031200 h 2276195"/>
                    <a:gd name="connsiteX5" fmla="*/ 3036888 w 3180821"/>
                    <a:gd name="connsiteY5" fmla="*/ 1986767 h 2276195"/>
                    <a:gd name="connsiteX6" fmla="*/ 3040063 w 3180821"/>
                    <a:gd name="connsiteY6" fmla="*/ 1943393 h 2276195"/>
                    <a:gd name="connsiteX7" fmla="*/ 3048000 w 3180821"/>
                    <a:gd name="connsiteY7" fmla="*/ 1902134 h 2276195"/>
                    <a:gd name="connsiteX8" fmla="*/ 3064404 w 3180821"/>
                    <a:gd name="connsiteY8" fmla="*/ 1846593 h 2276195"/>
                    <a:gd name="connsiteX9" fmla="*/ 3071813 w 3180821"/>
                    <a:gd name="connsiteY9" fmla="*/ 1817501 h 2276195"/>
                    <a:gd name="connsiteX10" fmla="*/ 3076576 w 3180821"/>
                    <a:gd name="connsiteY10" fmla="*/ 1803748 h 2276195"/>
                    <a:gd name="connsiteX11" fmla="*/ 3095626 w 3180821"/>
                    <a:gd name="connsiteY11" fmla="*/ 1767250 h 2276195"/>
                    <a:gd name="connsiteX12" fmla="*/ 3142192 w 3180821"/>
                    <a:gd name="connsiteY12" fmla="*/ 1697427 h 2276195"/>
                    <a:gd name="connsiteX13" fmla="*/ 3180821 w 3180821"/>
                    <a:gd name="connsiteY13" fmla="*/ 1644531 h 2276195"/>
                    <a:gd name="connsiteX14" fmla="*/ 3045354 w 3180821"/>
                    <a:gd name="connsiteY14" fmla="*/ 1603802 h 2276195"/>
                    <a:gd name="connsiteX15" fmla="*/ 2453217 w 3180821"/>
                    <a:gd name="connsiteY15" fmla="*/ 1417079 h 2276195"/>
                    <a:gd name="connsiteX16" fmla="*/ 2216680 w 3180821"/>
                    <a:gd name="connsiteY16" fmla="*/ 1336678 h 2276195"/>
                    <a:gd name="connsiteX17" fmla="*/ 2145242 w 3180821"/>
                    <a:gd name="connsiteY17" fmla="*/ 1310230 h 2276195"/>
                    <a:gd name="connsiteX18" fmla="*/ 2119313 w 3180821"/>
                    <a:gd name="connsiteY18" fmla="*/ 1298064 h 2276195"/>
                    <a:gd name="connsiteX19" fmla="*/ 2116138 w 3180821"/>
                    <a:gd name="connsiteY19" fmla="*/ 1294361 h 2276195"/>
                    <a:gd name="connsiteX20" fmla="*/ 2103438 w 3180821"/>
                    <a:gd name="connsiteY20" fmla="*/ 1293303 h 2276195"/>
                    <a:gd name="connsiteX21" fmla="*/ 2083330 w 3180821"/>
                    <a:gd name="connsiteY21" fmla="*/ 1284311 h 2276195"/>
                    <a:gd name="connsiteX22" fmla="*/ 2064280 w 3180821"/>
                    <a:gd name="connsiteY22" fmla="*/ 1265268 h 2276195"/>
                    <a:gd name="connsiteX23" fmla="*/ 2062163 w 3180821"/>
                    <a:gd name="connsiteY23" fmla="*/ 1260508 h 2276195"/>
                    <a:gd name="connsiteX24" fmla="*/ 2001309 w 3180821"/>
                    <a:gd name="connsiteY24" fmla="*/ 1085423 h 2276195"/>
                    <a:gd name="connsiteX25" fmla="*/ 1991254 w 3180821"/>
                    <a:gd name="connsiteY25" fmla="*/ 1038874 h 2276195"/>
                    <a:gd name="connsiteX26" fmla="*/ 1974321 w 3180821"/>
                    <a:gd name="connsiteY26" fmla="*/ 990210 h 2276195"/>
                    <a:gd name="connsiteX27" fmla="*/ 1963209 w 3180821"/>
                    <a:gd name="connsiteY27" fmla="*/ 967994 h 2276195"/>
                    <a:gd name="connsiteX28" fmla="*/ 1951038 w 3180821"/>
                    <a:gd name="connsiteY28" fmla="*/ 952125 h 2276195"/>
                    <a:gd name="connsiteX29" fmla="*/ 1938867 w 3180821"/>
                    <a:gd name="connsiteY29" fmla="*/ 943133 h 2276195"/>
                    <a:gd name="connsiteX30" fmla="*/ 1927225 w 3180821"/>
                    <a:gd name="connsiteY30" fmla="*/ 939430 h 2276195"/>
                    <a:gd name="connsiteX31" fmla="*/ 1915054 w 3180821"/>
                    <a:gd name="connsiteY31" fmla="*/ 939959 h 2276195"/>
                    <a:gd name="connsiteX32" fmla="*/ 1898121 w 3180821"/>
                    <a:gd name="connsiteY32" fmla="*/ 946835 h 2276195"/>
                    <a:gd name="connsiteX33" fmla="*/ 1879071 w 3180821"/>
                    <a:gd name="connsiteY33" fmla="*/ 963762 h 2276195"/>
                    <a:gd name="connsiteX34" fmla="*/ 1858434 w 3180821"/>
                    <a:gd name="connsiteY34" fmla="*/ 991268 h 2276195"/>
                    <a:gd name="connsiteX35" fmla="*/ 1855788 w 3180821"/>
                    <a:gd name="connsiteY35" fmla="*/ 997086 h 2276195"/>
                    <a:gd name="connsiteX36" fmla="*/ 1846263 w 3180821"/>
                    <a:gd name="connsiteY36" fmla="*/ 1025121 h 2276195"/>
                    <a:gd name="connsiteX37" fmla="*/ 1827213 w 3180821"/>
                    <a:gd name="connsiteY37" fmla="*/ 1116102 h 2276195"/>
                    <a:gd name="connsiteX38" fmla="*/ 1805517 w 3180821"/>
                    <a:gd name="connsiteY38" fmla="*/ 1261566 h 2276195"/>
                    <a:gd name="connsiteX39" fmla="*/ 1802342 w 3180821"/>
                    <a:gd name="connsiteY39" fmla="*/ 1290658 h 2276195"/>
                    <a:gd name="connsiteX40" fmla="*/ 1790700 w 3180821"/>
                    <a:gd name="connsiteY40" fmla="*/ 1303353 h 2276195"/>
                    <a:gd name="connsiteX41" fmla="*/ 1770063 w 3180821"/>
                    <a:gd name="connsiteY41" fmla="*/ 1321867 h 2276195"/>
                    <a:gd name="connsiteX42" fmla="*/ 1751013 w 3180821"/>
                    <a:gd name="connsiteY42" fmla="*/ 1331388 h 2276195"/>
                    <a:gd name="connsiteX43" fmla="*/ 1735138 w 3180821"/>
                    <a:gd name="connsiteY43" fmla="*/ 1334562 h 2276195"/>
                    <a:gd name="connsiteX44" fmla="*/ 1720850 w 3180821"/>
                    <a:gd name="connsiteY44" fmla="*/ 1330859 h 2276195"/>
                    <a:gd name="connsiteX45" fmla="*/ 1708680 w 3180821"/>
                    <a:gd name="connsiteY45" fmla="*/ 1321867 h 2276195"/>
                    <a:gd name="connsiteX46" fmla="*/ 1692275 w 3180821"/>
                    <a:gd name="connsiteY46" fmla="*/ 1300180 h 2276195"/>
                    <a:gd name="connsiteX47" fmla="*/ 1677459 w 3180821"/>
                    <a:gd name="connsiteY47" fmla="*/ 1262095 h 2276195"/>
                    <a:gd name="connsiteX48" fmla="*/ 1667405 w 3180821"/>
                    <a:gd name="connsiteY48" fmla="*/ 1221894 h 2276195"/>
                    <a:gd name="connsiteX49" fmla="*/ 1659467 w 3180821"/>
                    <a:gd name="connsiteY49" fmla="*/ 1170585 h 2276195"/>
                    <a:gd name="connsiteX50" fmla="*/ 1658938 w 3180821"/>
                    <a:gd name="connsiteY50" fmla="*/ 1162650 h 2276195"/>
                    <a:gd name="connsiteX51" fmla="*/ 1655234 w 3180821"/>
                    <a:gd name="connsiteY51" fmla="*/ 1151542 h 2276195"/>
                    <a:gd name="connsiteX52" fmla="*/ 1646767 w 3180821"/>
                    <a:gd name="connsiteY52" fmla="*/ 1135145 h 2276195"/>
                    <a:gd name="connsiteX53" fmla="*/ 1636184 w 3180821"/>
                    <a:gd name="connsiteY53" fmla="*/ 1121921 h 2276195"/>
                    <a:gd name="connsiteX54" fmla="*/ 1624542 w 3180821"/>
                    <a:gd name="connsiteY54" fmla="*/ 1113457 h 2276195"/>
                    <a:gd name="connsiteX55" fmla="*/ 1604963 w 3180821"/>
                    <a:gd name="connsiteY55" fmla="*/ 1107110 h 2276195"/>
                    <a:gd name="connsiteX56" fmla="*/ 1577446 w 3180821"/>
                    <a:gd name="connsiteY56" fmla="*/ 1107639 h 2276195"/>
                    <a:gd name="connsiteX57" fmla="*/ 1537230 w 3180821"/>
                    <a:gd name="connsiteY57" fmla="*/ 1121392 h 2276195"/>
                    <a:gd name="connsiteX58" fmla="*/ 1499130 w 3180821"/>
                    <a:gd name="connsiteY58" fmla="*/ 1144137 h 2276195"/>
                    <a:gd name="connsiteX59" fmla="*/ 1494896 w 3180821"/>
                    <a:gd name="connsiteY59" fmla="*/ 1147311 h 2276195"/>
                    <a:gd name="connsiteX60" fmla="*/ 1475317 w 3180821"/>
                    <a:gd name="connsiteY60" fmla="*/ 1150484 h 2276195"/>
                    <a:gd name="connsiteX61" fmla="*/ 1445684 w 3180821"/>
                    <a:gd name="connsiteY61" fmla="*/ 1149426 h 2276195"/>
                    <a:gd name="connsiteX62" fmla="*/ 1426634 w 3180821"/>
                    <a:gd name="connsiteY62" fmla="*/ 1143608 h 2276195"/>
                    <a:gd name="connsiteX63" fmla="*/ 1414992 w 3180821"/>
                    <a:gd name="connsiteY63" fmla="*/ 1132500 h 2276195"/>
                    <a:gd name="connsiteX64" fmla="*/ 1409700 w 3180821"/>
                    <a:gd name="connsiteY64" fmla="*/ 1114515 h 2276195"/>
                    <a:gd name="connsiteX65" fmla="*/ 1412875 w 3180821"/>
                    <a:gd name="connsiteY65" fmla="*/ 1093886 h 2276195"/>
                    <a:gd name="connsiteX66" fmla="*/ 1413405 w 3180821"/>
                    <a:gd name="connsiteY66" fmla="*/ 1091770 h 2276195"/>
                    <a:gd name="connsiteX67" fmla="*/ 1421342 w 3180821"/>
                    <a:gd name="connsiteY67" fmla="*/ 1049453 h 2276195"/>
                    <a:gd name="connsiteX68" fmla="*/ 1429809 w 3180821"/>
                    <a:gd name="connsiteY68" fmla="*/ 975928 h 2276195"/>
                    <a:gd name="connsiteX69" fmla="*/ 1431925 w 3180821"/>
                    <a:gd name="connsiteY69" fmla="*/ 912453 h 2276195"/>
                    <a:gd name="connsiteX70" fmla="*/ 1429809 w 3180821"/>
                    <a:gd name="connsiteY70" fmla="*/ 858499 h 2276195"/>
                    <a:gd name="connsiteX71" fmla="*/ 1422930 w 3180821"/>
                    <a:gd name="connsiteY71" fmla="*/ 813538 h 2276195"/>
                    <a:gd name="connsiteX72" fmla="*/ 1411817 w 3180821"/>
                    <a:gd name="connsiteY72" fmla="*/ 775982 h 2276195"/>
                    <a:gd name="connsiteX73" fmla="*/ 1399117 w 3180821"/>
                    <a:gd name="connsiteY73" fmla="*/ 746360 h 2276195"/>
                    <a:gd name="connsiteX74" fmla="*/ 1383771 w 3180821"/>
                    <a:gd name="connsiteY74" fmla="*/ 723615 h 2276195"/>
                    <a:gd name="connsiteX75" fmla="*/ 1366838 w 3180821"/>
                    <a:gd name="connsiteY75" fmla="*/ 706159 h 2276195"/>
                    <a:gd name="connsiteX76" fmla="*/ 1349375 w 3180821"/>
                    <a:gd name="connsiteY76" fmla="*/ 692935 h 2276195"/>
                    <a:gd name="connsiteX77" fmla="*/ 1323446 w 3180821"/>
                    <a:gd name="connsiteY77" fmla="*/ 681827 h 2276195"/>
                    <a:gd name="connsiteX78" fmla="*/ 1282700 w 3180821"/>
                    <a:gd name="connsiteY78" fmla="*/ 676538 h 2276195"/>
                    <a:gd name="connsiteX79" fmla="*/ 1275821 w 3180821"/>
                    <a:gd name="connsiteY79" fmla="*/ 678125 h 2276195"/>
                    <a:gd name="connsiteX80" fmla="*/ 1264180 w 3180821"/>
                    <a:gd name="connsiteY80" fmla="*/ 681827 h 2276195"/>
                    <a:gd name="connsiteX81" fmla="*/ 1245659 w 3180821"/>
                    <a:gd name="connsiteY81" fmla="*/ 690291 h 2276195"/>
                    <a:gd name="connsiteX82" fmla="*/ 1223963 w 3180821"/>
                    <a:gd name="connsiteY82" fmla="*/ 707746 h 2276195"/>
                    <a:gd name="connsiteX83" fmla="*/ 1206500 w 3180821"/>
                    <a:gd name="connsiteY83" fmla="*/ 735252 h 2276195"/>
                    <a:gd name="connsiteX84" fmla="*/ 1199621 w 3180821"/>
                    <a:gd name="connsiteY84" fmla="*/ 765403 h 2276195"/>
                    <a:gd name="connsiteX85" fmla="*/ 1200680 w 3180821"/>
                    <a:gd name="connsiteY85" fmla="*/ 810364 h 2276195"/>
                    <a:gd name="connsiteX86" fmla="*/ 1212321 w 3180821"/>
                    <a:gd name="connsiteY86" fmla="*/ 852152 h 2276195"/>
                    <a:gd name="connsiteX87" fmla="*/ 1214438 w 3180821"/>
                    <a:gd name="connsiteY87" fmla="*/ 856913 h 2276195"/>
                    <a:gd name="connsiteX88" fmla="*/ 1220788 w 3180821"/>
                    <a:gd name="connsiteY88" fmla="*/ 870665 h 2276195"/>
                    <a:gd name="connsiteX89" fmla="*/ 1231371 w 3180821"/>
                    <a:gd name="connsiteY89" fmla="*/ 905577 h 2276195"/>
                    <a:gd name="connsiteX90" fmla="*/ 1243542 w 3180821"/>
                    <a:gd name="connsiteY90" fmla="*/ 966936 h 2276195"/>
                    <a:gd name="connsiteX91" fmla="*/ 1255184 w 3180821"/>
                    <a:gd name="connsiteY91" fmla="*/ 1083836 h 2276195"/>
                    <a:gd name="connsiteX92" fmla="*/ 1255184 w 3180821"/>
                    <a:gd name="connsiteY92" fmla="*/ 1107110 h 2276195"/>
                    <a:gd name="connsiteX93" fmla="*/ 1238780 w 3180821"/>
                    <a:gd name="connsiteY93" fmla="*/ 1120334 h 2276195"/>
                    <a:gd name="connsiteX94" fmla="*/ 1209146 w 3180821"/>
                    <a:gd name="connsiteY94" fmla="*/ 1140434 h 2276195"/>
                    <a:gd name="connsiteX95" fmla="*/ 1181630 w 3180821"/>
                    <a:gd name="connsiteY95" fmla="*/ 1151542 h 2276195"/>
                    <a:gd name="connsiteX96" fmla="*/ 1157288 w 3180821"/>
                    <a:gd name="connsiteY96" fmla="*/ 1155774 h 2276195"/>
                    <a:gd name="connsiteX97" fmla="*/ 1135592 w 3180821"/>
                    <a:gd name="connsiteY97" fmla="*/ 1152600 h 2276195"/>
                    <a:gd name="connsiteX98" fmla="*/ 1115484 w 3180821"/>
                    <a:gd name="connsiteY98" fmla="*/ 1143608 h 2276195"/>
                    <a:gd name="connsiteX99" fmla="*/ 1089555 w 3180821"/>
                    <a:gd name="connsiteY99" fmla="*/ 1122979 h 2276195"/>
                    <a:gd name="connsiteX100" fmla="*/ 1062038 w 3180821"/>
                    <a:gd name="connsiteY100" fmla="*/ 1084894 h 2276195"/>
                    <a:gd name="connsiteX101" fmla="*/ 1044046 w 3180821"/>
                    <a:gd name="connsiteY101" fmla="*/ 1043635 h 2276195"/>
                    <a:gd name="connsiteX102" fmla="*/ 1027113 w 3180821"/>
                    <a:gd name="connsiteY102" fmla="*/ 992326 h 2276195"/>
                    <a:gd name="connsiteX103" fmla="*/ 1025525 w 3180821"/>
                    <a:gd name="connsiteY103" fmla="*/ 983334 h 2276195"/>
                    <a:gd name="connsiteX104" fmla="*/ 1016000 w 3180821"/>
                    <a:gd name="connsiteY104" fmla="*/ 955828 h 2276195"/>
                    <a:gd name="connsiteX105" fmla="*/ 1001184 w 3180821"/>
                    <a:gd name="connsiteY105" fmla="*/ 882831 h 2276195"/>
                    <a:gd name="connsiteX106" fmla="*/ 992188 w 3180821"/>
                    <a:gd name="connsiteY106" fmla="*/ 796082 h 2276195"/>
                    <a:gd name="connsiteX107" fmla="*/ 987425 w 3180821"/>
                    <a:gd name="connsiteY107" fmla="*/ 704573 h 2276195"/>
                    <a:gd name="connsiteX108" fmla="*/ 987425 w 3180821"/>
                    <a:gd name="connsiteY108" fmla="*/ 488758 h 2276195"/>
                    <a:gd name="connsiteX109" fmla="*/ 990071 w 3180821"/>
                    <a:gd name="connsiteY109" fmla="*/ 437978 h 2276195"/>
                    <a:gd name="connsiteX110" fmla="*/ 981605 w 3180821"/>
                    <a:gd name="connsiteY110" fmla="*/ 415232 h 2276195"/>
                    <a:gd name="connsiteX111" fmla="*/ 964671 w 3180821"/>
                    <a:gd name="connsiteY111" fmla="*/ 378734 h 2276195"/>
                    <a:gd name="connsiteX112" fmla="*/ 947209 w 3180821"/>
                    <a:gd name="connsiteY112" fmla="*/ 352815 h 2276195"/>
                    <a:gd name="connsiteX113" fmla="*/ 931334 w 3180821"/>
                    <a:gd name="connsiteY113" fmla="*/ 335360 h 2276195"/>
                    <a:gd name="connsiteX114" fmla="*/ 914400 w 3180821"/>
                    <a:gd name="connsiteY114" fmla="*/ 325839 h 2276195"/>
                    <a:gd name="connsiteX115" fmla="*/ 899055 w 3180821"/>
                    <a:gd name="connsiteY115" fmla="*/ 323723 h 2276195"/>
                    <a:gd name="connsiteX116" fmla="*/ 884767 w 3180821"/>
                    <a:gd name="connsiteY116" fmla="*/ 326896 h 2276195"/>
                    <a:gd name="connsiteX117" fmla="*/ 869950 w 3180821"/>
                    <a:gd name="connsiteY117" fmla="*/ 334302 h 2276195"/>
                    <a:gd name="connsiteX118" fmla="*/ 850900 w 3180821"/>
                    <a:gd name="connsiteY118" fmla="*/ 352815 h 2276195"/>
                    <a:gd name="connsiteX119" fmla="*/ 829734 w 3180821"/>
                    <a:gd name="connsiteY119" fmla="*/ 382966 h 2276195"/>
                    <a:gd name="connsiteX120" fmla="*/ 809096 w 3180821"/>
                    <a:gd name="connsiteY120" fmla="*/ 424754 h 2276195"/>
                    <a:gd name="connsiteX121" fmla="*/ 805921 w 3180821"/>
                    <a:gd name="connsiteY121" fmla="*/ 433217 h 2276195"/>
                    <a:gd name="connsiteX122" fmla="*/ 800100 w 3180821"/>
                    <a:gd name="connsiteY122" fmla="*/ 459136 h 2276195"/>
                    <a:gd name="connsiteX123" fmla="*/ 796925 w 3180821"/>
                    <a:gd name="connsiteY123" fmla="*/ 514148 h 2276195"/>
                    <a:gd name="connsiteX124" fmla="*/ 804863 w 3180821"/>
                    <a:gd name="connsiteY124" fmla="*/ 569688 h 2276195"/>
                    <a:gd name="connsiteX125" fmla="*/ 819680 w 3180821"/>
                    <a:gd name="connsiteY125" fmla="*/ 624700 h 2276195"/>
                    <a:gd name="connsiteX126" fmla="*/ 849842 w 3180821"/>
                    <a:gd name="connsiteY126" fmla="*/ 701399 h 2276195"/>
                    <a:gd name="connsiteX127" fmla="*/ 892175 w 3180821"/>
                    <a:gd name="connsiteY127" fmla="*/ 783916 h 2276195"/>
                    <a:gd name="connsiteX128" fmla="*/ 906992 w 3180821"/>
                    <a:gd name="connsiteY128" fmla="*/ 811422 h 2276195"/>
                    <a:gd name="connsiteX129" fmla="*/ 918105 w 3180821"/>
                    <a:gd name="connsiteY129" fmla="*/ 835754 h 2276195"/>
                    <a:gd name="connsiteX130" fmla="*/ 932921 w 3180821"/>
                    <a:gd name="connsiteY130" fmla="*/ 891824 h 2276195"/>
                    <a:gd name="connsiteX131" fmla="*/ 942446 w 3180821"/>
                    <a:gd name="connsiteY131" fmla="*/ 966936 h 2276195"/>
                    <a:gd name="connsiteX132" fmla="*/ 943505 w 3180821"/>
                    <a:gd name="connsiteY132" fmla="*/ 979631 h 2276195"/>
                    <a:gd name="connsiteX133" fmla="*/ 938742 w 3180821"/>
                    <a:gd name="connsiteY133" fmla="*/ 982805 h 2276195"/>
                    <a:gd name="connsiteX134" fmla="*/ 929746 w 3180821"/>
                    <a:gd name="connsiteY134" fmla="*/ 984391 h 2276195"/>
                    <a:gd name="connsiteX135" fmla="*/ 914400 w 3180821"/>
                    <a:gd name="connsiteY135" fmla="*/ 979631 h 2276195"/>
                    <a:gd name="connsiteX136" fmla="*/ 892175 w 3180821"/>
                    <a:gd name="connsiteY136" fmla="*/ 961117 h 2276195"/>
                    <a:gd name="connsiteX137" fmla="*/ 869950 w 3180821"/>
                    <a:gd name="connsiteY137" fmla="*/ 934140 h 2276195"/>
                    <a:gd name="connsiteX138" fmla="*/ 821267 w 3180821"/>
                    <a:gd name="connsiteY138" fmla="*/ 853739 h 2276195"/>
                    <a:gd name="connsiteX139" fmla="*/ 810155 w 3180821"/>
                    <a:gd name="connsiteY139" fmla="*/ 830994 h 2276195"/>
                    <a:gd name="connsiteX140" fmla="*/ 790046 w 3180821"/>
                    <a:gd name="connsiteY140" fmla="*/ 802959 h 2276195"/>
                    <a:gd name="connsiteX141" fmla="*/ 757238 w 3180821"/>
                    <a:gd name="connsiteY141" fmla="*/ 768576 h 2276195"/>
                    <a:gd name="connsiteX142" fmla="*/ 738188 w 3180821"/>
                    <a:gd name="connsiteY142" fmla="*/ 756939 h 2276195"/>
                    <a:gd name="connsiteX143" fmla="*/ 728663 w 3180821"/>
                    <a:gd name="connsiteY143" fmla="*/ 754824 h 2276195"/>
                    <a:gd name="connsiteX144" fmla="*/ 716492 w 3180821"/>
                    <a:gd name="connsiteY144" fmla="*/ 758526 h 2276195"/>
                    <a:gd name="connsiteX145" fmla="*/ 706438 w 3180821"/>
                    <a:gd name="connsiteY145" fmla="*/ 773866 h 2276195"/>
                    <a:gd name="connsiteX146" fmla="*/ 703263 w 3180821"/>
                    <a:gd name="connsiteY146" fmla="*/ 796611 h 2276195"/>
                    <a:gd name="connsiteX147" fmla="*/ 705379 w 3180821"/>
                    <a:gd name="connsiteY147" fmla="*/ 820943 h 2276195"/>
                    <a:gd name="connsiteX148" fmla="*/ 713317 w 3180821"/>
                    <a:gd name="connsiteY148" fmla="*/ 843160 h 2276195"/>
                    <a:gd name="connsiteX149" fmla="*/ 718609 w 3180821"/>
                    <a:gd name="connsiteY149" fmla="*/ 851623 h 2276195"/>
                    <a:gd name="connsiteX150" fmla="*/ 733954 w 3180821"/>
                    <a:gd name="connsiteY150" fmla="*/ 873839 h 2276195"/>
                    <a:gd name="connsiteX151" fmla="*/ 784225 w 3180821"/>
                    <a:gd name="connsiteY151" fmla="*/ 963762 h 2276195"/>
                    <a:gd name="connsiteX152" fmla="*/ 865717 w 3180821"/>
                    <a:gd name="connsiteY152" fmla="*/ 1119805 h 2276195"/>
                    <a:gd name="connsiteX153" fmla="*/ 882121 w 3180821"/>
                    <a:gd name="connsiteY153" fmla="*/ 1152600 h 2276195"/>
                    <a:gd name="connsiteX154" fmla="*/ 886355 w 3180821"/>
                    <a:gd name="connsiteY154" fmla="*/ 1171643 h 2276195"/>
                    <a:gd name="connsiteX155" fmla="*/ 886355 w 3180821"/>
                    <a:gd name="connsiteY155" fmla="*/ 1199149 h 2276195"/>
                    <a:gd name="connsiteX156" fmla="*/ 879475 w 3180821"/>
                    <a:gd name="connsiteY156" fmla="*/ 1217133 h 2276195"/>
                    <a:gd name="connsiteX157" fmla="*/ 867834 w 3180821"/>
                    <a:gd name="connsiteY157" fmla="*/ 1228241 h 2276195"/>
                    <a:gd name="connsiteX158" fmla="*/ 847196 w 3180821"/>
                    <a:gd name="connsiteY158" fmla="*/ 1233531 h 2276195"/>
                    <a:gd name="connsiteX159" fmla="*/ 824442 w 3180821"/>
                    <a:gd name="connsiteY159" fmla="*/ 1229299 h 2276195"/>
                    <a:gd name="connsiteX160" fmla="*/ 821267 w 3180821"/>
                    <a:gd name="connsiteY160" fmla="*/ 1228770 h 2276195"/>
                    <a:gd name="connsiteX161" fmla="*/ 637646 w 3180821"/>
                    <a:gd name="connsiteY161" fmla="*/ 807190 h 2276195"/>
                    <a:gd name="connsiteX162" fmla="*/ 515938 w 3180821"/>
                    <a:gd name="connsiteY162" fmla="*/ 524727 h 2276195"/>
                    <a:gd name="connsiteX163" fmla="*/ 488421 w 3180821"/>
                    <a:gd name="connsiteY163" fmla="*/ 459136 h 2276195"/>
                    <a:gd name="connsiteX164" fmla="*/ 436034 w 3180821"/>
                    <a:gd name="connsiteY164" fmla="*/ 345939 h 2276195"/>
                    <a:gd name="connsiteX165" fmla="*/ 385763 w 3180821"/>
                    <a:gd name="connsiteY165" fmla="*/ 251255 h 2276195"/>
                    <a:gd name="connsiteX166" fmla="*/ 337609 w 3180821"/>
                    <a:gd name="connsiteY166" fmla="*/ 175614 h 2276195"/>
                    <a:gd name="connsiteX167" fmla="*/ 291571 w 3180821"/>
                    <a:gd name="connsiteY167" fmla="*/ 115842 h 2276195"/>
                    <a:gd name="connsiteX168" fmla="*/ 248179 w 3180821"/>
                    <a:gd name="connsiteY168" fmla="*/ 70881 h 2276195"/>
                    <a:gd name="connsiteX169" fmla="*/ 207963 w 3180821"/>
                    <a:gd name="connsiteY169" fmla="*/ 38085 h 2276195"/>
                    <a:gd name="connsiteX170" fmla="*/ 171450 w 3180821"/>
                    <a:gd name="connsiteY170" fmla="*/ 16398 h 2276195"/>
                    <a:gd name="connsiteX171" fmla="*/ 137584 w 3180821"/>
                    <a:gd name="connsiteY171" fmla="*/ 4232 h 2276195"/>
                    <a:gd name="connsiteX172" fmla="*/ 107421 w 3180821"/>
                    <a:gd name="connsiteY172" fmla="*/ 0 h 2276195"/>
                    <a:gd name="connsiteX173" fmla="*/ 80434 w 3180821"/>
                    <a:gd name="connsiteY173" fmla="*/ 1587 h 2276195"/>
                    <a:gd name="connsiteX174" fmla="*/ 58738 w 3180821"/>
                    <a:gd name="connsiteY174" fmla="*/ 6877 h 2276195"/>
                    <a:gd name="connsiteX175" fmla="*/ 17463 w 3180821"/>
                    <a:gd name="connsiteY175" fmla="*/ 28035 h 2276195"/>
                    <a:gd name="connsiteX176" fmla="*/ 10584 w 3180821"/>
                    <a:gd name="connsiteY176" fmla="*/ 34911 h 2276195"/>
                    <a:gd name="connsiteX177" fmla="*/ 6879 w 3180821"/>
                    <a:gd name="connsiteY177" fmla="*/ 40201 h 2276195"/>
                    <a:gd name="connsiteX178" fmla="*/ 1588 w 3180821"/>
                    <a:gd name="connsiteY178" fmla="*/ 53425 h 2276195"/>
                    <a:gd name="connsiteX179" fmla="*/ 0 w 3180821"/>
                    <a:gd name="connsiteY179" fmla="*/ 79344 h 2276195"/>
                    <a:gd name="connsiteX180" fmla="*/ 7409 w 3180821"/>
                    <a:gd name="connsiteY180" fmla="*/ 122719 h 2276195"/>
                    <a:gd name="connsiteX181" fmla="*/ 25929 w 3180821"/>
                    <a:gd name="connsiteY181" fmla="*/ 175085 h 2276195"/>
                    <a:gd name="connsiteX182" fmla="*/ 68263 w 3180821"/>
                    <a:gd name="connsiteY182" fmla="*/ 265537 h 2276195"/>
                    <a:gd name="connsiteX183" fmla="*/ 146050 w 3180821"/>
                    <a:gd name="connsiteY183" fmla="*/ 403066 h 2276195"/>
                    <a:gd name="connsiteX184" fmla="*/ 235479 w 3180821"/>
                    <a:gd name="connsiteY184" fmla="*/ 541653 h 2276195"/>
                    <a:gd name="connsiteX185" fmla="*/ 322263 w 3180821"/>
                    <a:gd name="connsiteY185" fmla="*/ 668603 h 2276195"/>
                    <a:gd name="connsiteX186" fmla="*/ 422804 w 3180821"/>
                    <a:gd name="connsiteY186" fmla="*/ 808777 h 2276195"/>
                    <a:gd name="connsiteX187" fmla="*/ 439738 w 3180821"/>
                    <a:gd name="connsiteY187" fmla="*/ 830465 h 2276195"/>
                    <a:gd name="connsiteX188" fmla="*/ 466196 w 3180821"/>
                    <a:gd name="connsiteY188" fmla="*/ 875426 h 2276195"/>
                    <a:gd name="connsiteX189" fmla="*/ 516467 w 3180821"/>
                    <a:gd name="connsiteY189" fmla="*/ 970639 h 2276195"/>
                    <a:gd name="connsiteX190" fmla="*/ 564092 w 3180821"/>
                    <a:gd name="connsiteY190" fmla="*/ 1069554 h 2276195"/>
                    <a:gd name="connsiteX191" fmla="*/ 606425 w 3180821"/>
                    <a:gd name="connsiteY191" fmla="*/ 1172172 h 2276195"/>
                    <a:gd name="connsiteX192" fmla="*/ 664634 w 3180821"/>
                    <a:gd name="connsiteY192" fmla="*/ 1327685 h 2276195"/>
                    <a:gd name="connsiteX193" fmla="*/ 729192 w 3180821"/>
                    <a:gd name="connsiteY193" fmla="*/ 1531863 h 2276195"/>
                    <a:gd name="connsiteX194" fmla="*/ 779463 w 3180821"/>
                    <a:gd name="connsiteY194" fmla="*/ 1720172 h 2276195"/>
                    <a:gd name="connsiteX195" fmla="*/ 815975 w 3180821"/>
                    <a:gd name="connsiteY195" fmla="*/ 1879389 h 2276195"/>
                    <a:gd name="connsiteX196" fmla="*/ 839538 w 3180821"/>
                    <a:gd name="connsiteY196" fmla="*/ 2017748 h 2276195"/>
                    <a:gd name="connsiteX197" fmla="*/ 760040 w 3180821"/>
                    <a:gd name="connsiteY197" fmla="*/ 2097549 h 2276195"/>
                    <a:gd name="connsiteX198" fmla="*/ 661770 w 3180821"/>
                    <a:gd name="connsiteY198" fmla="*/ 2117118 h 2276195"/>
                    <a:gd name="connsiteX199" fmla="*/ 403631 w 3180821"/>
                    <a:gd name="connsiteY199" fmla="*/ 2276195 h 22761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  <a:cxn ang="0">
                      <a:pos x="connsiteX191" y="connsiteY191"/>
                    </a:cxn>
                    <a:cxn ang="0">
                      <a:pos x="connsiteX192" y="connsiteY192"/>
                    </a:cxn>
                    <a:cxn ang="0">
                      <a:pos x="connsiteX193" y="connsiteY193"/>
                    </a:cxn>
                    <a:cxn ang="0">
                      <a:pos x="connsiteX194" y="connsiteY194"/>
                    </a:cxn>
                    <a:cxn ang="0">
                      <a:pos x="connsiteX195" y="connsiteY195"/>
                    </a:cxn>
                    <a:cxn ang="0">
                      <a:pos x="connsiteX196" y="connsiteY196"/>
                    </a:cxn>
                    <a:cxn ang="0">
                      <a:pos x="connsiteX197" y="connsiteY197"/>
                    </a:cxn>
                    <a:cxn ang="0">
                      <a:pos x="connsiteX198" y="connsiteY198"/>
                    </a:cxn>
                    <a:cxn ang="0">
                      <a:pos x="connsiteX199" y="connsiteY199"/>
                    </a:cxn>
                  </a:cxnLst>
                  <a:rect l="l" t="t" r="r" b="b"/>
                  <a:pathLst>
                    <a:path w="3180821" h="2276195">
                      <a:moveTo>
                        <a:pt x="403631" y="2276195"/>
                      </a:moveTo>
                      <a:lnTo>
                        <a:pt x="3085922" y="2109788"/>
                      </a:lnTo>
                      <a:lnTo>
                        <a:pt x="3083984" y="2107899"/>
                      </a:lnTo>
                      <a:lnTo>
                        <a:pt x="3060171" y="2076161"/>
                      </a:lnTo>
                      <a:lnTo>
                        <a:pt x="3042180" y="2031200"/>
                      </a:lnTo>
                      <a:lnTo>
                        <a:pt x="3036888" y="1986767"/>
                      </a:lnTo>
                      <a:lnTo>
                        <a:pt x="3040063" y="1943393"/>
                      </a:lnTo>
                      <a:lnTo>
                        <a:pt x="3048000" y="1902134"/>
                      </a:lnTo>
                      <a:lnTo>
                        <a:pt x="3064404" y="1846593"/>
                      </a:lnTo>
                      <a:lnTo>
                        <a:pt x="3071813" y="1817501"/>
                      </a:lnTo>
                      <a:lnTo>
                        <a:pt x="3076576" y="1803748"/>
                      </a:lnTo>
                      <a:lnTo>
                        <a:pt x="3095626" y="1767250"/>
                      </a:lnTo>
                      <a:lnTo>
                        <a:pt x="3142192" y="1697427"/>
                      </a:lnTo>
                      <a:lnTo>
                        <a:pt x="3180821" y="1644531"/>
                      </a:lnTo>
                      <a:lnTo>
                        <a:pt x="3045354" y="1603802"/>
                      </a:lnTo>
                      <a:lnTo>
                        <a:pt x="2453217" y="1417079"/>
                      </a:lnTo>
                      <a:lnTo>
                        <a:pt x="2216680" y="1336678"/>
                      </a:lnTo>
                      <a:lnTo>
                        <a:pt x="2145242" y="1310230"/>
                      </a:lnTo>
                      <a:lnTo>
                        <a:pt x="2119313" y="1298064"/>
                      </a:lnTo>
                      <a:lnTo>
                        <a:pt x="2116138" y="1294361"/>
                      </a:lnTo>
                      <a:lnTo>
                        <a:pt x="2103438" y="1293303"/>
                      </a:lnTo>
                      <a:lnTo>
                        <a:pt x="2083330" y="1284311"/>
                      </a:lnTo>
                      <a:lnTo>
                        <a:pt x="2064280" y="1265268"/>
                      </a:lnTo>
                      <a:lnTo>
                        <a:pt x="2062163" y="1260508"/>
                      </a:lnTo>
                      <a:lnTo>
                        <a:pt x="2001309" y="1085423"/>
                      </a:lnTo>
                      <a:lnTo>
                        <a:pt x="1991254" y="1038874"/>
                      </a:lnTo>
                      <a:lnTo>
                        <a:pt x="1974321" y="990210"/>
                      </a:lnTo>
                      <a:lnTo>
                        <a:pt x="1963209" y="967994"/>
                      </a:lnTo>
                      <a:lnTo>
                        <a:pt x="1951038" y="952125"/>
                      </a:lnTo>
                      <a:lnTo>
                        <a:pt x="1938867" y="943133"/>
                      </a:lnTo>
                      <a:lnTo>
                        <a:pt x="1927225" y="939430"/>
                      </a:lnTo>
                      <a:lnTo>
                        <a:pt x="1915054" y="939959"/>
                      </a:lnTo>
                      <a:lnTo>
                        <a:pt x="1898121" y="946835"/>
                      </a:lnTo>
                      <a:lnTo>
                        <a:pt x="1879071" y="963762"/>
                      </a:lnTo>
                      <a:lnTo>
                        <a:pt x="1858434" y="991268"/>
                      </a:lnTo>
                      <a:lnTo>
                        <a:pt x="1855788" y="997086"/>
                      </a:lnTo>
                      <a:lnTo>
                        <a:pt x="1846263" y="1025121"/>
                      </a:lnTo>
                      <a:lnTo>
                        <a:pt x="1827213" y="1116102"/>
                      </a:lnTo>
                      <a:lnTo>
                        <a:pt x="1805517" y="1261566"/>
                      </a:lnTo>
                      <a:lnTo>
                        <a:pt x="1802342" y="1290658"/>
                      </a:lnTo>
                      <a:lnTo>
                        <a:pt x="1790700" y="1303353"/>
                      </a:lnTo>
                      <a:lnTo>
                        <a:pt x="1770063" y="1321867"/>
                      </a:lnTo>
                      <a:lnTo>
                        <a:pt x="1751013" y="1331388"/>
                      </a:lnTo>
                      <a:lnTo>
                        <a:pt x="1735138" y="1334562"/>
                      </a:lnTo>
                      <a:lnTo>
                        <a:pt x="1720850" y="1330859"/>
                      </a:lnTo>
                      <a:lnTo>
                        <a:pt x="1708680" y="1321867"/>
                      </a:lnTo>
                      <a:lnTo>
                        <a:pt x="1692275" y="1300180"/>
                      </a:lnTo>
                      <a:lnTo>
                        <a:pt x="1677459" y="1262095"/>
                      </a:lnTo>
                      <a:lnTo>
                        <a:pt x="1667405" y="1221894"/>
                      </a:lnTo>
                      <a:lnTo>
                        <a:pt x="1659467" y="1170585"/>
                      </a:lnTo>
                      <a:cubicBezTo>
                        <a:pt x="1659291" y="1167940"/>
                        <a:pt x="1659114" y="1165295"/>
                        <a:pt x="1658938" y="1162650"/>
                      </a:cubicBezTo>
                      <a:lnTo>
                        <a:pt x="1655234" y="1151542"/>
                      </a:lnTo>
                      <a:lnTo>
                        <a:pt x="1646767" y="1135145"/>
                      </a:lnTo>
                      <a:lnTo>
                        <a:pt x="1636184" y="1121921"/>
                      </a:lnTo>
                      <a:lnTo>
                        <a:pt x="1624542" y="1113457"/>
                      </a:lnTo>
                      <a:lnTo>
                        <a:pt x="1604963" y="1107110"/>
                      </a:lnTo>
                      <a:lnTo>
                        <a:pt x="1577446" y="1107639"/>
                      </a:lnTo>
                      <a:lnTo>
                        <a:pt x="1537230" y="1121392"/>
                      </a:lnTo>
                      <a:lnTo>
                        <a:pt x="1499130" y="1144137"/>
                      </a:lnTo>
                      <a:lnTo>
                        <a:pt x="1494896" y="1147311"/>
                      </a:lnTo>
                      <a:lnTo>
                        <a:pt x="1475317" y="1150484"/>
                      </a:lnTo>
                      <a:lnTo>
                        <a:pt x="1445684" y="1149426"/>
                      </a:lnTo>
                      <a:lnTo>
                        <a:pt x="1426634" y="1143608"/>
                      </a:lnTo>
                      <a:lnTo>
                        <a:pt x="1414992" y="1132500"/>
                      </a:lnTo>
                      <a:lnTo>
                        <a:pt x="1409700" y="1114515"/>
                      </a:lnTo>
                      <a:lnTo>
                        <a:pt x="1412875" y="1093886"/>
                      </a:lnTo>
                      <a:lnTo>
                        <a:pt x="1413405" y="1091770"/>
                      </a:lnTo>
                      <a:lnTo>
                        <a:pt x="1421342" y="1049453"/>
                      </a:lnTo>
                      <a:lnTo>
                        <a:pt x="1429809" y="975928"/>
                      </a:lnTo>
                      <a:cubicBezTo>
                        <a:pt x="1430514" y="954770"/>
                        <a:pt x="1431220" y="933611"/>
                        <a:pt x="1431925" y="912453"/>
                      </a:cubicBezTo>
                      <a:cubicBezTo>
                        <a:pt x="1431220" y="894468"/>
                        <a:pt x="1430514" y="876484"/>
                        <a:pt x="1429809" y="858499"/>
                      </a:cubicBezTo>
                      <a:lnTo>
                        <a:pt x="1422930" y="813538"/>
                      </a:lnTo>
                      <a:lnTo>
                        <a:pt x="1411817" y="775982"/>
                      </a:lnTo>
                      <a:lnTo>
                        <a:pt x="1399117" y="746360"/>
                      </a:lnTo>
                      <a:lnTo>
                        <a:pt x="1383771" y="723615"/>
                      </a:lnTo>
                      <a:lnTo>
                        <a:pt x="1366838" y="706159"/>
                      </a:lnTo>
                      <a:lnTo>
                        <a:pt x="1349375" y="692935"/>
                      </a:lnTo>
                      <a:lnTo>
                        <a:pt x="1323446" y="681827"/>
                      </a:lnTo>
                      <a:lnTo>
                        <a:pt x="1282700" y="676538"/>
                      </a:lnTo>
                      <a:lnTo>
                        <a:pt x="1275821" y="678125"/>
                      </a:lnTo>
                      <a:lnTo>
                        <a:pt x="1264180" y="681827"/>
                      </a:lnTo>
                      <a:lnTo>
                        <a:pt x="1245659" y="690291"/>
                      </a:lnTo>
                      <a:lnTo>
                        <a:pt x="1223963" y="707746"/>
                      </a:lnTo>
                      <a:lnTo>
                        <a:pt x="1206500" y="735252"/>
                      </a:lnTo>
                      <a:lnTo>
                        <a:pt x="1199621" y="765403"/>
                      </a:lnTo>
                      <a:lnTo>
                        <a:pt x="1200680" y="810364"/>
                      </a:lnTo>
                      <a:lnTo>
                        <a:pt x="1212321" y="852152"/>
                      </a:lnTo>
                      <a:lnTo>
                        <a:pt x="1214438" y="856913"/>
                      </a:lnTo>
                      <a:lnTo>
                        <a:pt x="1220788" y="870665"/>
                      </a:lnTo>
                      <a:lnTo>
                        <a:pt x="1231371" y="905577"/>
                      </a:lnTo>
                      <a:lnTo>
                        <a:pt x="1243542" y="966936"/>
                      </a:lnTo>
                      <a:lnTo>
                        <a:pt x="1255184" y="1083836"/>
                      </a:lnTo>
                      <a:lnTo>
                        <a:pt x="1255184" y="1107110"/>
                      </a:lnTo>
                      <a:lnTo>
                        <a:pt x="1238780" y="1120334"/>
                      </a:lnTo>
                      <a:lnTo>
                        <a:pt x="1209146" y="1140434"/>
                      </a:lnTo>
                      <a:lnTo>
                        <a:pt x="1181630" y="1151542"/>
                      </a:lnTo>
                      <a:lnTo>
                        <a:pt x="1157288" y="1155774"/>
                      </a:lnTo>
                      <a:lnTo>
                        <a:pt x="1135592" y="1152600"/>
                      </a:lnTo>
                      <a:lnTo>
                        <a:pt x="1115484" y="1143608"/>
                      </a:lnTo>
                      <a:lnTo>
                        <a:pt x="1089555" y="1122979"/>
                      </a:lnTo>
                      <a:lnTo>
                        <a:pt x="1062038" y="1084894"/>
                      </a:lnTo>
                      <a:lnTo>
                        <a:pt x="1044046" y="1043635"/>
                      </a:lnTo>
                      <a:lnTo>
                        <a:pt x="1027113" y="992326"/>
                      </a:lnTo>
                      <a:lnTo>
                        <a:pt x="1025525" y="983334"/>
                      </a:lnTo>
                      <a:lnTo>
                        <a:pt x="1016000" y="955828"/>
                      </a:lnTo>
                      <a:lnTo>
                        <a:pt x="1001184" y="882831"/>
                      </a:lnTo>
                      <a:lnTo>
                        <a:pt x="992188" y="796082"/>
                      </a:lnTo>
                      <a:lnTo>
                        <a:pt x="987425" y="704573"/>
                      </a:lnTo>
                      <a:lnTo>
                        <a:pt x="987425" y="488758"/>
                      </a:lnTo>
                      <a:lnTo>
                        <a:pt x="990071" y="437978"/>
                      </a:lnTo>
                      <a:lnTo>
                        <a:pt x="981605" y="415232"/>
                      </a:lnTo>
                      <a:lnTo>
                        <a:pt x="964671" y="378734"/>
                      </a:lnTo>
                      <a:lnTo>
                        <a:pt x="947209" y="352815"/>
                      </a:lnTo>
                      <a:lnTo>
                        <a:pt x="931334" y="335360"/>
                      </a:lnTo>
                      <a:lnTo>
                        <a:pt x="914400" y="325839"/>
                      </a:lnTo>
                      <a:lnTo>
                        <a:pt x="899055" y="323723"/>
                      </a:lnTo>
                      <a:lnTo>
                        <a:pt x="884767" y="326896"/>
                      </a:lnTo>
                      <a:lnTo>
                        <a:pt x="869950" y="334302"/>
                      </a:lnTo>
                      <a:lnTo>
                        <a:pt x="850900" y="352815"/>
                      </a:lnTo>
                      <a:lnTo>
                        <a:pt x="829734" y="382966"/>
                      </a:lnTo>
                      <a:lnTo>
                        <a:pt x="809096" y="424754"/>
                      </a:lnTo>
                      <a:lnTo>
                        <a:pt x="805921" y="433217"/>
                      </a:lnTo>
                      <a:lnTo>
                        <a:pt x="800100" y="459136"/>
                      </a:lnTo>
                      <a:lnTo>
                        <a:pt x="796925" y="514148"/>
                      </a:lnTo>
                      <a:lnTo>
                        <a:pt x="804863" y="569688"/>
                      </a:lnTo>
                      <a:lnTo>
                        <a:pt x="819680" y="624700"/>
                      </a:lnTo>
                      <a:lnTo>
                        <a:pt x="849842" y="701399"/>
                      </a:lnTo>
                      <a:lnTo>
                        <a:pt x="892175" y="783916"/>
                      </a:lnTo>
                      <a:lnTo>
                        <a:pt x="906992" y="811422"/>
                      </a:lnTo>
                      <a:lnTo>
                        <a:pt x="918105" y="835754"/>
                      </a:lnTo>
                      <a:lnTo>
                        <a:pt x="932921" y="891824"/>
                      </a:lnTo>
                      <a:lnTo>
                        <a:pt x="942446" y="966936"/>
                      </a:lnTo>
                      <a:lnTo>
                        <a:pt x="943505" y="979631"/>
                      </a:lnTo>
                      <a:lnTo>
                        <a:pt x="938742" y="982805"/>
                      </a:lnTo>
                      <a:lnTo>
                        <a:pt x="929746" y="984391"/>
                      </a:lnTo>
                      <a:lnTo>
                        <a:pt x="914400" y="979631"/>
                      </a:lnTo>
                      <a:lnTo>
                        <a:pt x="892175" y="961117"/>
                      </a:lnTo>
                      <a:lnTo>
                        <a:pt x="869950" y="934140"/>
                      </a:lnTo>
                      <a:lnTo>
                        <a:pt x="821267" y="853739"/>
                      </a:lnTo>
                      <a:lnTo>
                        <a:pt x="810155" y="830994"/>
                      </a:lnTo>
                      <a:lnTo>
                        <a:pt x="790046" y="802959"/>
                      </a:lnTo>
                      <a:lnTo>
                        <a:pt x="757238" y="768576"/>
                      </a:lnTo>
                      <a:lnTo>
                        <a:pt x="738188" y="756939"/>
                      </a:lnTo>
                      <a:lnTo>
                        <a:pt x="728663" y="754824"/>
                      </a:lnTo>
                      <a:lnTo>
                        <a:pt x="716492" y="758526"/>
                      </a:lnTo>
                      <a:lnTo>
                        <a:pt x="706438" y="773866"/>
                      </a:lnTo>
                      <a:lnTo>
                        <a:pt x="703263" y="796611"/>
                      </a:lnTo>
                      <a:lnTo>
                        <a:pt x="705379" y="820943"/>
                      </a:lnTo>
                      <a:lnTo>
                        <a:pt x="713317" y="843160"/>
                      </a:lnTo>
                      <a:lnTo>
                        <a:pt x="718609" y="851623"/>
                      </a:lnTo>
                      <a:lnTo>
                        <a:pt x="733954" y="873839"/>
                      </a:lnTo>
                      <a:lnTo>
                        <a:pt x="784225" y="963762"/>
                      </a:lnTo>
                      <a:lnTo>
                        <a:pt x="865717" y="1119805"/>
                      </a:lnTo>
                      <a:lnTo>
                        <a:pt x="882121" y="1152600"/>
                      </a:lnTo>
                      <a:lnTo>
                        <a:pt x="886355" y="1171643"/>
                      </a:lnTo>
                      <a:lnTo>
                        <a:pt x="886355" y="1199149"/>
                      </a:lnTo>
                      <a:lnTo>
                        <a:pt x="879475" y="1217133"/>
                      </a:lnTo>
                      <a:lnTo>
                        <a:pt x="867834" y="1228241"/>
                      </a:lnTo>
                      <a:lnTo>
                        <a:pt x="847196" y="1233531"/>
                      </a:lnTo>
                      <a:lnTo>
                        <a:pt x="824442" y="1229299"/>
                      </a:lnTo>
                      <a:lnTo>
                        <a:pt x="821267" y="1228770"/>
                      </a:lnTo>
                      <a:lnTo>
                        <a:pt x="637646" y="807190"/>
                      </a:lnTo>
                      <a:lnTo>
                        <a:pt x="515938" y="524727"/>
                      </a:lnTo>
                      <a:lnTo>
                        <a:pt x="488421" y="459136"/>
                      </a:lnTo>
                      <a:lnTo>
                        <a:pt x="436034" y="345939"/>
                      </a:lnTo>
                      <a:lnTo>
                        <a:pt x="385763" y="251255"/>
                      </a:lnTo>
                      <a:lnTo>
                        <a:pt x="337609" y="175614"/>
                      </a:lnTo>
                      <a:lnTo>
                        <a:pt x="291571" y="115842"/>
                      </a:lnTo>
                      <a:lnTo>
                        <a:pt x="248179" y="70881"/>
                      </a:lnTo>
                      <a:lnTo>
                        <a:pt x="207963" y="38085"/>
                      </a:lnTo>
                      <a:lnTo>
                        <a:pt x="171450" y="16398"/>
                      </a:lnTo>
                      <a:lnTo>
                        <a:pt x="137584" y="4232"/>
                      </a:lnTo>
                      <a:lnTo>
                        <a:pt x="107421" y="0"/>
                      </a:lnTo>
                      <a:lnTo>
                        <a:pt x="80434" y="1587"/>
                      </a:lnTo>
                      <a:lnTo>
                        <a:pt x="58738" y="6877"/>
                      </a:lnTo>
                      <a:lnTo>
                        <a:pt x="17463" y="28035"/>
                      </a:lnTo>
                      <a:lnTo>
                        <a:pt x="10584" y="34911"/>
                      </a:lnTo>
                      <a:lnTo>
                        <a:pt x="6879" y="40201"/>
                      </a:lnTo>
                      <a:lnTo>
                        <a:pt x="1588" y="53425"/>
                      </a:lnTo>
                      <a:cubicBezTo>
                        <a:pt x="1059" y="62065"/>
                        <a:pt x="529" y="70704"/>
                        <a:pt x="0" y="79344"/>
                      </a:cubicBezTo>
                      <a:lnTo>
                        <a:pt x="7409" y="122719"/>
                      </a:lnTo>
                      <a:lnTo>
                        <a:pt x="25929" y="175085"/>
                      </a:lnTo>
                      <a:lnTo>
                        <a:pt x="68263" y="265537"/>
                      </a:lnTo>
                      <a:lnTo>
                        <a:pt x="146050" y="403066"/>
                      </a:lnTo>
                      <a:lnTo>
                        <a:pt x="235479" y="541653"/>
                      </a:lnTo>
                      <a:lnTo>
                        <a:pt x="322263" y="668603"/>
                      </a:lnTo>
                      <a:lnTo>
                        <a:pt x="422804" y="808777"/>
                      </a:lnTo>
                      <a:lnTo>
                        <a:pt x="439738" y="830465"/>
                      </a:lnTo>
                      <a:lnTo>
                        <a:pt x="466196" y="875426"/>
                      </a:lnTo>
                      <a:lnTo>
                        <a:pt x="516467" y="970639"/>
                      </a:lnTo>
                      <a:lnTo>
                        <a:pt x="564092" y="1069554"/>
                      </a:lnTo>
                      <a:lnTo>
                        <a:pt x="606425" y="1172172"/>
                      </a:lnTo>
                      <a:lnTo>
                        <a:pt x="664634" y="1327685"/>
                      </a:lnTo>
                      <a:lnTo>
                        <a:pt x="729192" y="1531863"/>
                      </a:lnTo>
                      <a:lnTo>
                        <a:pt x="779463" y="1720172"/>
                      </a:lnTo>
                      <a:lnTo>
                        <a:pt x="815975" y="1879389"/>
                      </a:lnTo>
                      <a:lnTo>
                        <a:pt x="839538" y="2017748"/>
                      </a:lnTo>
                      <a:lnTo>
                        <a:pt x="760040" y="2097549"/>
                      </a:lnTo>
                      <a:lnTo>
                        <a:pt x="661770" y="2117118"/>
                      </a:lnTo>
                      <a:cubicBezTo>
                        <a:pt x="658927" y="2123919"/>
                        <a:pt x="406474" y="2269394"/>
                        <a:pt x="403631" y="227619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4" name="Freeform 10">
                  <a:extLst>
                    <a:ext uri="{FF2B5EF4-FFF2-40B4-BE49-F238E27FC236}">
                      <a16:creationId xmlns:a16="http://schemas.microsoft.com/office/drawing/2014/main" id="{86693E3E-AC6F-44F1-9A7C-9755C7B710E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10800000" flipH="1">
                  <a:off x="10366148" y="1029154"/>
                  <a:ext cx="1492250" cy="1439863"/>
                </a:xfrm>
                <a:custGeom>
                  <a:avLst/>
                  <a:gdLst>
                    <a:gd name="T0" fmla="*/ 2679 w 2820"/>
                    <a:gd name="T1" fmla="*/ 1395 h 2721"/>
                    <a:gd name="T2" fmla="*/ 2562 w 2820"/>
                    <a:gd name="T3" fmla="*/ 1460 h 2721"/>
                    <a:gd name="T4" fmla="*/ 2327 w 2820"/>
                    <a:gd name="T5" fmla="*/ 1784 h 2721"/>
                    <a:gd name="T6" fmla="*/ 2241 w 2820"/>
                    <a:gd name="T7" fmla="*/ 1877 h 2721"/>
                    <a:gd name="T8" fmla="*/ 2035 w 2820"/>
                    <a:gd name="T9" fmla="*/ 1913 h 2721"/>
                    <a:gd name="T10" fmla="*/ 1924 w 2820"/>
                    <a:gd name="T11" fmla="*/ 1864 h 2721"/>
                    <a:gd name="T12" fmla="*/ 1844 w 2820"/>
                    <a:gd name="T13" fmla="*/ 1681 h 2721"/>
                    <a:gd name="T14" fmla="*/ 1900 w 2820"/>
                    <a:gd name="T15" fmla="*/ 1498 h 2721"/>
                    <a:gd name="T16" fmla="*/ 2012 w 2820"/>
                    <a:gd name="T17" fmla="*/ 1362 h 2721"/>
                    <a:gd name="T18" fmla="*/ 2359 w 2820"/>
                    <a:gd name="T19" fmla="*/ 802 h 2721"/>
                    <a:gd name="T20" fmla="*/ 2590 w 2820"/>
                    <a:gd name="T21" fmla="*/ 294 h 2721"/>
                    <a:gd name="T22" fmla="*/ 2587 w 2820"/>
                    <a:gd name="T23" fmla="*/ 147 h 2721"/>
                    <a:gd name="T24" fmla="*/ 2522 w 2820"/>
                    <a:gd name="T25" fmla="*/ 43 h 2721"/>
                    <a:gd name="T26" fmla="*/ 2320 w 2820"/>
                    <a:gd name="T27" fmla="*/ 4 h 2721"/>
                    <a:gd name="T28" fmla="*/ 2175 w 2820"/>
                    <a:gd name="T29" fmla="*/ 73 h 2721"/>
                    <a:gd name="T30" fmla="*/ 2122 w 2820"/>
                    <a:gd name="T31" fmla="*/ 305 h 2721"/>
                    <a:gd name="T32" fmla="*/ 2104 w 2820"/>
                    <a:gd name="T33" fmla="*/ 753 h 2721"/>
                    <a:gd name="T34" fmla="*/ 2042 w 2820"/>
                    <a:gd name="T35" fmla="*/ 880 h 2721"/>
                    <a:gd name="T36" fmla="*/ 1641 w 2820"/>
                    <a:gd name="T37" fmla="*/ 1400 h 2721"/>
                    <a:gd name="T38" fmla="*/ 1538 w 2820"/>
                    <a:gd name="T39" fmla="*/ 1473 h 2721"/>
                    <a:gd name="T40" fmla="*/ 1419 w 2820"/>
                    <a:gd name="T41" fmla="*/ 1466 h 2721"/>
                    <a:gd name="T42" fmla="*/ 1394 w 2820"/>
                    <a:gd name="T43" fmla="*/ 1416 h 2721"/>
                    <a:gd name="T44" fmla="*/ 1389 w 2820"/>
                    <a:gd name="T45" fmla="*/ 1202 h 2721"/>
                    <a:gd name="T46" fmla="*/ 1337 w 2820"/>
                    <a:gd name="T47" fmla="*/ 1154 h 2721"/>
                    <a:gd name="T48" fmla="*/ 1256 w 2820"/>
                    <a:gd name="T49" fmla="*/ 1207 h 2721"/>
                    <a:gd name="T50" fmla="*/ 1183 w 2820"/>
                    <a:gd name="T51" fmla="*/ 1370 h 2721"/>
                    <a:gd name="T52" fmla="*/ 1037 w 2820"/>
                    <a:gd name="T53" fmla="*/ 1472 h 2721"/>
                    <a:gd name="T54" fmla="*/ 903 w 2820"/>
                    <a:gd name="T55" fmla="*/ 1480 h 2721"/>
                    <a:gd name="T56" fmla="*/ 697 w 2820"/>
                    <a:gd name="T57" fmla="*/ 1478 h 2721"/>
                    <a:gd name="T58" fmla="*/ 408 w 2820"/>
                    <a:gd name="T59" fmla="*/ 1590 h 2721"/>
                    <a:gd name="T60" fmla="*/ 177 w 2820"/>
                    <a:gd name="T61" fmla="*/ 1815 h 2721"/>
                    <a:gd name="T62" fmla="*/ 98 w 2820"/>
                    <a:gd name="T63" fmla="*/ 1920 h 2721"/>
                    <a:gd name="T64" fmla="*/ 0 w 2820"/>
                    <a:gd name="T65" fmla="*/ 1969 h 2721"/>
                    <a:gd name="T66" fmla="*/ 121 w 2820"/>
                    <a:gd name="T67" fmla="*/ 2118 h 2721"/>
                    <a:gd name="T68" fmla="*/ 663 w 2820"/>
                    <a:gd name="T69" fmla="*/ 2493 h 2721"/>
                    <a:gd name="T70" fmla="*/ 1066 w 2820"/>
                    <a:gd name="T71" fmla="*/ 2651 h 2721"/>
                    <a:gd name="T72" fmla="*/ 1452 w 2820"/>
                    <a:gd name="T73" fmla="*/ 2718 h 2721"/>
                    <a:gd name="T74" fmla="*/ 1674 w 2820"/>
                    <a:gd name="T75" fmla="*/ 2715 h 2721"/>
                    <a:gd name="T76" fmla="*/ 2015 w 2820"/>
                    <a:gd name="T77" fmla="*/ 2628 h 2721"/>
                    <a:gd name="T78" fmla="*/ 2368 w 2820"/>
                    <a:gd name="T79" fmla="*/ 2159 h 2721"/>
                    <a:gd name="T80" fmla="*/ 2551 w 2820"/>
                    <a:gd name="T81" fmla="*/ 1787 h 2721"/>
                    <a:gd name="T82" fmla="*/ 2761 w 2820"/>
                    <a:gd name="T83" fmla="*/ 1663 h 2721"/>
                    <a:gd name="T84" fmla="*/ 2817 w 2820"/>
                    <a:gd name="T85" fmla="*/ 1503 h 2721"/>
                    <a:gd name="T86" fmla="*/ 2725 w 2820"/>
                    <a:gd name="T87" fmla="*/ 1404 h 27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2820" h="2721">
                      <a:moveTo>
                        <a:pt x="2725" y="1404"/>
                      </a:moveTo>
                      <a:lnTo>
                        <a:pt x="2711" y="1397"/>
                      </a:lnTo>
                      <a:lnTo>
                        <a:pt x="2679" y="1395"/>
                      </a:lnTo>
                      <a:lnTo>
                        <a:pt x="2647" y="1403"/>
                      </a:lnTo>
                      <a:lnTo>
                        <a:pt x="2614" y="1420"/>
                      </a:lnTo>
                      <a:lnTo>
                        <a:pt x="2562" y="1460"/>
                      </a:lnTo>
                      <a:lnTo>
                        <a:pt x="2496" y="1531"/>
                      </a:lnTo>
                      <a:lnTo>
                        <a:pt x="2405" y="1655"/>
                      </a:lnTo>
                      <a:lnTo>
                        <a:pt x="2327" y="1784"/>
                      </a:lnTo>
                      <a:lnTo>
                        <a:pt x="2320" y="1799"/>
                      </a:lnTo>
                      <a:lnTo>
                        <a:pt x="2296" y="1830"/>
                      </a:lnTo>
                      <a:lnTo>
                        <a:pt x="2241" y="1877"/>
                      </a:lnTo>
                      <a:lnTo>
                        <a:pt x="2181" y="1902"/>
                      </a:lnTo>
                      <a:lnTo>
                        <a:pt x="2120" y="1914"/>
                      </a:lnTo>
                      <a:lnTo>
                        <a:pt x="2035" y="1913"/>
                      </a:lnTo>
                      <a:lnTo>
                        <a:pt x="1956" y="1892"/>
                      </a:lnTo>
                      <a:lnTo>
                        <a:pt x="1944" y="1885"/>
                      </a:lnTo>
                      <a:lnTo>
                        <a:pt x="1924" y="1864"/>
                      </a:lnTo>
                      <a:lnTo>
                        <a:pt x="1893" y="1822"/>
                      </a:lnTo>
                      <a:lnTo>
                        <a:pt x="1859" y="1758"/>
                      </a:lnTo>
                      <a:lnTo>
                        <a:pt x="1844" y="1681"/>
                      </a:lnTo>
                      <a:lnTo>
                        <a:pt x="1851" y="1609"/>
                      </a:lnTo>
                      <a:lnTo>
                        <a:pt x="1872" y="1548"/>
                      </a:lnTo>
                      <a:lnTo>
                        <a:pt x="1900" y="1498"/>
                      </a:lnTo>
                      <a:lnTo>
                        <a:pt x="1937" y="1449"/>
                      </a:lnTo>
                      <a:lnTo>
                        <a:pt x="1944" y="1442"/>
                      </a:lnTo>
                      <a:lnTo>
                        <a:pt x="2012" y="1362"/>
                      </a:lnTo>
                      <a:lnTo>
                        <a:pt x="2140" y="1182"/>
                      </a:lnTo>
                      <a:lnTo>
                        <a:pt x="2257" y="992"/>
                      </a:lnTo>
                      <a:lnTo>
                        <a:pt x="2359" y="802"/>
                      </a:lnTo>
                      <a:lnTo>
                        <a:pt x="2484" y="543"/>
                      </a:lnTo>
                      <a:lnTo>
                        <a:pt x="2581" y="317"/>
                      </a:lnTo>
                      <a:lnTo>
                        <a:pt x="2590" y="294"/>
                      </a:lnTo>
                      <a:lnTo>
                        <a:pt x="2594" y="259"/>
                      </a:lnTo>
                      <a:lnTo>
                        <a:pt x="2594" y="199"/>
                      </a:lnTo>
                      <a:lnTo>
                        <a:pt x="2587" y="147"/>
                      </a:lnTo>
                      <a:lnTo>
                        <a:pt x="2571" y="105"/>
                      </a:lnTo>
                      <a:lnTo>
                        <a:pt x="2549" y="70"/>
                      </a:lnTo>
                      <a:lnTo>
                        <a:pt x="2522" y="43"/>
                      </a:lnTo>
                      <a:lnTo>
                        <a:pt x="2473" y="14"/>
                      </a:lnTo>
                      <a:lnTo>
                        <a:pt x="2398" y="0"/>
                      </a:lnTo>
                      <a:lnTo>
                        <a:pt x="2320" y="4"/>
                      </a:lnTo>
                      <a:lnTo>
                        <a:pt x="2248" y="24"/>
                      </a:lnTo>
                      <a:lnTo>
                        <a:pt x="2194" y="55"/>
                      </a:lnTo>
                      <a:lnTo>
                        <a:pt x="2175" y="73"/>
                      </a:lnTo>
                      <a:lnTo>
                        <a:pt x="2159" y="93"/>
                      </a:lnTo>
                      <a:lnTo>
                        <a:pt x="2137" y="163"/>
                      </a:lnTo>
                      <a:lnTo>
                        <a:pt x="2122" y="305"/>
                      </a:lnTo>
                      <a:lnTo>
                        <a:pt x="2116" y="530"/>
                      </a:lnTo>
                      <a:lnTo>
                        <a:pt x="2111" y="678"/>
                      </a:lnTo>
                      <a:lnTo>
                        <a:pt x="2104" y="753"/>
                      </a:lnTo>
                      <a:lnTo>
                        <a:pt x="2097" y="778"/>
                      </a:lnTo>
                      <a:lnTo>
                        <a:pt x="2087" y="802"/>
                      </a:lnTo>
                      <a:lnTo>
                        <a:pt x="2042" y="880"/>
                      </a:lnTo>
                      <a:lnTo>
                        <a:pt x="1934" y="1035"/>
                      </a:lnTo>
                      <a:lnTo>
                        <a:pt x="1757" y="1266"/>
                      </a:lnTo>
                      <a:lnTo>
                        <a:pt x="1641" y="1400"/>
                      </a:lnTo>
                      <a:lnTo>
                        <a:pt x="1584" y="1453"/>
                      </a:lnTo>
                      <a:lnTo>
                        <a:pt x="1567" y="1463"/>
                      </a:lnTo>
                      <a:lnTo>
                        <a:pt x="1538" y="1473"/>
                      </a:lnTo>
                      <a:lnTo>
                        <a:pt x="1479" y="1482"/>
                      </a:lnTo>
                      <a:lnTo>
                        <a:pt x="1440" y="1476"/>
                      </a:lnTo>
                      <a:lnTo>
                        <a:pt x="1419" y="1466"/>
                      </a:lnTo>
                      <a:lnTo>
                        <a:pt x="1404" y="1450"/>
                      </a:lnTo>
                      <a:lnTo>
                        <a:pt x="1396" y="1429"/>
                      </a:lnTo>
                      <a:lnTo>
                        <a:pt x="1394" y="1416"/>
                      </a:lnTo>
                      <a:lnTo>
                        <a:pt x="1399" y="1345"/>
                      </a:lnTo>
                      <a:lnTo>
                        <a:pt x="1397" y="1238"/>
                      </a:lnTo>
                      <a:lnTo>
                        <a:pt x="1389" y="1202"/>
                      </a:lnTo>
                      <a:lnTo>
                        <a:pt x="1376" y="1175"/>
                      </a:lnTo>
                      <a:lnTo>
                        <a:pt x="1352" y="1156"/>
                      </a:lnTo>
                      <a:lnTo>
                        <a:pt x="1337" y="1154"/>
                      </a:lnTo>
                      <a:lnTo>
                        <a:pt x="1321" y="1154"/>
                      </a:lnTo>
                      <a:lnTo>
                        <a:pt x="1292" y="1166"/>
                      </a:lnTo>
                      <a:lnTo>
                        <a:pt x="1256" y="1207"/>
                      </a:lnTo>
                      <a:lnTo>
                        <a:pt x="1208" y="1312"/>
                      </a:lnTo>
                      <a:lnTo>
                        <a:pt x="1203" y="1336"/>
                      </a:lnTo>
                      <a:lnTo>
                        <a:pt x="1183" y="1370"/>
                      </a:lnTo>
                      <a:lnTo>
                        <a:pt x="1136" y="1419"/>
                      </a:lnTo>
                      <a:lnTo>
                        <a:pt x="1086" y="1452"/>
                      </a:lnTo>
                      <a:lnTo>
                        <a:pt x="1037" y="1472"/>
                      </a:lnTo>
                      <a:lnTo>
                        <a:pt x="969" y="1483"/>
                      </a:lnTo>
                      <a:lnTo>
                        <a:pt x="909" y="1482"/>
                      </a:lnTo>
                      <a:lnTo>
                        <a:pt x="903" y="1480"/>
                      </a:lnTo>
                      <a:lnTo>
                        <a:pt x="860" y="1475"/>
                      </a:lnTo>
                      <a:lnTo>
                        <a:pt x="776" y="1470"/>
                      </a:lnTo>
                      <a:lnTo>
                        <a:pt x="697" y="1478"/>
                      </a:lnTo>
                      <a:lnTo>
                        <a:pt x="624" y="1492"/>
                      </a:lnTo>
                      <a:lnTo>
                        <a:pt x="523" y="1527"/>
                      </a:lnTo>
                      <a:lnTo>
                        <a:pt x="408" y="1590"/>
                      </a:lnTo>
                      <a:lnTo>
                        <a:pt x="314" y="1662"/>
                      </a:lnTo>
                      <a:lnTo>
                        <a:pt x="244" y="1732"/>
                      </a:lnTo>
                      <a:lnTo>
                        <a:pt x="177" y="1815"/>
                      </a:lnTo>
                      <a:lnTo>
                        <a:pt x="170" y="1828"/>
                      </a:lnTo>
                      <a:lnTo>
                        <a:pt x="144" y="1865"/>
                      </a:lnTo>
                      <a:lnTo>
                        <a:pt x="98" y="1920"/>
                      </a:lnTo>
                      <a:lnTo>
                        <a:pt x="56" y="1951"/>
                      </a:lnTo>
                      <a:lnTo>
                        <a:pt x="19" y="1967"/>
                      </a:lnTo>
                      <a:lnTo>
                        <a:pt x="0" y="1969"/>
                      </a:lnTo>
                      <a:lnTo>
                        <a:pt x="23" y="2010"/>
                      </a:lnTo>
                      <a:lnTo>
                        <a:pt x="84" y="2087"/>
                      </a:lnTo>
                      <a:lnTo>
                        <a:pt x="121" y="2118"/>
                      </a:lnTo>
                      <a:lnTo>
                        <a:pt x="270" y="2235"/>
                      </a:lnTo>
                      <a:lnTo>
                        <a:pt x="500" y="2398"/>
                      </a:lnTo>
                      <a:lnTo>
                        <a:pt x="663" y="2493"/>
                      </a:lnTo>
                      <a:lnTo>
                        <a:pt x="748" y="2533"/>
                      </a:lnTo>
                      <a:lnTo>
                        <a:pt x="853" y="2578"/>
                      </a:lnTo>
                      <a:lnTo>
                        <a:pt x="1066" y="2651"/>
                      </a:lnTo>
                      <a:lnTo>
                        <a:pt x="1229" y="2689"/>
                      </a:lnTo>
                      <a:lnTo>
                        <a:pt x="1340" y="2706"/>
                      </a:lnTo>
                      <a:lnTo>
                        <a:pt x="1452" y="2718"/>
                      </a:lnTo>
                      <a:lnTo>
                        <a:pt x="1566" y="2721"/>
                      </a:lnTo>
                      <a:lnTo>
                        <a:pt x="1623" y="2719"/>
                      </a:lnTo>
                      <a:lnTo>
                        <a:pt x="1674" y="2715"/>
                      </a:lnTo>
                      <a:lnTo>
                        <a:pt x="1798" y="2687"/>
                      </a:lnTo>
                      <a:lnTo>
                        <a:pt x="1972" y="2637"/>
                      </a:lnTo>
                      <a:lnTo>
                        <a:pt x="2015" y="2628"/>
                      </a:lnTo>
                      <a:lnTo>
                        <a:pt x="2110" y="2510"/>
                      </a:lnTo>
                      <a:lnTo>
                        <a:pt x="2268" y="2314"/>
                      </a:lnTo>
                      <a:lnTo>
                        <a:pt x="2368" y="2159"/>
                      </a:lnTo>
                      <a:lnTo>
                        <a:pt x="2414" y="2068"/>
                      </a:lnTo>
                      <a:lnTo>
                        <a:pt x="2520" y="1848"/>
                      </a:lnTo>
                      <a:lnTo>
                        <a:pt x="2551" y="1787"/>
                      </a:lnTo>
                      <a:lnTo>
                        <a:pt x="2607" y="1766"/>
                      </a:lnTo>
                      <a:lnTo>
                        <a:pt x="2696" y="1717"/>
                      </a:lnTo>
                      <a:lnTo>
                        <a:pt x="2761" y="1663"/>
                      </a:lnTo>
                      <a:lnTo>
                        <a:pt x="2801" y="1609"/>
                      </a:lnTo>
                      <a:lnTo>
                        <a:pt x="2820" y="1555"/>
                      </a:lnTo>
                      <a:lnTo>
                        <a:pt x="2817" y="1503"/>
                      </a:lnTo>
                      <a:lnTo>
                        <a:pt x="2794" y="1459"/>
                      </a:lnTo>
                      <a:lnTo>
                        <a:pt x="2754" y="1420"/>
                      </a:lnTo>
                      <a:lnTo>
                        <a:pt x="2725" y="140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5" name="Freeform 11">
                  <a:extLst>
                    <a:ext uri="{FF2B5EF4-FFF2-40B4-BE49-F238E27FC236}">
                      <a16:creationId xmlns:a16="http://schemas.microsoft.com/office/drawing/2014/main" id="{63074601-5D41-4D89-A41D-D5A729F59C0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10800000" flipH="1">
                  <a:off x="9099323" y="2440441"/>
                  <a:ext cx="241300" cy="466725"/>
                </a:xfrm>
                <a:custGeom>
                  <a:avLst/>
                  <a:gdLst>
                    <a:gd name="T0" fmla="*/ 295 w 454"/>
                    <a:gd name="T1" fmla="*/ 881 h 883"/>
                    <a:gd name="T2" fmla="*/ 280 w 454"/>
                    <a:gd name="T3" fmla="*/ 864 h 883"/>
                    <a:gd name="T4" fmla="*/ 186 w 454"/>
                    <a:gd name="T5" fmla="*/ 744 h 883"/>
                    <a:gd name="T6" fmla="*/ 112 w 454"/>
                    <a:gd name="T7" fmla="*/ 629 h 883"/>
                    <a:gd name="T8" fmla="*/ 46 w 454"/>
                    <a:gd name="T9" fmla="*/ 495 h 883"/>
                    <a:gd name="T10" fmla="*/ 13 w 454"/>
                    <a:gd name="T11" fmla="*/ 389 h 883"/>
                    <a:gd name="T12" fmla="*/ 0 w 454"/>
                    <a:gd name="T13" fmla="*/ 315 h 883"/>
                    <a:gd name="T14" fmla="*/ 0 w 454"/>
                    <a:gd name="T15" fmla="*/ 245 h 883"/>
                    <a:gd name="T16" fmla="*/ 12 w 454"/>
                    <a:gd name="T17" fmla="*/ 174 h 883"/>
                    <a:gd name="T18" fmla="*/ 39 w 454"/>
                    <a:gd name="T19" fmla="*/ 106 h 883"/>
                    <a:gd name="T20" fmla="*/ 84 w 454"/>
                    <a:gd name="T21" fmla="*/ 43 h 883"/>
                    <a:gd name="T22" fmla="*/ 114 w 454"/>
                    <a:gd name="T23" fmla="*/ 14 h 883"/>
                    <a:gd name="T24" fmla="*/ 128 w 454"/>
                    <a:gd name="T25" fmla="*/ 10 h 883"/>
                    <a:gd name="T26" fmla="*/ 216 w 454"/>
                    <a:gd name="T27" fmla="*/ 0 h 883"/>
                    <a:gd name="T28" fmla="*/ 288 w 454"/>
                    <a:gd name="T29" fmla="*/ 3 h 883"/>
                    <a:gd name="T30" fmla="*/ 343 w 454"/>
                    <a:gd name="T31" fmla="*/ 17 h 883"/>
                    <a:gd name="T32" fmla="*/ 377 w 454"/>
                    <a:gd name="T33" fmla="*/ 33 h 883"/>
                    <a:gd name="T34" fmla="*/ 406 w 454"/>
                    <a:gd name="T35" fmla="*/ 54 h 883"/>
                    <a:gd name="T36" fmla="*/ 431 w 454"/>
                    <a:gd name="T37" fmla="*/ 85 h 883"/>
                    <a:gd name="T38" fmla="*/ 447 w 454"/>
                    <a:gd name="T39" fmla="*/ 124 h 883"/>
                    <a:gd name="T40" fmla="*/ 454 w 454"/>
                    <a:gd name="T41" fmla="*/ 172 h 883"/>
                    <a:gd name="T42" fmla="*/ 451 w 454"/>
                    <a:gd name="T43" fmla="*/ 232 h 883"/>
                    <a:gd name="T44" fmla="*/ 436 w 454"/>
                    <a:gd name="T45" fmla="*/ 302 h 883"/>
                    <a:gd name="T46" fmla="*/ 422 w 454"/>
                    <a:gd name="T47" fmla="*/ 342 h 883"/>
                    <a:gd name="T48" fmla="*/ 415 w 454"/>
                    <a:gd name="T49" fmla="*/ 361 h 883"/>
                    <a:gd name="T50" fmla="*/ 390 w 454"/>
                    <a:gd name="T51" fmla="*/ 380 h 883"/>
                    <a:gd name="T52" fmla="*/ 362 w 454"/>
                    <a:gd name="T53" fmla="*/ 400 h 883"/>
                    <a:gd name="T54" fmla="*/ 331 w 454"/>
                    <a:gd name="T55" fmla="*/ 445 h 883"/>
                    <a:gd name="T56" fmla="*/ 317 w 454"/>
                    <a:gd name="T57" fmla="*/ 486 h 883"/>
                    <a:gd name="T58" fmla="*/ 328 w 454"/>
                    <a:gd name="T59" fmla="*/ 538 h 883"/>
                    <a:gd name="T60" fmla="*/ 356 w 454"/>
                    <a:gd name="T61" fmla="*/ 728 h 883"/>
                    <a:gd name="T62" fmla="*/ 356 w 454"/>
                    <a:gd name="T63" fmla="*/ 799 h 883"/>
                    <a:gd name="T64" fmla="*/ 344 w 454"/>
                    <a:gd name="T65" fmla="*/ 854 h 883"/>
                    <a:gd name="T66" fmla="*/ 326 w 454"/>
                    <a:gd name="T67" fmla="*/ 877 h 883"/>
                    <a:gd name="T68" fmla="*/ 307 w 454"/>
                    <a:gd name="T69" fmla="*/ 883 h 883"/>
                    <a:gd name="T70" fmla="*/ 295 w 454"/>
                    <a:gd name="T71" fmla="*/ 881 h 8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454" h="883">
                      <a:moveTo>
                        <a:pt x="295" y="881"/>
                      </a:moveTo>
                      <a:lnTo>
                        <a:pt x="280" y="864"/>
                      </a:lnTo>
                      <a:lnTo>
                        <a:pt x="186" y="744"/>
                      </a:lnTo>
                      <a:lnTo>
                        <a:pt x="112" y="629"/>
                      </a:lnTo>
                      <a:lnTo>
                        <a:pt x="46" y="495"/>
                      </a:lnTo>
                      <a:lnTo>
                        <a:pt x="13" y="389"/>
                      </a:lnTo>
                      <a:lnTo>
                        <a:pt x="0" y="315"/>
                      </a:lnTo>
                      <a:lnTo>
                        <a:pt x="0" y="245"/>
                      </a:lnTo>
                      <a:lnTo>
                        <a:pt x="12" y="174"/>
                      </a:lnTo>
                      <a:lnTo>
                        <a:pt x="39" y="106"/>
                      </a:lnTo>
                      <a:lnTo>
                        <a:pt x="84" y="43"/>
                      </a:lnTo>
                      <a:lnTo>
                        <a:pt x="114" y="14"/>
                      </a:lnTo>
                      <a:lnTo>
                        <a:pt x="128" y="10"/>
                      </a:lnTo>
                      <a:lnTo>
                        <a:pt x="216" y="0"/>
                      </a:lnTo>
                      <a:lnTo>
                        <a:pt x="288" y="3"/>
                      </a:lnTo>
                      <a:lnTo>
                        <a:pt x="343" y="17"/>
                      </a:lnTo>
                      <a:lnTo>
                        <a:pt x="377" y="33"/>
                      </a:lnTo>
                      <a:lnTo>
                        <a:pt x="406" y="54"/>
                      </a:lnTo>
                      <a:lnTo>
                        <a:pt x="431" y="85"/>
                      </a:lnTo>
                      <a:lnTo>
                        <a:pt x="447" y="124"/>
                      </a:lnTo>
                      <a:lnTo>
                        <a:pt x="454" y="172"/>
                      </a:lnTo>
                      <a:lnTo>
                        <a:pt x="451" y="232"/>
                      </a:lnTo>
                      <a:lnTo>
                        <a:pt x="436" y="302"/>
                      </a:lnTo>
                      <a:lnTo>
                        <a:pt x="422" y="342"/>
                      </a:lnTo>
                      <a:lnTo>
                        <a:pt x="415" y="361"/>
                      </a:lnTo>
                      <a:lnTo>
                        <a:pt x="390" y="380"/>
                      </a:lnTo>
                      <a:lnTo>
                        <a:pt x="362" y="400"/>
                      </a:lnTo>
                      <a:lnTo>
                        <a:pt x="331" y="445"/>
                      </a:lnTo>
                      <a:lnTo>
                        <a:pt x="317" y="486"/>
                      </a:lnTo>
                      <a:lnTo>
                        <a:pt x="328" y="538"/>
                      </a:lnTo>
                      <a:lnTo>
                        <a:pt x="356" y="728"/>
                      </a:lnTo>
                      <a:lnTo>
                        <a:pt x="356" y="799"/>
                      </a:lnTo>
                      <a:lnTo>
                        <a:pt x="344" y="854"/>
                      </a:lnTo>
                      <a:lnTo>
                        <a:pt x="326" y="877"/>
                      </a:lnTo>
                      <a:lnTo>
                        <a:pt x="307" y="883"/>
                      </a:lnTo>
                      <a:lnTo>
                        <a:pt x="295" y="88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24" name="달 23">
                <a:extLst>
                  <a:ext uri="{FF2B5EF4-FFF2-40B4-BE49-F238E27FC236}">
                    <a16:creationId xmlns:a16="http://schemas.microsoft.com/office/drawing/2014/main" id="{AEC39A8A-F90E-4041-B349-90CF2F692838}"/>
                  </a:ext>
                </a:extLst>
              </p:cNvPr>
              <p:cNvSpPr/>
              <p:nvPr/>
            </p:nvSpPr>
            <p:spPr>
              <a:xfrm rot="8973792">
                <a:off x="9629279" y="254591"/>
                <a:ext cx="774700" cy="722679"/>
              </a:xfrm>
              <a:prstGeom prst="moon">
                <a:avLst>
                  <a:gd name="adj" fmla="val 60264"/>
                </a:avLst>
              </a:prstGeom>
              <a:solidFill>
                <a:srgbClr val="F275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달 24">
                <a:extLst>
                  <a:ext uri="{FF2B5EF4-FFF2-40B4-BE49-F238E27FC236}">
                    <a16:creationId xmlns:a16="http://schemas.microsoft.com/office/drawing/2014/main" id="{626A8FB4-5600-4FF4-A64A-710E36D4CEFD}"/>
                  </a:ext>
                </a:extLst>
              </p:cNvPr>
              <p:cNvSpPr/>
              <p:nvPr/>
            </p:nvSpPr>
            <p:spPr>
              <a:xfrm rot="2079608">
                <a:off x="10625379" y="335362"/>
                <a:ext cx="774700" cy="421688"/>
              </a:xfrm>
              <a:prstGeom prst="moon">
                <a:avLst>
                  <a:gd name="adj" fmla="val 64619"/>
                </a:avLst>
              </a:prstGeom>
              <a:solidFill>
                <a:srgbClr val="F275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26" name="그룹 25">
                <a:extLst>
                  <a:ext uri="{FF2B5EF4-FFF2-40B4-BE49-F238E27FC236}">
                    <a16:creationId xmlns:a16="http://schemas.microsoft.com/office/drawing/2014/main" id="{21577250-CB35-4E00-BB3F-8F214391E66B}"/>
                  </a:ext>
                </a:extLst>
              </p:cNvPr>
              <p:cNvGrpSpPr/>
              <p:nvPr/>
            </p:nvGrpSpPr>
            <p:grpSpPr>
              <a:xfrm>
                <a:off x="10484758" y="1292723"/>
                <a:ext cx="235349" cy="235349"/>
                <a:chOff x="10484758" y="1292723"/>
                <a:chExt cx="235349" cy="235349"/>
              </a:xfrm>
            </p:grpSpPr>
            <p:sp>
              <p:nvSpPr>
                <p:cNvPr id="27" name="눈물 방울 26">
                  <a:extLst>
                    <a:ext uri="{FF2B5EF4-FFF2-40B4-BE49-F238E27FC236}">
                      <a16:creationId xmlns:a16="http://schemas.microsoft.com/office/drawing/2014/main" id="{DBF579E3-89A3-4002-817B-13206317037A}"/>
                    </a:ext>
                  </a:extLst>
                </p:cNvPr>
                <p:cNvSpPr/>
                <p:nvPr/>
              </p:nvSpPr>
              <p:spPr>
                <a:xfrm rot="18900000">
                  <a:off x="10484758" y="1292723"/>
                  <a:ext cx="235349" cy="235349"/>
                </a:xfrm>
                <a:prstGeom prst="teardrop">
                  <a:avLst>
                    <a:gd name="adj" fmla="val 180130"/>
                  </a:avLst>
                </a:prstGeom>
                <a:solidFill>
                  <a:srgbClr val="F275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8" name="모서리가 둥근 직사각형 21">
                  <a:extLst>
                    <a:ext uri="{FF2B5EF4-FFF2-40B4-BE49-F238E27FC236}">
                      <a16:creationId xmlns:a16="http://schemas.microsoft.com/office/drawing/2014/main" id="{3DE854C6-23EB-4B41-B8CC-7E7E1550676B}"/>
                    </a:ext>
                  </a:extLst>
                </p:cNvPr>
                <p:cNvSpPr/>
                <p:nvPr/>
              </p:nvSpPr>
              <p:spPr>
                <a:xfrm>
                  <a:off x="10521788" y="1405053"/>
                  <a:ext cx="45719" cy="5377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9" name="모서리가 둥근 직사각형 22">
                  <a:extLst>
                    <a:ext uri="{FF2B5EF4-FFF2-40B4-BE49-F238E27FC236}">
                      <a16:creationId xmlns:a16="http://schemas.microsoft.com/office/drawing/2014/main" id="{B208FDA0-774F-466D-810D-79882AE6E1ED}"/>
                    </a:ext>
                  </a:extLst>
                </p:cNvPr>
                <p:cNvSpPr/>
                <p:nvPr/>
              </p:nvSpPr>
              <p:spPr>
                <a:xfrm>
                  <a:off x="10579572" y="1441890"/>
                  <a:ext cx="45719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3132092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/>
          <p:cNvGrpSpPr/>
          <p:nvPr/>
        </p:nvGrpSpPr>
        <p:grpSpPr>
          <a:xfrm flipV="1">
            <a:off x="0" y="6169687"/>
            <a:ext cx="12192000" cy="692384"/>
            <a:chOff x="0" y="1"/>
            <a:chExt cx="12192000" cy="1528071"/>
          </a:xfrm>
          <a:solidFill>
            <a:srgbClr val="4DA7EF"/>
          </a:solidFill>
        </p:grpSpPr>
        <p:sp>
          <p:nvSpPr>
            <p:cNvPr id="15" name="자유형 14"/>
            <p:cNvSpPr/>
            <p:nvPr/>
          </p:nvSpPr>
          <p:spPr>
            <a:xfrm>
              <a:off x="0" y="1"/>
              <a:ext cx="12192000" cy="939799"/>
            </a:xfrm>
            <a:custGeom>
              <a:avLst/>
              <a:gdLst>
                <a:gd name="connsiteX0" fmla="*/ 0 w 12192000"/>
                <a:gd name="connsiteY0" fmla="*/ 0 h 1133913"/>
                <a:gd name="connsiteX1" fmla="*/ 12192000 w 12192000"/>
                <a:gd name="connsiteY1" fmla="*/ 0 h 1133913"/>
                <a:gd name="connsiteX2" fmla="*/ 12192000 w 12192000"/>
                <a:gd name="connsiteY2" fmla="*/ 1133913 h 1133913"/>
                <a:gd name="connsiteX3" fmla="*/ 12149251 w 12192000"/>
                <a:gd name="connsiteY3" fmla="*/ 1100931 h 1133913"/>
                <a:gd name="connsiteX4" fmla="*/ 11945257 w 12192000"/>
                <a:gd name="connsiteY4" fmla="*/ 957943 h 1133913"/>
                <a:gd name="connsiteX5" fmla="*/ 11625943 w 12192000"/>
                <a:gd name="connsiteY5" fmla="*/ 769257 h 1133913"/>
                <a:gd name="connsiteX6" fmla="*/ 11074400 w 12192000"/>
                <a:gd name="connsiteY6" fmla="*/ 638629 h 1133913"/>
                <a:gd name="connsiteX7" fmla="*/ 10784114 w 12192000"/>
                <a:gd name="connsiteY7" fmla="*/ 638629 h 1133913"/>
                <a:gd name="connsiteX8" fmla="*/ 10014857 w 12192000"/>
                <a:gd name="connsiteY8" fmla="*/ 638629 h 1133913"/>
                <a:gd name="connsiteX9" fmla="*/ 8098971 w 12192000"/>
                <a:gd name="connsiteY9" fmla="*/ 638629 h 1133913"/>
                <a:gd name="connsiteX10" fmla="*/ 3236686 w 12192000"/>
                <a:gd name="connsiteY10" fmla="*/ 1088571 h 1133913"/>
                <a:gd name="connsiteX11" fmla="*/ 214540 w 12192000"/>
                <a:gd name="connsiteY11" fmla="*/ 687841 h 1133913"/>
                <a:gd name="connsiteX12" fmla="*/ 0 w 12192000"/>
                <a:gd name="connsiteY12" fmla="*/ 644314 h 1133913"/>
                <a:gd name="connsiteX0" fmla="*/ 0 w 12192000"/>
                <a:gd name="connsiteY0" fmla="*/ 0 h 1133913"/>
                <a:gd name="connsiteX1" fmla="*/ 12192000 w 12192000"/>
                <a:gd name="connsiteY1" fmla="*/ 0 h 1133913"/>
                <a:gd name="connsiteX2" fmla="*/ 12192000 w 12192000"/>
                <a:gd name="connsiteY2" fmla="*/ 1133913 h 1133913"/>
                <a:gd name="connsiteX3" fmla="*/ 12149251 w 12192000"/>
                <a:gd name="connsiteY3" fmla="*/ 1100931 h 1133913"/>
                <a:gd name="connsiteX4" fmla="*/ 11945257 w 12192000"/>
                <a:gd name="connsiteY4" fmla="*/ 957943 h 1133913"/>
                <a:gd name="connsiteX5" fmla="*/ 11625943 w 12192000"/>
                <a:gd name="connsiteY5" fmla="*/ 769257 h 1133913"/>
                <a:gd name="connsiteX6" fmla="*/ 11074400 w 12192000"/>
                <a:gd name="connsiteY6" fmla="*/ 638629 h 1133913"/>
                <a:gd name="connsiteX7" fmla="*/ 10784114 w 12192000"/>
                <a:gd name="connsiteY7" fmla="*/ 638629 h 1133913"/>
                <a:gd name="connsiteX8" fmla="*/ 10014857 w 12192000"/>
                <a:gd name="connsiteY8" fmla="*/ 638629 h 1133913"/>
                <a:gd name="connsiteX9" fmla="*/ 8098971 w 12192000"/>
                <a:gd name="connsiteY9" fmla="*/ 638629 h 1133913"/>
                <a:gd name="connsiteX10" fmla="*/ 3236686 w 12192000"/>
                <a:gd name="connsiteY10" fmla="*/ 1088571 h 1133913"/>
                <a:gd name="connsiteX11" fmla="*/ 214540 w 12192000"/>
                <a:gd name="connsiteY11" fmla="*/ 687841 h 1133913"/>
                <a:gd name="connsiteX12" fmla="*/ 0 w 12192000"/>
                <a:gd name="connsiteY12" fmla="*/ 992191 h 1133913"/>
                <a:gd name="connsiteX13" fmla="*/ 0 w 12192000"/>
                <a:gd name="connsiteY13" fmla="*/ 0 h 1133913"/>
                <a:gd name="connsiteX0" fmla="*/ 0 w 12192000"/>
                <a:gd name="connsiteY0" fmla="*/ 0 h 1133913"/>
                <a:gd name="connsiteX1" fmla="*/ 12192000 w 12192000"/>
                <a:gd name="connsiteY1" fmla="*/ 0 h 1133913"/>
                <a:gd name="connsiteX2" fmla="*/ 12192000 w 12192000"/>
                <a:gd name="connsiteY2" fmla="*/ 1133913 h 1133913"/>
                <a:gd name="connsiteX3" fmla="*/ 12149251 w 12192000"/>
                <a:gd name="connsiteY3" fmla="*/ 1100931 h 1133913"/>
                <a:gd name="connsiteX4" fmla="*/ 11945257 w 12192000"/>
                <a:gd name="connsiteY4" fmla="*/ 957943 h 1133913"/>
                <a:gd name="connsiteX5" fmla="*/ 11625943 w 12192000"/>
                <a:gd name="connsiteY5" fmla="*/ 769257 h 1133913"/>
                <a:gd name="connsiteX6" fmla="*/ 11074400 w 12192000"/>
                <a:gd name="connsiteY6" fmla="*/ 638629 h 1133913"/>
                <a:gd name="connsiteX7" fmla="*/ 10784114 w 12192000"/>
                <a:gd name="connsiteY7" fmla="*/ 638629 h 1133913"/>
                <a:gd name="connsiteX8" fmla="*/ 10014857 w 12192000"/>
                <a:gd name="connsiteY8" fmla="*/ 638629 h 1133913"/>
                <a:gd name="connsiteX9" fmla="*/ 8098971 w 12192000"/>
                <a:gd name="connsiteY9" fmla="*/ 638629 h 1133913"/>
                <a:gd name="connsiteX10" fmla="*/ 3236686 w 12192000"/>
                <a:gd name="connsiteY10" fmla="*/ 1088571 h 1133913"/>
                <a:gd name="connsiteX11" fmla="*/ 725286 w 12192000"/>
                <a:gd name="connsiteY11" fmla="*/ 1035719 h 1133913"/>
                <a:gd name="connsiteX12" fmla="*/ 0 w 12192000"/>
                <a:gd name="connsiteY12" fmla="*/ 992191 h 1133913"/>
                <a:gd name="connsiteX13" fmla="*/ 0 w 12192000"/>
                <a:gd name="connsiteY13" fmla="*/ 0 h 1133913"/>
                <a:gd name="connsiteX0" fmla="*/ 0 w 12192000"/>
                <a:gd name="connsiteY0" fmla="*/ 0 h 1133913"/>
                <a:gd name="connsiteX1" fmla="*/ 12192000 w 12192000"/>
                <a:gd name="connsiteY1" fmla="*/ 0 h 1133913"/>
                <a:gd name="connsiteX2" fmla="*/ 12192000 w 12192000"/>
                <a:gd name="connsiteY2" fmla="*/ 1133913 h 1133913"/>
                <a:gd name="connsiteX3" fmla="*/ 12149251 w 12192000"/>
                <a:gd name="connsiteY3" fmla="*/ 1100931 h 1133913"/>
                <a:gd name="connsiteX4" fmla="*/ 11945257 w 12192000"/>
                <a:gd name="connsiteY4" fmla="*/ 957943 h 1133913"/>
                <a:gd name="connsiteX5" fmla="*/ 11625943 w 12192000"/>
                <a:gd name="connsiteY5" fmla="*/ 769257 h 1133913"/>
                <a:gd name="connsiteX6" fmla="*/ 11074400 w 12192000"/>
                <a:gd name="connsiteY6" fmla="*/ 638629 h 1133913"/>
                <a:gd name="connsiteX7" fmla="*/ 10784114 w 12192000"/>
                <a:gd name="connsiteY7" fmla="*/ 638629 h 1133913"/>
                <a:gd name="connsiteX8" fmla="*/ 10014857 w 12192000"/>
                <a:gd name="connsiteY8" fmla="*/ 638629 h 1133913"/>
                <a:gd name="connsiteX9" fmla="*/ 8098971 w 12192000"/>
                <a:gd name="connsiteY9" fmla="*/ 638629 h 1133913"/>
                <a:gd name="connsiteX10" fmla="*/ 3236686 w 12192000"/>
                <a:gd name="connsiteY10" fmla="*/ 1088571 h 1133913"/>
                <a:gd name="connsiteX11" fmla="*/ 725286 w 12192000"/>
                <a:gd name="connsiteY11" fmla="*/ 1035719 h 1133913"/>
                <a:gd name="connsiteX12" fmla="*/ 0 w 12192000"/>
                <a:gd name="connsiteY12" fmla="*/ 992191 h 1133913"/>
                <a:gd name="connsiteX13" fmla="*/ 0 w 12192000"/>
                <a:gd name="connsiteY13" fmla="*/ 0 h 1133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192000" h="1133913">
                  <a:moveTo>
                    <a:pt x="0" y="0"/>
                  </a:moveTo>
                  <a:lnTo>
                    <a:pt x="12192000" y="0"/>
                  </a:lnTo>
                  <a:lnTo>
                    <a:pt x="12192000" y="1133913"/>
                  </a:lnTo>
                  <a:lnTo>
                    <a:pt x="12149251" y="1100931"/>
                  </a:lnTo>
                  <a:cubicBezTo>
                    <a:pt x="12067419" y="1037620"/>
                    <a:pt x="11995452" y="983343"/>
                    <a:pt x="11945257" y="957943"/>
                  </a:cubicBezTo>
                  <a:cubicBezTo>
                    <a:pt x="11744476" y="856343"/>
                    <a:pt x="11771086" y="822476"/>
                    <a:pt x="11625943" y="769257"/>
                  </a:cubicBezTo>
                  <a:cubicBezTo>
                    <a:pt x="11480800" y="716038"/>
                    <a:pt x="11214705" y="660400"/>
                    <a:pt x="11074400" y="638629"/>
                  </a:cubicBezTo>
                  <a:cubicBezTo>
                    <a:pt x="10934095" y="616858"/>
                    <a:pt x="10960704" y="638629"/>
                    <a:pt x="10784114" y="638629"/>
                  </a:cubicBezTo>
                  <a:lnTo>
                    <a:pt x="10014857" y="638629"/>
                  </a:lnTo>
                  <a:cubicBezTo>
                    <a:pt x="10014857" y="638629"/>
                    <a:pt x="9228666" y="563639"/>
                    <a:pt x="8098971" y="638629"/>
                  </a:cubicBezTo>
                  <a:cubicBezTo>
                    <a:pt x="6969276" y="713619"/>
                    <a:pt x="4654249" y="1100666"/>
                    <a:pt x="3236686" y="1088571"/>
                  </a:cubicBezTo>
                  <a:cubicBezTo>
                    <a:pt x="2173515" y="1079500"/>
                    <a:pt x="1608439" y="1094396"/>
                    <a:pt x="725286" y="1035719"/>
                  </a:cubicBezTo>
                  <a:lnTo>
                    <a:pt x="0" y="99219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6" name="그룹 15"/>
            <p:cNvGrpSpPr/>
            <p:nvPr/>
          </p:nvGrpSpPr>
          <p:grpSpPr>
            <a:xfrm>
              <a:off x="9629279" y="254591"/>
              <a:ext cx="1770800" cy="1273481"/>
              <a:chOff x="9629279" y="254591"/>
              <a:chExt cx="1770800" cy="1273481"/>
            </a:xfrm>
            <a:grpFill/>
          </p:grpSpPr>
          <p:grpSp>
            <p:nvGrpSpPr>
              <p:cNvPr id="17" name="그룹 16"/>
              <p:cNvGrpSpPr/>
              <p:nvPr/>
            </p:nvGrpSpPr>
            <p:grpSpPr>
              <a:xfrm>
                <a:off x="9733643" y="453116"/>
                <a:ext cx="1467758" cy="1001218"/>
                <a:chOff x="8251598" y="446819"/>
                <a:chExt cx="3606800" cy="2460347"/>
              </a:xfrm>
              <a:grpFill/>
            </p:grpSpPr>
            <p:sp>
              <p:nvSpPr>
                <p:cNvPr id="24" name="자유형 23"/>
                <p:cNvSpPr>
                  <a:spLocks/>
                </p:cNvSpPr>
                <p:nvPr/>
              </p:nvSpPr>
              <p:spPr bwMode="auto">
                <a:xfrm rot="10800000" flipH="1">
                  <a:off x="8251598" y="446819"/>
                  <a:ext cx="3180822" cy="2276194"/>
                </a:xfrm>
                <a:custGeom>
                  <a:avLst/>
                  <a:gdLst>
                    <a:gd name="connsiteX0" fmla="*/ 838137 w 3180821"/>
                    <a:gd name="connsiteY0" fmla="*/ 2109788 h 2109788"/>
                    <a:gd name="connsiteX1" fmla="*/ 3085922 w 3180821"/>
                    <a:gd name="connsiteY1" fmla="*/ 2109788 h 2109788"/>
                    <a:gd name="connsiteX2" fmla="*/ 3083984 w 3180821"/>
                    <a:gd name="connsiteY2" fmla="*/ 2107899 h 2109788"/>
                    <a:gd name="connsiteX3" fmla="*/ 3060171 w 3180821"/>
                    <a:gd name="connsiteY3" fmla="*/ 2076161 h 2109788"/>
                    <a:gd name="connsiteX4" fmla="*/ 3042180 w 3180821"/>
                    <a:gd name="connsiteY4" fmla="*/ 2031200 h 2109788"/>
                    <a:gd name="connsiteX5" fmla="*/ 3036888 w 3180821"/>
                    <a:gd name="connsiteY5" fmla="*/ 1986767 h 2109788"/>
                    <a:gd name="connsiteX6" fmla="*/ 3040063 w 3180821"/>
                    <a:gd name="connsiteY6" fmla="*/ 1943393 h 2109788"/>
                    <a:gd name="connsiteX7" fmla="*/ 3048000 w 3180821"/>
                    <a:gd name="connsiteY7" fmla="*/ 1902134 h 2109788"/>
                    <a:gd name="connsiteX8" fmla="*/ 3064404 w 3180821"/>
                    <a:gd name="connsiteY8" fmla="*/ 1846593 h 2109788"/>
                    <a:gd name="connsiteX9" fmla="*/ 3071813 w 3180821"/>
                    <a:gd name="connsiteY9" fmla="*/ 1817501 h 2109788"/>
                    <a:gd name="connsiteX10" fmla="*/ 3076576 w 3180821"/>
                    <a:gd name="connsiteY10" fmla="*/ 1803748 h 2109788"/>
                    <a:gd name="connsiteX11" fmla="*/ 3095626 w 3180821"/>
                    <a:gd name="connsiteY11" fmla="*/ 1767250 h 2109788"/>
                    <a:gd name="connsiteX12" fmla="*/ 3142192 w 3180821"/>
                    <a:gd name="connsiteY12" fmla="*/ 1697427 h 2109788"/>
                    <a:gd name="connsiteX13" fmla="*/ 3180821 w 3180821"/>
                    <a:gd name="connsiteY13" fmla="*/ 1644531 h 2109788"/>
                    <a:gd name="connsiteX14" fmla="*/ 3045354 w 3180821"/>
                    <a:gd name="connsiteY14" fmla="*/ 1603802 h 2109788"/>
                    <a:gd name="connsiteX15" fmla="*/ 2453217 w 3180821"/>
                    <a:gd name="connsiteY15" fmla="*/ 1417079 h 2109788"/>
                    <a:gd name="connsiteX16" fmla="*/ 2216680 w 3180821"/>
                    <a:gd name="connsiteY16" fmla="*/ 1336678 h 2109788"/>
                    <a:gd name="connsiteX17" fmla="*/ 2145242 w 3180821"/>
                    <a:gd name="connsiteY17" fmla="*/ 1310230 h 2109788"/>
                    <a:gd name="connsiteX18" fmla="*/ 2119313 w 3180821"/>
                    <a:gd name="connsiteY18" fmla="*/ 1298064 h 2109788"/>
                    <a:gd name="connsiteX19" fmla="*/ 2116138 w 3180821"/>
                    <a:gd name="connsiteY19" fmla="*/ 1294361 h 2109788"/>
                    <a:gd name="connsiteX20" fmla="*/ 2103438 w 3180821"/>
                    <a:gd name="connsiteY20" fmla="*/ 1293303 h 2109788"/>
                    <a:gd name="connsiteX21" fmla="*/ 2083330 w 3180821"/>
                    <a:gd name="connsiteY21" fmla="*/ 1284311 h 2109788"/>
                    <a:gd name="connsiteX22" fmla="*/ 2064280 w 3180821"/>
                    <a:gd name="connsiteY22" fmla="*/ 1265268 h 2109788"/>
                    <a:gd name="connsiteX23" fmla="*/ 2062163 w 3180821"/>
                    <a:gd name="connsiteY23" fmla="*/ 1260508 h 2109788"/>
                    <a:gd name="connsiteX24" fmla="*/ 2001309 w 3180821"/>
                    <a:gd name="connsiteY24" fmla="*/ 1085423 h 2109788"/>
                    <a:gd name="connsiteX25" fmla="*/ 1991254 w 3180821"/>
                    <a:gd name="connsiteY25" fmla="*/ 1038874 h 2109788"/>
                    <a:gd name="connsiteX26" fmla="*/ 1974321 w 3180821"/>
                    <a:gd name="connsiteY26" fmla="*/ 990210 h 2109788"/>
                    <a:gd name="connsiteX27" fmla="*/ 1963209 w 3180821"/>
                    <a:gd name="connsiteY27" fmla="*/ 967994 h 2109788"/>
                    <a:gd name="connsiteX28" fmla="*/ 1951038 w 3180821"/>
                    <a:gd name="connsiteY28" fmla="*/ 952125 h 2109788"/>
                    <a:gd name="connsiteX29" fmla="*/ 1938867 w 3180821"/>
                    <a:gd name="connsiteY29" fmla="*/ 943133 h 2109788"/>
                    <a:gd name="connsiteX30" fmla="*/ 1927225 w 3180821"/>
                    <a:gd name="connsiteY30" fmla="*/ 939430 h 2109788"/>
                    <a:gd name="connsiteX31" fmla="*/ 1915054 w 3180821"/>
                    <a:gd name="connsiteY31" fmla="*/ 939959 h 2109788"/>
                    <a:gd name="connsiteX32" fmla="*/ 1898121 w 3180821"/>
                    <a:gd name="connsiteY32" fmla="*/ 946835 h 2109788"/>
                    <a:gd name="connsiteX33" fmla="*/ 1879071 w 3180821"/>
                    <a:gd name="connsiteY33" fmla="*/ 963762 h 2109788"/>
                    <a:gd name="connsiteX34" fmla="*/ 1858434 w 3180821"/>
                    <a:gd name="connsiteY34" fmla="*/ 991268 h 2109788"/>
                    <a:gd name="connsiteX35" fmla="*/ 1855788 w 3180821"/>
                    <a:gd name="connsiteY35" fmla="*/ 997086 h 2109788"/>
                    <a:gd name="connsiteX36" fmla="*/ 1846263 w 3180821"/>
                    <a:gd name="connsiteY36" fmla="*/ 1025121 h 2109788"/>
                    <a:gd name="connsiteX37" fmla="*/ 1827213 w 3180821"/>
                    <a:gd name="connsiteY37" fmla="*/ 1116102 h 2109788"/>
                    <a:gd name="connsiteX38" fmla="*/ 1805517 w 3180821"/>
                    <a:gd name="connsiteY38" fmla="*/ 1261566 h 2109788"/>
                    <a:gd name="connsiteX39" fmla="*/ 1802342 w 3180821"/>
                    <a:gd name="connsiteY39" fmla="*/ 1290658 h 2109788"/>
                    <a:gd name="connsiteX40" fmla="*/ 1790700 w 3180821"/>
                    <a:gd name="connsiteY40" fmla="*/ 1303353 h 2109788"/>
                    <a:gd name="connsiteX41" fmla="*/ 1770063 w 3180821"/>
                    <a:gd name="connsiteY41" fmla="*/ 1321867 h 2109788"/>
                    <a:gd name="connsiteX42" fmla="*/ 1751013 w 3180821"/>
                    <a:gd name="connsiteY42" fmla="*/ 1331388 h 2109788"/>
                    <a:gd name="connsiteX43" fmla="*/ 1735138 w 3180821"/>
                    <a:gd name="connsiteY43" fmla="*/ 1334562 h 2109788"/>
                    <a:gd name="connsiteX44" fmla="*/ 1720850 w 3180821"/>
                    <a:gd name="connsiteY44" fmla="*/ 1330859 h 2109788"/>
                    <a:gd name="connsiteX45" fmla="*/ 1708680 w 3180821"/>
                    <a:gd name="connsiteY45" fmla="*/ 1321867 h 2109788"/>
                    <a:gd name="connsiteX46" fmla="*/ 1692275 w 3180821"/>
                    <a:gd name="connsiteY46" fmla="*/ 1300180 h 2109788"/>
                    <a:gd name="connsiteX47" fmla="*/ 1677459 w 3180821"/>
                    <a:gd name="connsiteY47" fmla="*/ 1262095 h 2109788"/>
                    <a:gd name="connsiteX48" fmla="*/ 1667405 w 3180821"/>
                    <a:gd name="connsiteY48" fmla="*/ 1221894 h 2109788"/>
                    <a:gd name="connsiteX49" fmla="*/ 1659467 w 3180821"/>
                    <a:gd name="connsiteY49" fmla="*/ 1170585 h 2109788"/>
                    <a:gd name="connsiteX50" fmla="*/ 1658938 w 3180821"/>
                    <a:gd name="connsiteY50" fmla="*/ 1162650 h 2109788"/>
                    <a:gd name="connsiteX51" fmla="*/ 1655234 w 3180821"/>
                    <a:gd name="connsiteY51" fmla="*/ 1151542 h 2109788"/>
                    <a:gd name="connsiteX52" fmla="*/ 1646767 w 3180821"/>
                    <a:gd name="connsiteY52" fmla="*/ 1135145 h 2109788"/>
                    <a:gd name="connsiteX53" fmla="*/ 1636184 w 3180821"/>
                    <a:gd name="connsiteY53" fmla="*/ 1121921 h 2109788"/>
                    <a:gd name="connsiteX54" fmla="*/ 1624542 w 3180821"/>
                    <a:gd name="connsiteY54" fmla="*/ 1113457 h 2109788"/>
                    <a:gd name="connsiteX55" fmla="*/ 1604963 w 3180821"/>
                    <a:gd name="connsiteY55" fmla="*/ 1107110 h 2109788"/>
                    <a:gd name="connsiteX56" fmla="*/ 1577446 w 3180821"/>
                    <a:gd name="connsiteY56" fmla="*/ 1107639 h 2109788"/>
                    <a:gd name="connsiteX57" fmla="*/ 1537230 w 3180821"/>
                    <a:gd name="connsiteY57" fmla="*/ 1121392 h 2109788"/>
                    <a:gd name="connsiteX58" fmla="*/ 1499130 w 3180821"/>
                    <a:gd name="connsiteY58" fmla="*/ 1144137 h 2109788"/>
                    <a:gd name="connsiteX59" fmla="*/ 1494896 w 3180821"/>
                    <a:gd name="connsiteY59" fmla="*/ 1147311 h 2109788"/>
                    <a:gd name="connsiteX60" fmla="*/ 1475317 w 3180821"/>
                    <a:gd name="connsiteY60" fmla="*/ 1150484 h 2109788"/>
                    <a:gd name="connsiteX61" fmla="*/ 1445684 w 3180821"/>
                    <a:gd name="connsiteY61" fmla="*/ 1149426 h 2109788"/>
                    <a:gd name="connsiteX62" fmla="*/ 1426634 w 3180821"/>
                    <a:gd name="connsiteY62" fmla="*/ 1143608 h 2109788"/>
                    <a:gd name="connsiteX63" fmla="*/ 1414992 w 3180821"/>
                    <a:gd name="connsiteY63" fmla="*/ 1132500 h 2109788"/>
                    <a:gd name="connsiteX64" fmla="*/ 1409700 w 3180821"/>
                    <a:gd name="connsiteY64" fmla="*/ 1114515 h 2109788"/>
                    <a:gd name="connsiteX65" fmla="*/ 1412875 w 3180821"/>
                    <a:gd name="connsiteY65" fmla="*/ 1093886 h 2109788"/>
                    <a:gd name="connsiteX66" fmla="*/ 1413405 w 3180821"/>
                    <a:gd name="connsiteY66" fmla="*/ 1091770 h 2109788"/>
                    <a:gd name="connsiteX67" fmla="*/ 1421342 w 3180821"/>
                    <a:gd name="connsiteY67" fmla="*/ 1049453 h 2109788"/>
                    <a:gd name="connsiteX68" fmla="*/ 1429809 w 3180821"/>
                    <a:gd name="connsiteY68" fmla="*/ 975928 h 2109788"/>
                    <a:gd name="connsiteX69" fmla="*/ 1431925 w 3180821"/>
                    <a:gd name="connsiteY69" fmla="*/ 912453 h 2109788"/>
                    <a:gd name="connsiteX70" fmla="*/ 1429809 w 3180821"/>
                    <a:gd name="connsiteY70" fmla="*/ 858499 h 2109788"/>
                    <a:gd name="connsiteX71" fmla="*/ 1422930 w 3180821"/>
                    <a:gd name="connsiteY71" fmla="*/ 813538 h 2109788"/>
                    <a:gd name="connsiteX72" fmla="*/ 1411817 w 3180821"/>
                    <a:gd name="connsiteY72" fmla="*/ 775982 h 2109788"/>
                    <a:gd name="connsiteX73" fmla="*/ 1399117 w 3180821"/>
                    <a:gd name="connsiteY73" fmla="*/ 746360 h 2109788"/>
                    <a:gd name="connsiteX74" fmla="*/ 1383771 w 3180821"/>
                    <a:gd name="connsiteY74" fmla="*/ 723615 h 2109788"/>
                    <a:gd name="connsiteX75" fmla="*/ 1366838 w 3180821"/>
                    <a:gd name="connsiteY75" fmla="*/ 706159 h 2109788"/>
                    <a:gd name="connsiteX76" fmla="*/ 1349375 w 3180821"/>
                    <a:gd name="connsiteY76" fmla="*/ 692935 h 2109788"/>
                    <a:gd name="connsiteX77" fmla="*/ 1323446 w 3180821"/>
                    <a:gd name="connsiteY77" fmla="*/ 681827 h 2109788"/>
                    <a:gd name="connsiteX78" fmla="*/ 1282700 w 3180821"/>
                    <a:gd name="connsiteY78" fmla="*/ 676538 h 2109788"/>
                    <a:gd name="connsiteX79" fmla="*/ 1275821 w 3180821"/>
                    <a:gd name="connsiteY79" fmla="*/ 678125 h 2109788"/>
                    <a:gd name="connsiteX80" fmla="*/ 1264180 w 3180821"/>
                    <a:gd name="connsiteY80" fmla="*/ 681827 h 2109788"/>
                    <a:gd name="connsiteX81" fmla="*/ 1245659 w 3180821"/>
                    <a:gd name="connsiteY81" fmla="*/ 690291 h 2109788"/>
                    <a:gd name="connsiteX82" fmla="*/ 1223963 w 3180821"/>
                    <a:gd name="connsiteY82" fmla="*/ 707746 h 2109788"/>
                    <a:gd name="connsiteX83" fmla="*/ 1206500 w 3180821"/>
                    <a:gd name="connsiteY83" fmla="*/ 735252 h 2109788"/>
                    <a:gd name="connsiteX84" fmla="*/ 1199621 w 3180821"/>
                    <a:gd name="connsiteY84" fmla="*/ 765403 h 2109788"/>
                    <a:gd name="connsiteX85" fmla="*/ 1200680 w 3180821"/>
                    <a:gd name="connsiteY85" fmla="*/ 810364 h 2109788"/>
                    <a:gd name="connsiteX86" fmla="*/ 1212321 w 3180821"/>
                    <a:gd name="connsiteY86" fmla="*/ 852152 h 2109788"/>
                    <a:gd name="connsiteX87" fmla="*/ 1214438 w 3180821"/>
                    <a:gd name="connsiteY87" fmla="*/ 856913 h 2109788"/>
                    <a:gd name="connsiteX88" fmla="*/ 1220788 w 3180821"/>
                    <a:gd name="connsiteY88" fmla="*/ 870665 h 2109788"/>
                    <a:gd name="connsiteX89" fmla="*/ 1231371 w 3180821"/>
                    <a:gd name="connsiteY89" fmla="*/ 905577 h 2109788"/>
                    <a:gd name="connsiteX90" fmla="*/ 1243542 w 3180821"/>
                    <a:gd name="connsiteY90" fmla="*/ 966936 h 2109788"/>
                    <a:gd name="connsiteX91" fmla="*/ 1255184 w 3180821"/>
                    <a:gd name="connsiteY91" fmla="*/ 1083836 h 2109788"/>
                    <a:gd name="connsiteX92" fmla="*/ 1255184 w 3180821"/>
                    <a:gd name="connsiteY92" fmla="*/ 1107110 h 2109788"/>
                    <a:gd name="connsiteX93" fmla="*/ 1238780 w 3180821"/>
                    <a:gd name="connsiteY93" fmla="*/ 1120334 h 2109788"/>
                    <a:gd name="connsiteX94" fmla="*/ 1209146 w 3180821"/>
                    <a:gd name="connsiteY94" fmla="*/ 1140434 h 2109788"/>
                    <a:gd name="connsiteX95" fmla="*/ 1181630 w 3180821"/>
                    <a:gd name="connsiteY95" fmla="*/ 1151542 h 2109788"/>
                    <a:gd name="connsiteX96" fmla="*/ 1157288 w 3180821"/>
                    <a:gd name="connsiteY96" fmla="*/ 1155774 h 2109788"/>
                    <a:gd name="connsiteX97" fmla="*/ 1135592 w 3180821"/>
                    <a:gd name="connsiteY97" fmla="*/ 1152600 h 2109788"/>
                    <a:gd name="connsiteX98" fmla="*/ 1115484 w 3180821"/>
                    <a:gd name="connsiteY98" fmla="*/ 1143608 h 2109788"/>
                    <a:gd name="connsiteX99" fmla="*/ 1089555 w 3180821"/>
                    <a:gd name="connsiteY99" fmla="*/ 1122979 h 2109788"/>
                    <a:gd name="connsiteX100" fmla="*/ 1062038 w 3180821"/>
                    <a:gd name="connsiteY100" fmla="*/ 1084894 h 2109788"/>
                    <a:gd name="connsiteX101" fmla="*/ 1044046 w 3180821"/>
                    <a:gd name="connsiteY101" fmla="*/ 1043635 h 2109788"/>
                    <a:gd name="connsiteX102" fmla="*/ 1027113 w 3180821"/>
                    <a:gd name="connsiteY102" fmla="*/ 992326 h 2109788"/>
                    <a:gd name="connsiteX103" fmla="*/ 1025525 w 3180821"/>
                    <a:gd name="connsiteY103" fmla="*/ 983334 h 2109788"/>
                    <a:gd name="connsiteX104" fmla="*/ 1016000 w 3180821"/>
                    <a:gd name="connsiteY104" fmla="*/ 955828 h 2109788"/>
                    <a:gd name="connsiteX105" fmla="*/ 1001184 w 3180821"/>
                    <a:gd name="connsiteY105" fmla="*/ 882831 h 2109788"/>
                    <a:gd name="connsiteX106" fmla="*/ 992188 w 3180821"/>
                    <a:gd name="connsiteY106" fmla="*/ 796082 h 2109788"/>
                    <a:gd name="connsiteX107" fmla="*/ 987425 w 3180821"/>
                    <a:gd name="connsiteY107" fmla="*/ 704573 h 2109788"/>
                    <a:gd name="connsiteX108" fmla="*/ 987425 w 3180821"/>
                    <a:gd name="connsiteY108" fmla="*/ 488758 h 2109788"/>
                    <a:gd name="connsiteX109" fmla="*/ 990071 w 3180821"/>
                    <a:gd name="connsiteY109" fmla="*/ 437978 h 2109788"/>
                    <a:gd name="connsiteX110" fmla="*/ 981605 w 3180821"/>
                    <a:gd name="connsiteY110" fmla="*/ 415232 h 2109788"/>
                    <a:gd name="connsiteX111" fmla="*/ 964671 w 3180821"/>
                    <a:gd name="connsiteY111" fmla="*/ 378734 h 2109788"/>
                    <a:gd name="connsiteX112" fmla="*/ 947209 w 3180821"/>
                    <a:gd name="connsiteY112" fmla="*/ 352815 h 2109788"/>
                    <a:gd name="connsiteX113" fmla="*/ 931334 w 3180821"/>
                    <a:gd name="connsiteY113" fmla="*/ 335360 h 2109788"/>
                    <a:gd name="connsiteX114" fmla="*/ 914400 w 3180821"/>
                    <a:gd name="connsiteY114" fmla="*/ 325839 h 2109788"/>
                    <a:gd name="connsiteX115" fmla="*/ 899055 w 3180821"/>
                    <a:gd name="connsiteY115" fmla="*/ 323723 h 2109788"/>
                    <a:gd name="connsiteX116" fmla="*/ 884767 w 3180821"/>
                    <a:gd name="connsiteY116" fmla="*/ 326896 h 2109788"/>
                    <a:gd name="connsiteX117" fmla="*/ 869950 w 3180821"/>
                    <a:gd name="connsiteY117" fmla="*/ 334302 h 2109788"/>
                    <a:gd name="connsiteX118" fmla="*/ 850900 w 3180821"/>
                    <a:gd name="connsiteY118" fmla="*/ 352815 h 2109788"/>
                    <a:gd name="connsiteX119" fmla="*/ 829734 w 3180821"/>
                    <a:gd name="connsiteY119" fmla="*/ 382966 h 2109788"/>
                    <a:gd name="connsiteX120" fmla="*/ 809096 w 3180821"/>
                    <a:gd name="connsiteY120" fmla="*/ 424754 h 2109788"/>
                    <a:gd name="connsiteX121" fmla="*/ 805921 w 3180821"/>
                    <a:gd name="connsiteY121" fmla="*/ 433217 h 2109788"/>
                    <a:gd name="connsiteX122" fmla="*/ 800100 w 3180821"/>
                    <a:gd name="connsiteY122" fmla="*/ 459136 h 2109788"/>
                    <a:gd name="connsiteX123" fmla="*/ 796925 w 3180821"/>
                    <a:gd name="connsiteY123" fmla="*/ 514148 h 2109788"/>
                    <a:gd name="connsiteX124" fmla="*/ 804863 w 3180821"/>
                    <a:gd name="connsiteY124" fmla="*/ 569688 h 2109788"/>
                    <a:gd name="connsiteX125" fmla="*/ 819680 w 3180821"/>
                    <a:gd name="connsiteY125" fmla="*/ 624700 h 2109788"/>
                    <a:gd name="connsiteX126" fmla="*/ 849842 w 3180821"/>
                    <a:gd name="connsiteY126" fmla="*/ 701399 h 2109788"/>
                    <a:gd name="connsiteX127" fmla="*/ 892175 w 3180821"/>
                    <a:gd name="connsiteY127" fmla="*/ 783916 h 2109788"/>
                    <a:gd name="connsiteX128" fmla="*/ 906992 w 3180821"/>
                    <a:gd name="connsiteY128" fmla="*/ 811422 h 2109788"/>
                    <a:gd name="connsiteX129" fmla="*/ 918105 w 3180821"/>
                    <a:gd name="connsiteY129" fmla="*/ 835754 h 2109788"/>
                    <a:gd name="connsiteX130" fmla="*/ 932921 w 3180821"/>
                    <a:gd name="connsiteY130" fmla="*/ 891824 h 2109788"/>
                    <a:gd name="connsiteX131" fmla="*/ 942446 w 3180821"/>
                    <a:gd name="connsiteY131" fmla="*/ 966936 h 2109788"/>
                    <a:gd name="connsiteX132" fmla="*/ 943505 w 3180821"/>
                    <a:gd name="connsiteY132" fmla="*/ 979631 h 2109788"/>
                    <a:gd name="connsiteX133" fmla="*/ 938742 w 3180821"/>
                    <a:gd name="connsiteY133" fmla="*/ 982805 h 2109788"/>
                    <a:gd name="connsiteX134" fmla="*/ 929746 w 3180821"/>
                    <a:gd name="connsiteY134" fmla="*/ 984391 h 2109788"/>
                    <a:gd name="connsiteX135" fmla="*/ 914400 w 3180821"/>
                    <a:gd name="connsiteY135" fmla="*/ 979631 h 2109788"/>
                    <a:gd name="connsiteX136" fmla="*/ 892175 w 3180821"/>
                    <a:gd name="connsiteY136" fmla="*/ 961117 h 2109788"/>
                    <a:gd name="connsiteX137" fmla="*/ 869950 w 3180821"/>
                    <a:gd name="connsiteY137" fmla="*/ 934140 h 2109788"/>
                    <a:gd name="connsiteX138" fmla="*/ 821267 w 3180821"/>
                    <a:gd name="connsiteY138" fmla="*/ 853739 h 2109788"/>
                    <a:gd name="connsiteX139" fmla="*/ 810155 w 3180821"/>
                    <a:gd name="connsiteY139" fmla="*/ 830994 h 2109788"/>
                    <a:gd name="connsiteX140" fmla="*/ 790046 w 3180821"/>
                    <a:gd name="connsiteY140" fmla="*/ 802959 h 2109788"/>
                    <a:gd name="connsiteX141" fmla="*/ 757238 w 3180821"/>
                    <a:gd name="connsiteY141" fmla="*/ 768576 h 2109788"/>
                    <a:gd name="connsiteX142" fmla="*/ 738188 w 3180821"/>
                    <a:gd name="connsiteY142" fmla="*/ 756939 h 2109788"/>
                    <a:gd name="connsiteX143" fmla="*/ 728663 w 3180821"/>
                    <a:gd name="connsiteY143" fmla="*/ 754824 h 2109788"/>
                    <a:gd name="connsiteX144" fmla="*/ 716492 w 3180821"/>
                    <a:gd name="connsiteY144" fmla="*/ 758526 h 2109788"/>
                    <a:gd name="connsiteX145" fmla="*/ 706438 w 3180821"/>
                    <a:gd name="connsiteY145" fmla="*/ 773866 h 2109788"/>
                    <a:gd name="connsiteX146" fmla="*/ 703263 w 3180821"/>
                    <a:gd name="connsiteY146" fmla="*/ 796611 h 2109788"/>
                    <a:gd name="connsiteX147" fmla="*/ 705379 w 3180821"/>
                    <a:gd name="connsiteY147" fmla="*/ 820943 h 2109788"/>
                    <a:gd name="connsiteX148" fmla="*/ 713317 w 3180821"/>
                    <a:gd name="connsiteY148" fmla="*/ 843160 h 2109788"/>
                    <a:gd name="connsiteX149" fmla="*/ 718609 w 3180821"/>
                    <a:gd name="connsiteY149" fmla="*/ 851623 h 2109788"/>
                    <a:gd name="connsiteX150" fmla="*/ 733954 w 3180821"/>
                    <a:gd name="connsiteY150" fmla="*/ 873839 h 2109788"/>
                    <a:gd name="connsiteX151" fmla="*/ 784225 w 3180821"/>
                    <a:gd name="connsiteY151" fmla="*/ 963762 h 2109788"/>
                    <a:gd name="connsiteX152" fmla="*/ 865717 w 3180821"/>
                    <a:gd name="connsiteY152" fmla="*/ 1119805 h 2109788"/>
                    <a:gd name="connsiteX153" fmla="*/ 882121 w 3180821"/>
                    <a:gd name="connsiteY153" fmla="*/ 1152600 h 2109788"/>
                    <a:gd name="connsiteX154" fmla="*/ 886355 w 3180821"/>
                    <a:gd name="connsiteY154" fmla="*/ 1171643 h 2109788"/>
                    <a:gd name="connsiteX155" fmla="*/ 886355 w 3180821"/>
                    <a:gd name="connsiteY155" fmla="*/ 1199149 h 2109788"/>
                    <a:gd name="connsiteX156" fmla="*/ 879475 w 3180821"/>
                    <a:gd name="connsiteY156" fmla="*/ 1217133 h 2109788"/>
                    <a:gd name="connsiteX157" fmla="*/ 867834 w 3180821"/>
                    <a:gd name="connsiteY157" fmla="*/ 1228241 h 2109788"/>
                    <a:gd name="connsiteX158" fmla="*/ 847196 w 3180821"/>
                    <a:gd name="connsiteY158" fmla="*/ 1233531 h 2109788"/>
                    <a:gd name="connsiteX159" fmla="*/ 824442 w 3180821"/>
                    <a:gd name="connsiteY159" fmla="*/ 1229299 h 2109788"/>
                    <a:gd name="connsiteX160" fmla="*/ 821267 w 3180821"/>
                    <a:gd name="connsiteY160" fmla="*/ 1228770 h 2109788"/>
                    <a:gd name="connsiteX161" fmla="*/ 637646 w 3180821"/>
                    <a:gd name="connsiteY161" fmla="*/ 807190 h 2109788"/>
                    <a:gd name="connsiteX162" fmla="*/ 515938 w 3180821"/>
                    <a:gd name="connsiteY162" fmla="*/ 524727 h 2109788"/>
                    <a:gd name="connsiteX163" fmla="*/ 488421 w 3180821"/>
                    <a:gd name="connsiteY163" fmla="*/ 459136 h 2109788"/>
                    <a:gd name="connsiteX164" fmla="*/ 436034 w 3180821"/>
                    <a:gd name="connsiteY164" fmla="*/ 345939 h 2109788"/>
                    <a:gd name="connsiteX165" fmla="*/ 385763 w 3180821"/>
                    <a:gd name="connsiteY165" fmla="*/ 251255 h 2109788"/>
                    <a:gd name="connsiteX166" fmla="*/ 337609 w 3180821"/>
                    <a:gd name="connsiteY166" fmla="*/ 175614 h 2109788"/>
                    <a:gd name="connsiteX167" fmla="*/ 291571 w 3180821"/>
                    <a:gd name="connsiteY167" fmla="*/ 115842 h 2109788"/>
                    <a:gd name="connsiteX168" fmla="*/ 248179 w 3180821"/>
                    <a:gd name="connsiteY168" fmla="*/ 70881 h 2109788"/>
                    <a:gd name="connsiteX169" fmla="*/ 207963 w 3180821"/>
                    <a:gd name="connsiteY169" fmla="*/ 38085 h 2109788"/>
                    <a:gd name="connsiteX170" fmla="*/ 171450 w 3180821"/>
                    <a:gd name="connsiteY170" fmla="*/ 16398 h 2109788"/>
                    <a:gd name="connsiteX171" fmla="*/ 137584 w 3180821"/>
                    <a:gd name="connsiteY171" fmla="*/ 4232 h 2109788"/>
                    <a:gd name="connsiteX172" fmla="*/ 107421 w 3180821"/>
                    <a:gd name="connsiteY172" fmla="*/ 0 h 2109788"/>
                    <a:gd name="connsiteX173" fmla="*/ 80434 w 3180821"/>
                    <a:gd name="connsiteY173" fmla="*/ 1587 h 2109788"/>
                    <a:gd name="connsiteX174" fmla="*/ 58738 w 3180821"/>
                    <a:gd name="connsiteY174" fmla="*/ 6877 h 2109788"/>
                    <a:gd name="connsiteX175" fmla="*/ 17463 w 3180821"/>
                    <a:gd name="connsiteY175" fmla="*/ 28035 h 2109788"/>
                    <a:gd name="connsiteX176" fmla="*/ 10584 w 3180821"/>
                    <a:gd name="connsiteY176" fmla="*/ 34911 h 2109788"/>
                    <a:gd name="connsiteX177" fmla="*/ 6879 w 3180821"/>
                    <a:gd name="connsiteY177" fmla="*/ 40201 h 2109788"/>
                    <a:gd name="connsiteX178" fmla="*/ 1588 w 3180821"/>
                    <a:gd name="connsiteY178" fmla="*/ 53425 h 2109788"/>
                    <a:gd name="connsiteX179" fmla="*/ 0 w 3180821"/>
                    <a:gd name="connsiteY179" fmla="*/ 79344 h 2109788"/>
                    <a:gd name="connsiteX180" fmla="*/ 7409 w 3180821"/>
                    <a:gd name="connsiteY180" fmla="*/ 122719 h 2109788"/>
                    <a:gd name="connsiteX181" fmla="*/ 25929 w 3180821"/>
                    <a:gd name="connsiteY181" fmla="*/ 175085 h 2109788"/>
                    <a:gd name="connsiteX182" fmla="*/ 68263 w 3180821"/>
                    <a:gd name="connsiteY182" fmla="*/ 265537 h 2109788"/>
                    <a:gd name="connsiteX183" fmla="*/ 146050 w 3180821"/>
                    <a:gd name="connsiteY183" fmla="*/ 403066 h 2109788"/>
                    <a:gd name="connsiteX184" fmla="*/ 235479 w 3180821"/>
                    <a:gd name="connsiteY184" fmla="*/ 541653 h 2109788"/>
                    <a:gd name="connsiteX185" fmla="*/ 322263 w 3180821"/>
                    <a:gd name="connsiteY185" fmla="*/ 668603 h 2109788"/>
                    <a:gd name="connsiteX186" fmla="*/ 422804 w 3180821"/>
                    <a:gd name="connsiteY186" fmla="*/ 808777 h 2109788"/>
                    <a:gd name="connsiteX187" fmla="*/ 439738 w 3180821"/>
                    <a:gd name="connsiteY187" fmla="*/ 830465 h 2109788"/>
                    <a:gd name="connsiteX188" fmla="*/ 466196 w 3180821"/>
                    <a:gd name="connsiteY188" fmla="*/ 875426 h 2109788"/>
                    <a:gd name="connsiteX189" fmla="*/ 516467 w 3180821"/>
                    <a:gd name="connsiteY189" fmla="*/ 970639 h 2109788"/>
                    <a:gd name="connsiteX190" fmla="*/ 564092 w 3180821"/>
                    <a:gd name="connsiteY190" fmla="*/ 1069554 h 2109788"/>
                    <a:gd name="connsiteX191" fmla="*/ 606425 w 3180821"/>
                    <a:gd name="connsiteY191" fmla="*/ 1172172 h 2109788"/>
                    <a:gd name="connsiteX192" fmla="*/ 664634 w 3180821"/>
                    <a:gd name="connsiteY192" fmla="*/ 1327685 h 2109788"/>
                    <a:gd name="connsiteX193" fmla="*/ 729192 w 3180821"/>
                    <a:gd name="connsiteY193" fmla="*/ 1531863 h 2109788"/>
                    <a:gd name="connsiteX194" fmla="*/ 779463 w 3180821"/>
                    <a:gd name="connsiteY194" fmla="*/ 1720172 h 2109788"/>
                    <a:gd name="connsiteX195" fmla="*/ 815975 w 3180821"/>
                    <a:gd name="connsiteY195" fmla="*/ 1879389 h 2109788"/>
                    <a:gd name="connsiteX196" fmla="*/ 848784 w 3180821"/>
                    <a:gd name="connsiteY196" fmla="*/ 2045482 h 2109788"/>
                    <a:gd name="connsiteX197" fmla="*/ 852488 w 3180821"/>
                    <a:gd name="connsiteY197" fmla="*/ 2069814 h 2109788"/>
                    <a:gd name="connsiteX198" fmla="*/ 846667 w 3180821"/>
                    <a:gd name="connsiteY198" fmla="*/ 2089385 h 2109788"/>
                    <a:gd name="connsiteX0" fmla="*/ 403631 w 3180821"/>
                    <a:gd name="connsiteY0" fmla="*/ 2276195 h 2276195"/>
                    <a:gd name="connsiteX1" fmla="*/ 3085922 w 3180821"/>
                    <a:gd name="connsiteY1" fmla="*/ 2109788 h 2276195"/>
                    <a:gd name="connsiteX2" fmla="*/ 3083984 w 3180821"/>
                    <a:gd name="connsiteY2" fmla="*/ 2107899 h 2276195"/>
                    <a:gd name="connsiteX3" fmla="*/ 3060171 w 3180821"/>
                    <a:gd name="connsiteY3" fmla="*/ 2076161 h 2276195"/>
                    <a:gd name="connsiteX4" fmla="*/ 3042180 w 3180821"/>
                    <a:gd name="connsiteY4" fmla="*/ 2031200 h 2276195"/>
                    <a:gd name="connsiteX5" fmla="*/ 3036888 w 3180821"/>
                    <a:gd name="connsiteY5" fmla="*/ 1986767 h 2276195"/>
                    <a:gd name="connsiteX6" fmla="*/ 3040063 w 3180821"/>
                    <a:gd name="connsiteY6" fmla="*/ 1943393 h 2276195"/>
                    <a:gd name="connsiteX7" fmla="*/ 3048000 w 3180821"/>
                    <a:gd name="connsiteY7" fmla="*/ 1902134 h 2276195"/>
                    <a:gd name="connsiteX8" fmla="*/ 3064404 w 3180821"/>
                    <a:gd name="connsiteY8" fmla="*/ 1846593 h 2276195"/>
                    <a:gd name="connsiteX9" fmla="*/ 3071813 w 3180821"/>
                    <a:gd name="connsiteY9" fmla="*/ 1817501 h 2276195"/>
                    <a:gd name="connsiteX10" fmla="*/ 3076576 w 3180821"/>
                    <a:gd name="connsiteY10" fmla="*/ 1803748 h 2276195"/>
                    <a:gd name="connsiteX11" fmla="*/ 3095626 w 3180821"/>
                    <a:gd name="connsiteY11" fmla="*/ 1767250 h 2276195"/>
                    <a:gd name="connsiteX12" fmla="*/ 3142192 w 3180821"/>
                    <a:gd name="connsiteY12" fmla="*/ 1697427 h 2276195"/>
                    <a:gd name="connsiteX13" fmla="*/ 3180821 w 3180821"/>
                    <a:gd name="connsiteY13" fmla="*/ 1644531 h 2276195"/>
                    <a:gd name="connsiteX14" fmla="*/ 3045354 w 3180821"/>
                    <a:gd name="connsiteY14" fmla="*/ 1603802 h 2276195"/>
                    <a:gd name="connsiteX15" fmla="*/ 2453217 w 3180821"/>
                    <a:gd name="connsiteY15" fmla="*/ 1417079 h 2276195"/>
                    <a:gd name="connsiteX16" fmla="*/ 2216680 w 3180821"/>
                    <a:gd name="connsiteY16" fmla="*/ 1336678 h 2276195"/>
                    <a:gd name="connsiteX17" fmla="*/ 2145242 w 3180821"/>
                    <a:gd name="connsiteY17" fmla="*/ 1310230 h 2276195"/>
                    <a:gd name="connsiteX18" fmla="*/ 2119313 w 3180821"/>
                    <a:gd name="connsiteY18" fmla="*/ 1298064 h 2276195"/>
                    <a:gd name="connsiteX19" fmla="*/ 2116138 w 3180821"/>
                    <a:gd name="connsiteY19" fmla="*/ 1294361 h 2276195"/>
                    <a:gd name="connsiteX20" fmla="*/ 2103438 w 3180821"/>
                    <a:gd name="connsiteY20" fmla="*/ 1293303 h 2276195"/>
                    <a:gd name="connsiteX21" fmla="*/ 2083330 w 3180821"/>
                    <a:gd name="connsiteY21" fmla="*/ 1284311 h 2276195"/>
                    <a:gd name="connsiteX22" fmla="*/ 2064280 w 3180821"/>
                    <a:gd name="connsiteY22" fmla="*/ 1265268 h 2276195"/>
                    <a:gd name="connsiteX23" fmla="*/ 2062163 w 3180821"/>
                    <a:gd name="connsiteY23" fmla="*/ 1260508 h 2276195"/>
                    <a:gd name="connsiteX24" fmla="*/ 2001309 w 3180821"/>
                    <a:gd name="connsiteY24" fmla="*/ 1085423 h 2276195"/>
                    <a:gd name="connsiteX25" fmla="*/ 1991254 w 3180821"/>
                    <a:gd name="connsiteY25" fmla="*/ 1038874 h 2276195"/>
                    <a:gd name="connsiteX26" fmla="*/ 1974321 w 3180821"/>
                    <a:gd name="connsiteY26" fmla="*/ 990210 h 2276195"/>
                    <a:gd name="connsiteX27" fmla="*/ 1963209 w 3180821"/>
                    <a:gd name="connsiteY27" fmla="*/ 967994 h 2276195"/>
                    <a:gd name="connsiteX28" fmla="*/ 1951038 w 3180821"/>
                    <a:gd name="connsiteY28" fmla="*/ 952125 h 2276195"/>
                    <a:gd name="connsiteX29" fmla="*/ 1938867 w 3180821"/>
                    <a:gd name="connsiteY29" fmla="*/ 943133 h 2276195"/>
                    <a:gd name="connsiteX30" fmla="*/ 1927225 w 3180821"/>
                    <a:gd name="connsiteY30" fmla="*/ 939430 h 2276195"/>
                    <a:gd name="connsiteX31" fmla="*/ 1915054 w 3180821"/>
                    <a:gd name="connsiteY31" fmla="*/ 939959 h 2276195"/>
                    <a:gd name="connsiteX32" fmla="*/ 1898121 w 3180821"/>
                    <a:gd name="connsiteY32" fmla="*/ 946835 h 2276195"/>
                    <a:gd name="connsiteX33" fmla="*/ 1879071 w 3180821"/>
                    <a:gd name="connsiteY33" fmla="*/ 963762 h 2276195"/>
                    <a:gd name="connsiteX34" fmla="*/ 1858434 w 3180821"/>
                    <a:gd name="connsiteY34" fmla="*/ 991268 h 2276195"/>
                    <a:gd name="connsiteX35" fmla="*/ 1855788 w 3180821"/>
                    <a:gd name="connsiteY35" fmla="*/ 997086 h 2276195"/>
                    <a:gd name="connsiteX36" fmla="*/ 1846263 w 3180821"/>
                    <a:gd name="connsiteY36" fmla="*/ 1025121 h 2276195"/>
                    <a:gd name="connsiteX37" fmla="*/ 1827213 w 3180821"/>
                    <a:gd name="connsiteY37" fmla="*/ 1116102 h 2276195"/>
                    <a:gd name="connsiteX38" fmla="*/ 1805517 w 3180821"/>
                    <a:gd name="connsiteY38" fmla="*/ 1261566 h 2276195"/>
                    <a:gd name="connsiteX39" fmla="*/ 1802342 w 3180821"/>
                    <a:gd name="connsiteY39" fmla="*/ 1290658 h 2276195"/>
                    <a:gd name="connsiteX40" fmla="*/ 1790700 w 3180821"/>
                    <a:gd name="connsiteY40" fmla="*/ 1303353 h 2276195"/>
                    <a:gd name="connsiteX41" fmla="*/ 1770063 w 3180821"/>
                    <a:gd name="connsiteY41" fmla="*/ 1321867 h 2276195"/>
                    <a:gd name="connsiteX42" fmla="*/ 1751013 w 3180821"/>
                    <a:gd name="connsiteY42" fmla="*/ 1331388 h 2276195"/>
                    <a:gd name="connsiteX43" fmla="*/ 1735138 w 3180821"/>
                    <a:gd name="connsiteY43" fmla="*/ 1334562 h 2276195"/>
                    <a:gd name="connsiteX44" fmla="*/ 1720850 w 3180821"/>
                    <a:gd name="connsiteY44" fmla="*/ 1330859 h 2276195"/>
                    <a:gd name="connsiteX45" fmla="*/ 1708680 w 3180821"/>
                    <a:gd name="connsiteY45" fmla="*/ 1321867 h 2276195"/>
                    <a:gd name="connsiteX46" fmla="*/ 1692275 w 3180821"/>
                    <a:gd name="connsiteY46" fmla="*/ 1300180 h 2276195"/>
                    <a:gd name="connsiteX47" fmla="*/ 1677459 w 3180821"/>
                    <a:gd name="connsiteY47" fmla="*/ 1262095 h 2276195"/>
                    <a:gd name="connsiteX48" fmla="*/ 1667405 w 3180821"/>
                    <a:gd name="connsiteY48" fmla="*/ 1221894 h 2276195"/>
                    <a:gd name="connsiteX49" fmla="*/ 1659467 w 3180821"/>
                    <a:gd name="connsiteY49" fmla="*/ 1170585 h 2276195"/>
                    <a:gd name="connsiteX50" fmla="*/ 1658938 w 3180821"/>
                    <a:gd name="connsiteY50" fmla="*/ 1162650 h 2276195"/>
                    <a:gd name="connsiteX51" fmla="*/ 1655234 w 3180821"/>
                    <a:gd name="connsiteY51" fmla="*/ 1151542 h 2276195"/>
                    <a:gd name="connsiteX52" fmla="*/ 1646767 w 3180821"/>
                    <a:gd name="connsiteY52" fmla="*/ 1135145 h 2276195"/>
                    <a:gd name="connsiteX53" fmla="*/ 1636184 w 3180821"/>
                    <a:gd name="connsiteY53" fmla="*/ 1121921 h 2276195"/>
                    <a:gd name="connsiteX54" fmla="*/ 1624542 w 3180821"/>
                    <a:gd name="connsiteY54" fmla="*/ 1113457 h 2276195"/>
                    <a:gd name="connsiteX55" fmla="*/ 1604963 w 3180821"/>
                    <a:gd name="connsiteY55" fmla="*/ 1107110 h 2276195"/>
                    <a:gd name="connsiteX56" fmla="*/ 1577446 w 3180821"/>
                    <a:gd name="connsiteY56" fmla="*/ 1107639 h 2276195"/>
                    <a:gd name="connsiteX57" fmla="*/ 1537230 w 3180821"/>
                    <a:gd name="connsiteY57" fmla="*/ 1121392 h 2276195"/>
                    <a:gd name="connsiteX58" fmla="*/ 1499130 w 3180821"/>
                    <a:gd name="connsiteY58" fmla="*/ 1144137 h 2276195"/>
                    <a:gd name="connsiteX59" fmla="*/ 1494896 w 3180821"/>
                    <a:gd name="connsiteY59" fmla="*/ 1147311 h 2276195"/>
                    <a:gd name="connsiteX60" fmla="*/ 1475317 w 3180821"/>
                    <a:gd name="connsiteY60" fmla="*/ 1150484 h 2276195"/>
                    <a:gd name="connsiteX61" fmla="*/ 1445684 w 3180821"/>
                    <a:gd name="connsiteY61" fmla="*/ 1149426 h 2276195"/>
                    <a:gd name="connsiteX62" fmla="*/ 1426634 w 3180821"/>
                    <a:gd name="connsiteY62" fmla="*/ 1143608 h 2276195"/>
                    <a:gd name="connsiteX63" fmla="*/ 1414992 w 3180821"/>
                    <a:gd name="connsiteY63" fmla="*/ 1132500 h 2276195"/>
                    <a:gd name="connsiteX64" fmla="*/ 1409700 w 3180821"/>
                    <a:gd name="connsiteY64" fmla="*/ 1114515 h 2276195"/>
                    <a:gd name="connsiteX65" fmla="*/ 1412875 w 3180821"/>
                    <a:gd name="connsiteY65" fmla="*/ 1093886 h 2276195"/>
                    <a:gd name="connsiteX66" fmla="*/ 1413405 w 3180821"/>
                    <a:gd name="connsiteY66" fmla="*/ 1091770 h 2276195"/>
                    <a:gd name="connsiteX67" fmla="*/ 1421342 w 3180821"/>
                    <a:gd name="connsiteY67" fmla="*/ 1049453 h 2276195"/>
                    <a:gd name="connsiteX68" fmla="*/ 1429809 w 3180821"/>
                    <a:gd name="connsiteY68" fmla="*/ 975928 h 2276195"/>
                    <a:gd name="connsiteX69" fmla="*/ 1431925 w 3180821"/>
                    <a:gd name="connsiteY69" fmla="*/ 912453 h 2276195"/>
                    <a:gd name="connsiteX70" fmla="*/ 1429809 w 3180821"/>
                    <a:gd name="connsiteY70" fmla="*/ 858499 h 2276195"/>
                    <a:gd name="connsiteX71" fmla="*/ 1422930 w 3180821"/>
                    <a:gd name="connsiteY71" fmla="*/ 813538 h 2276195"/>
                    <a:gd name="connsiteX72" fmla="*/ 1411817 w 3180821"/>
                    <a:gd name="connsiteY72" fmla="*/ 775982 h 2276195"/>
                    <a:gd name="connsiteX73" fmla="*/ 1399117 w 3180821"/>
                    <a:gd name="connsiteY73" fmla="*/ 746360 h 2276195"/>
                    <a:gd name="connsiteX74" fmla="*/ 1383771 w 3180821"/>
                    <a:gd name="connsiteY74" fmla="*/ 723615 h 2276195"/>
                    <a:gd name="connsiteX75" fmla="*/ 1366838 w 3180821"/>
                    <a:gd name="connsiteY75" fmla="*/ 706159 h 2276195"/>
                    <a:gd name="connsiteX76" fmla="*/ 1349375 w 3180821"/>
                    <a:gd name="connsiteY76" fmla="*/ 692935 h 2276195"/>
                    <a:gd name="connsiteX77" fmla="*/ 1323446 w 3180821"/>
                    <a:gd name="connsiteY77" fmla="*/ 681827 h 2276195"/>
                    <a:gd name="connsiteX78" fmla="*/ 1282700 w 3180821"/>
                    <a:gd name="connsiteY78" fmla="*/ 676538 h 2276195"/>
                    <a:gd name="connsiteX79" fmla="*/ 1275821 w 3180821"/>
                    <a:gd name="connsiteY79" fmla="*/ 678125 h 2276195"/>
                    <a:gd name="connsiteX80" fmla="*/ 1264180 w 3180821"/>
                    <a:gd name="connsiteY80" fmla="*/ 681827 h 2276195"/>
                    <a:gd name="connsiteX81" fmla="*/ 1245659 w 3180821"/>
                    <a:gd name="connsiteY81" fmla="*/ 690291 h 2276195"/>
                    <a:gd name="connsiteX82" fmla="*/ 1223963 w 3180821"/>
                    <a:gd name="connsiteY82" fmla="*/ 707746 h 2276195"/>
                    <a:gd name="connsiteX83" fmla="*/ 1206500 w 3180821"/>
                    <a:gd name="connsiteY83" fmla="*/ 735252 h 2276195"/>
                    <a:gd name="connsiteX84" fmla="*/ 1199621 w 3180821"/>
                    <a:gd name="connsiteY84" fmla="*/ 765403 h 2276195"/>
                    <a:gd name="connsiteX85" fmla="*/ 1200680 w 3180821"/>
                    <a:gd name="connsiteY85" fmla="*/ 810364 h 2276195"/>
                    <a:gd name="connsiteX86" fmla="*/ 1212321 w 3180821"/>
                    <a:gd name="connsiteY86" fmla="*/ 852152 h 2276195"/>
                    <a:gd name="connsiteX87" fmla="*/ 1214438 w 3180821"/>
                    <a:gd name="connsiteY87" fmla="*/ 856913 h 2276195"/>
                    <a:gd name="connsiteX88" fmla="*/ 1220788 w 3180821"/>
                    <a:gd name="connsiteY88" fmla="*/ 870665 h 2276195"/>
                    <a:gd name="connsiteX89" fmla="*/ 1231371 w 3180821"/>
                    <a:gd name="connsiteY89" fmla="*/ 905577 h 2276195"/>
                    <a:gd name="connsiteX90" fmla="*/ 1243542 w 3180821"/>
                    <a:gd name="connsiteY90" fmla="*/ 966936 h 2276195"/>
                    <a:gd name="connsiteX91" fmla="*/ 1255184 w 3180821"/>
                    <a:gd name="connsiteY91" fmla="*/ 1083836 h 2276195"/>
                    <a:gd name="connsiteX92" fmla="*/ 1255184 w 3180821"/>
                    <a:gd name="connsiteY92" fmla="*/ 1107110 h 2276195"/>
                    <a:gd name="connsiteX93" fmla="*/ 1238780 w 3180821"/>
                    <a:gd name="connsiteY93" fmla="*/ 1120334 h 2276195"/>
                    <a:gd name="connsiteX94" fmla="*/ 1209146 w 3180821"/>
                    <a:gd name="connsiteY94" fmla="*/ 1140434 h 2276195"/>
                    <a:gd name="connsiteX95" fmla="*/ 1181630 w 3180821"/>
                    <a:gd name="connsiteY95" fmla="*/ 1151542 h 2276195"/>
                    <a:gd name="connsiteX96" fmla="*/ 1157288 w 3180821"/>
                    <a:gd name="connsiteY96" fmla="*/ 1155774 h 2276195"/>
                    <a:gd name="connsiteX97" fmla="*/ 1135592 w 3180821"/>
                    <a:gd name="connsiteY97" fmla="*/ 1152600 h 2276195"/>
                    <a:gd name="connsiteX98" fmla="*/ 1115484 w 3180821"/>
                    <a:gd name="connsiteY98" fmla="*/ 1143608 h 2276195"/>
                    <a:gd name="connsiteX99" fmla="*/ 1089555 w 3180821"/>
                    <a:gd name="connsiteY99" fmla="*/ 1122979 h 2276195"/>
                    <a:gd name="connsiteX100" fmla="*/ 1062038 w 3180821"/>
                    <a:gd name="connsiteY100" fmla="*/ 1084894 h 2276195"/>
                    <a:gd name="connsiteX101" fmla="*/ 1044046 w 3180821"/>
                    <a:gd name="connsiteY101" fmla="*/ 1043635 h 2276195"/>
                    <a:gd name="connsiteX102" fmla="*/ 1027113 w 3180821"/>
                    <a:gd name="connsiteY102" fmla="*/ 992326 h 2276195"/>
                    <a:gd name="connsiteX103" fmla="*/ 1025525 w 3180821"/>
                    <a:gd name="connsiteY103" fmla="*/ 983334 h 2276195"/>
                    <a:gd name="connsiteX104" fmla="*/ 1016000 w 3180821"/>
                    <a:gd name="connsiteY104" fmla="*/ 955828 h 2276195"/>
                    <a:gd name="connsiteX105" fmla="*/ 1001184 w 3180821"/>
                    <a:gd name="connsiteY105" fmla="*/ 882831 h 2276195"/>
                    <a:gd name="connsiteX106" fmla="*/ 992188 w 3180821"/>
                    <a:gd name="connsiteY106" fmla="*/ 796082 h 2276195"/>
                    <a:gd name="connsiteX107" fmla="*/ 987425 w 3180821"/>
                    <a:gd name="connsiteY107" fmla="*/ 704573 h 2276195"/>
                    <a:gd name="connsiteX108" fmla="*/ 987425 w 3180821"/>
                    <a:gd name="connsiteY108" fmla="*/ 488758 h 2276195"/>
                    <a:gd name="connsiteX109" fmla="*/ 990071 w 3180821"/>
                    <a:gd name="connsiteY109" fmla="*/ 437978 h 2276195"/>
                    <a:gd name="connsiteX110" fmla="*/ 981605 w 3180821"/>
                    <a:gd name="connsiteY110" fmla="*/ 415232 h 2276195"/>
                    <a:gd name="connsiteX111" fmla="*/ 964671 w 3180821"/>
                    <a:gd name="connsiteY111" fmla="*/ 378734 h 2276195"/>
                    <a:gd name="connsiteX112" fmla="*/ 947209 w 3180821"/>
                    <a:gd name="connsiteY112" fmla="*/ 352815 h 2276195"/>
                    <a:gd name="connsiteX113" fmla="*/ 931334 w 3180821"/>
                    <a:gd name="connsiteY113" fmla="*/ 335360 h 2276195"/>
                    <a:gd name="connsiteX114" fmla="*/ 914400 w 3180821"/>
                    <a:gd name="connsiteY114" fmla="*/ 325839 h 2276195"/>
                    <a:gd name="connsiteX115" fmla="*/ 899055 w 3180821"/>
                    <a:gd name="connsiteY115" fmla="*/ 323723 h 2276195"/>
                    <a:gd name="connsiteX116" fmla="*/ 884767 w 3180821"/>
                    <a:gd name="connsiteY116" fmla="*/ 326896 h 2276195"/>
                    <a:gd name="connsiteX117" fmla="*/ 869950 w 3180821"/>
                    <a:gd name="connsiteY117" fmla="*/ 334302 h 2276195"/>
                    <a:gd name="connsiteX118" fmla="*/ 850900 w 3180821"/>
                    <a:gd name="connsiteY118" fmla="*/ 352815 h 2276195"/>
                    <a:gd name="connsiteX119" fmla="*/ 829734 w 3180821"/>
                    <a:gd name="connsiteY119" fmla="*/ 382966 h 2276195"/>
                    <a:gd name="connsiteX120" fmla="*/ 809096 w 3180821"/>
                    <a:gd name="connsiteY120" fmla="*/ 424754 h 2276195"/>
                    <a:gd name="connsiteX121" fmla="*/ 805921 w 3180821"/>
                    <a:gd name="connsiteY121" fmla="*/ 433217 h 2276195"/>
                    <a:gd name="connsiteX122" fmla="*/ 800100 w 3180821"/>
                    <a:gd name="connsiteY122" fmla="*/ 459136 h 2276195"/>
                    <a:gd name="connsiteX123" fmla="*/ 796925 w 3180821"/>
                    <a:gd name="connsiteY123" fmla="*/ 514148 h 2276195"/>
                    <a:gd name="connsiteX124" fmla="*/ 804863 w 3180821"/>
                    <a:gd name="connsiteY124" fmla="*/ 569688 h 2276195"/>
                    <a:gd name="connsiteX125" fmla="*/ 819680 w 3180821"/>
                    <a:gd name="connsiteY125" fmla="*/ 624700 h 2276195"/>
                    <a:gd name="connsiteX126" fmla="*/ 849842 w 3180821"/>
                    <a:gd name="connsiteY126" fmla="*/ 701399 h 2276195"/>
                    <a:gd name="connsiteX127" fmla="*/ 892175 w 3180821"/>
                    <a:gd name="connsiteY127" fmla="*/ 783916 h 2276195"/>
                    <a:gd name="connsiteX128" fmla="*/ 906992 w 3180821"/>
                    <a:gd name="connsiteY128" fmla="*/ 811422 h 2276195"/>
                    <a:gd name="connsiteX129" fmla="*/ 918105 w 3180821"/>
                    <a:gd name="connsiteY129" fmla="*/ 835754 h 2276195"/>
                    <a:gd name="connsiteX130" fmla="*/ 932921 w 3180821"/>
                    <a:gd name="connsiteY130" fmla="*/ 891824 h 2276195"/>
                    <a:gd name="connsiteX131" fmla="*/ 942446 w 3180821"/>
                    <a:gd name="connsiteY131" fmla="*/ 966936 h 2276195"/>
                    <a:gd name="connsiteX132" fmla="*/ 943505 w 3180821"/>
                    <a:gd name="connsiteY132" fmla="*/ 979631 h 2276195"/>
                    <a:gd name="connsiteX133" fmla="*/ 938742 w 3180821"/>
                    <a:gd name="connsiteY133" fmla="*/ 982805 h 2276195"/>
                    <a:gd name="connsiteX134" fmla="*/ 929746 w 3180821"/>
                    <a:gd name="connsiteY134" fmla="*/ 984391 h 2276195"/>
                    <a:gd name="connsiteX135" fmla="*/ 914400 w 3180821"/>
                    <a:gd name="connsiteY135" fmla="*/ 979631 h 2276195"/>
                    <a:gd name="connsiteX136" fmla="*/ 892175 w 3180821"/>
                    <a:gd name="connsiteY136" fmla="*/ 961117 h 2276195"/>
                    <a:gd name="connsiteX137" fmla="*/ 869950 w 3180821"/>
                    <a:gd name="connsiteY137" fmla="*/ 934140 h 2276195"/>
                    <a:gd name="connsiteX138" fmla="*/ 821267 w 3180821"/>
                    <a:gd name="connsiteY138" fmla="*/ 853739 h 2276195"/>
                    <a:gd name="connsiteX139" fmla="*/ 810155 w 3180821"/>
                    <a:gd name="connsiteY139" fmla="*/ 830994 h 2276195"/>
                    <a:gd name="connsiteX140" fmla="*/ 790046 w 3180821"/>
                    <a:gd name="connsiteY140" fmla="*/ 802959 h 2276195"/>
                    <a:gd name="connsiteX141" fmla="*/ 757238 w 3180821"/>
                    <a:gd name="connsiteY141" fmla="*/ 768576 h 2276195"/>
                    <a:gd name="connsiteX142" fmla="*/ 738188 w 3180821"/>
                    <a:gd name="connsiteY142" fmla="*/ 756939 h 2276195"/>
                    <a:gd name="connsiteX143" fmla="*/ 728663 w 3180821"/>
                    <a:gd name="connsiteY143" fmla="*/ 754824 h 2276195"/>
                    <a:gd name="connsiteX144" fmla="*/ 716492 w 3180821"/>
                    <a:gd name="connsiteY144" fmla="*/ 758526 h 2276195"/>
                    <a:gd name="connsiteX145" fmla="*/ 706438 w 3180821"/>
                    <a:gd name="connsiteY145" fmla="*/ 773866 h 2276195"/>
                    <a:gd name="connsiteX146" fmla="*/ 703263 w 3180821"/>
                    <a:gd name="connsiteY146" fmla="*/ 796611 h 2276195"/>
                    <a:gd name="connsiteX147" fmla="*/ 705379 w 3180821"/>
                    <a:gd name="connsiteY147" fmla="*/ 820943 h 2276195"/>
                    <a:gd name="connsiteX148" fmla="*/ 713317 w 3180821"/>
                    <a:gd name="connsiteY148" fmla="*/ 843160 h 2276195"/>
                    <a:gd name="connsiteX149" fmla="*/ 718609 w 3180821"/>
                    <a:gd name="connsiteY149" fmla="*/ 851623 h 2276195"/>
                    <a:gd name="connsiteX150" fmla="*/ 733954 w 3180821"/>
                    <a:gd name="connsiteY150" fmla="*/ 873839 h 2276195"/>
                    <a:gd name="connsiteX151" fmla="*/ 784225 w 3180821"/>
                    <a:gd name="connsiteY151" fmla="*/ 963762 h 2276195"/>
                    <a:gd name="connsiteX152" fmla="*/ 865717 w 3180821"/>
                    <a:gd name="connsiteY152" fmla="*/ 1119805 h 2276195"/>
                    <a:gd name="connsiteX153" fmla="*/ 882121 w 3180821"/>
                    <a:gd name="connsiteY153" fmla="*/ 1152600 h 2276195"/>
                    <a:gd name="connsiteX154" fmla="*/ 886355 w 3180821"/>
                    <a:gd name="connsiteY154" fmla="*/ 1171643 h 2276195"/>
                    <a:gd name="connsiteX155" fmla="*/ 886355 w 3180821"/>
                    <a:gd name="connsiteY155" fmla="*/ 1199149 h 2276195"/>
                    <a:gd name="connsiteX156" fmla="*/ 879475 w 3180821"/>
                    <a:gd name="connsiteY156" fmla="*/ 1217133 h 2276195"/>
                    <a:gd name="connsiteX157" fmla="*/ 867834 w 3180821"/>
                    <a:gd name="connsiteY157" fmla="*/ 1228241 h 2276195"/>
                    <a:gd name="connsiteX158" fmla="*/ 847196 w 3180821"/>
                    <a:gd name="connsiteY158" fmla="*/ 1233531 h 2276195"/>
                    <a:gd name="connsiteX159" fmla="*/ 824442 w 3180821"/>
                    <a:gd name="connsiteY159" fmla="*/ 1229299 h 2276195"/>
                    <a:gd name="connsiteX160" fmla="*/ 821267 w 3180821"/>
                    <a:gd name="connsiteY160" fmla="*/ 1228770 h 2276195"/>
                    <a:gd name="connsiteX161" fmla="*/ 637646 w 3180821"/>
                    <a:gd name="connsiteY161" fmla="*/ 807190 h 2276195"/>
                    <a:gd name="connsiteX162" fmla="*/ 515938 w 3180821"/>
                    <a:gd name="connsiteY162" fmla="*/ 524727 h 2276195"/>
                    <a:gd name="connsiteX163" fmla="*/ 488421 w 3180821"/>
                    <a:gd name="connsiteY163" fmla="*/ 459136 h 2276195"/>
                    <a:gd name="connsiteX164" fmla="*/ 436034 w 3180821"/>
                    <a:gd name="connsiteY164" fmla="*/ 345939 h 2276195"/>
                    <a:gd name="connsiteX165" fmla="*/ 385763 w 3180821"/>
                    <a:gd name="connsiteY165" fmla="*/ 251255 h 2276195"/>
                    <a:gd name="connsiteX166" fmla="*/ 337609 w 3180821"/>
                    <a:gd name="connsiteY166" fmla="*/ 175614 h 2276195"/>
                    <a:gd name="connsiteX167" fmla="*/ 291571 w 3180821"/>
                    <a:gd name="connsiteY167" fmla="*/ 115842 h 2276195"/>
                    <a:gd name="connsiteX168" fmla="*/ 248179 w 3180821"/>
                    <a:gd name="connsiteY168" fmla="*/ 70881 h 2276195"/>
                    <a:gd name="connsiteX169" fmla="*/ 207963 w 3180821"/>
                    <a:gd name="connsiteY169" fmla="*/ 38085 h 2276195"/>
                    <a:gd name="connsiteX170" fmla="*/ 171450 w 3180821"/>
                    <a:gd name="connsiteY170" fmla="*/ 16398 h 2276195"/>
                    <a:gd name="connsiteX171" fmla="*/ 137584 w 3180821"/>
                    <a:gd name="connsiteY171" fmla="*/ 4232 h 2276195"/>
                    <a:gd name="connsiteX172" fmla="*/ 107421 w 3180821"/>
                    <a:gd name="connsiteY172" fmla="*/ 0 h 2276195"/>
                    <a:gd name="connsiteX173" fmla="*/ 80434 w 3180821"/>
                    <a:gd name="connsiteY173" fmla="*/ 1587 h 2276195"/>
                    <a:gd name="connsiteX174" fmla="*/ 58738 w 3180821"/>
                    <a:gd name="connsiteY174" fmla="*/ 6877 h 2276195"/>
                    <a:gd name="connsiteX175" fmla="*/ 17463 w 3180821"/>
                    <a:gd name="connsiteY175" fmla="*/ 28035 h 2276195"/>
                    <a:gd name="connsiteX176" fmla="*/ 10584 w 3180821"/>
                    <a:gd name="connsiteY176" fmla="*/ 34911 h 2276195"/>
                    <a:gd name="connsiteX177" fmla="*/ 6879 w 3180821"/>
                    <a:gd name="connsiteY177" fmla="*/ 40201 h 2276195"/>
                    <a:gd name="connsiteX178" fmla="*/ 1588 w 3180821"/>
                    <a:gd name="connsiteY178" fmla="*/ 53425 h 2276195"/>
                    <a:gd name="connsiteX179" fmla="*/ 0 w 3180821"/>
                    <a:gd name="connsiteY179" fmla="*/ 79344 h 2276195"/>
                    <a:gd name="connsiteX180" fmla="*/ 7409 w 3180821"/>
                    <a:gd name="connsiteY180" fmla="*/ 122719 h 2276195"/>
                    <a:gd name="connsiteX181" fmla="*/ 25929 w 3180821"/>
                    <a:gd name="connsiteY181" fmla="*/ 175085 h 2276195"/>
                    <a:gd name="connsiteX182" fmla="*/ 68263 w 3180821"/>
                    <a:gd name="connsiteY182" fmla="*/ 265537 h 2276195"/>
                    <a:gd name="connsiteX183" fmla="*/ 146050 w 3180821"/>
                    <a:gd name="connsiteY183" fmla="*/ 403066 h 2276195"/>
                    <a:gd name="connsiteX184" fmla="*/ 235479 w 3180821"/>
                    <a:gd name="connsiteY184" fmla="*/ 541653 h 2276195"/>
                    <a:gd name="connsiteX185" fmla="*/ 322263 w 3180821"/>
                    <a:gd name="connsiteY185" fmla="*/ 668603 h 2276195"/>
                    <a:gd name="connsiteX186" fmla="*/ 422804 w 3180821"/>
                    <a:gd name="connsiteY186" fmla="*/ 808777 h 2276195"/>
                    <a:gd name="connsiteX187" fmla="*/ 439738 w 3180821"/>
                    <a:gd name="connsiteY187" fmla="*/ 830465 h 2276195"/>
                    <a:gd name="connsiteX188" fmla="*/ 466196 w 3180821"/>
                    <a:gd name="connsiteY188" fmla="*/ 875426 h 2276195"/>
                    <a:gd name="connsiteX189" fmla="*/ 516467 w 3180821"/>
                    <a:gd name="connsiteY189" fmla="*/ 970639 h 2276195"/>
                    <a:gd name="connsiteX190" fmla="*/ 564092 w 3180821"/>
                    <a:gd name="connsiteY190" fmla="*/ 1069554 h 2276195"/>
                    <a:gd name="connsiteX191" fmla="*/ 606425 w 3180821"/>
                    <a:gd name="connsiteY191" fmla="*/ 1172172 h 2276195"/>
                    <a:gd name="connsiteX192" fmla="*/ 664634 w 3180821"/>
                    <a:gd name="connsiteY192" fmla="*/ 1327685 h 2276195"/>
                    <a:gd name="connsiteX193" fmla="*/ 729192 w 3180821"/>
                    <a:gd name="connsiteY193" fmla="*/ 1531863 h 2276195"/>
                    <a:gd name="connsiteX194" fmla="*/ 779463 w 3180821"/>
                    <a:gd name="connsiteY194" fmla="*/ 1720172 h 2276195"/>
                    <a:gd name="connsiteX195" fmla="*/ 815975 w 3180821"/>
                    <a:gd name="connsiteY195" fmla="*/ 1879389 h 2276195"/>
                    <a:gd name="connsiteX196" fmla="*/ 848784 w 3180821"/>
                    <a:gd name="connsiteY196" fmla="*/ 2045482 h 2276195"/>
                    <a:gd name="connsiteX197" fmla="*/ 852488 w 3180821"/>
                    <a:gd name="connsiteY197" fmla="*/ 2069814 h 2276195"/>
                    <a:gd name="connsiteX198" fmla="*/ 846667 w 3180821"/>
                    <a:gd name="connsiteY198" fmla="*/ 2089385 h 2276195"/>
                    <a:gd name="connsiteX199" fmla="*/ 403631 w 3180821"/>
                    <a:gd name="connsiteY199" fmla="*/ 2276195 h 2276195"/>
                    <a:gd name="connsiteX0" fmla="*/ 403631 w 3180821"/>
                    <a:gd name="connsiteY0" fmla="*/ 2276195 h 2276195"/>
                    <a:gd name="connsiteX1" fmla="*/ 3085922 w 3180821"/>
                    <a:gd name="connsiteY1" fmla="*/ 2109788 h 2276195"/>
                    <a:gd name="connsiteX2" fmla="*/ 3083984 w 3180821"/>
                    <a:gd name="connsiteY2" fmla="*/ 2107899 h 2276195"/>
                    <a:gd name="connsiteX3" fmla="*/ 3060171 w 3180821"/>
                    <a:gd name="connsiteY3" fmla="*/ 2076161 h 2276195"/>
                    <a:gd name="connsiteX4" fmla="*/ 3042180 w 3180821"/>
                    <a:gd name="connsiteY4" fmla="*/ 2031200 h 2276195"/>
                    <a:gd name="connsiteX5" fmla="*/ 3036888 w 3180821"/>
                    <a:gd name="connsiteY5" fmla="*/ 1986767 h 2276195"/>
                    <a:gd name="connsiteX6" fmla="*/ 3040063 w 3180821"/>
                    <a:gd name="connsiteY6" fmla="*/ 1943393 h 2276195"/>
                    <a:gd name="connsiteX7" fmla="*/ 3048000 w 3180821"/>
                    <a:gd name="connsiteY7" fmla="*/ 1902134 h 2276195"/>
                    <a:gd name="connsiteX8" fmla="*/ 3064404 w 3180821"/>
                    <a:gd name="connsiteY8" fmla="*/ 1846593 h 2276195"/>
                    <a:gd name="connsiteX9" fmla="*/ 3071813 w 3180821"/>
                    <a:gd name="connsiteY9" fmla="*/ 1817501 h 2276195"/>
                    <a:gd name="connsiteX10" fmla="*/ 3076576 w 3180821"/>
                    <a:gd name="connsiteY10" fmla="*/ 1803748 h 2276195"/>
                    <a:gd name="connsiteX11" fmla="*/ 3095626 w 3180821"/>
                    <a:gd name="connsiteY11" fmla="*/ 1767250 h 2276195"/>
                    <a:gd name="connsiteX12" fmla="*/ 3142192 w 3180821"/>
                    <a:gd name="connsiteY12" fmla="*/ 1697427 h 2276195"/>
                    <a:gd name="connsiteX13" fmla="*/ 3180821 w 3180821"/>
                    <a:gd name="connsiteY13" fmla="*/ 1644531 h 2276195"/>
                    <a:gd name="connsiteX14" fmla="*/ 3045354 w 3180821"/>
                    <a:gd name="connsiteY14" fmla="*/ 1603802 h 2276195"/>
                    <a:gd name="connsiteX15" fmla="*/ 2453217 w 3180821"/>
                    <a:gd name="connsiteY15" fmla="*/ 1417079 h 2276195"/>
                    <a:gd name="connsiteX16" fmla="*/ 2216680 w 3180821"/>
                    <a:gd name="connsiteY16" fmla="*/ 1336678 h 2276195"/>
                    <a:gd name="connsiteX17" fmla="*/ 2145242 w 3180821"/>
                    <a:gd name="connsiteY17" fmla="*/ 1310230 h 2276195"/>
                    <a:gd name="connsiteX18" fmla="*/ 2119313 w 3180821"/>
                    <a:gd name="connsiteY18" fmla="*/ 1298064 h 2276195"/>
                    <a:gd name="connsiteX19" fmla="*/ 2116138 w 3180821"/>
                    <a:gd name="connsiteY19" fmla="*/ 1294361 h 2276195"/>
                    <a:gd name="connsiteX20" fmla="*/ 2103438 w 3180821"/>
                    <a:gd name="connsiteY20" fmla="*/ 1293303 h 2276195"/>
                    <a:gd name="connsiteX21" fmla="*/ 2083330 w 3180821"/>
                    <a:gd name="connsiteY21" fmla="*/ 1284311 h 2276195"/>
                    <a:gd name="connsiteX22" fmla="*/ 2064280 w 3180821"/>
                    <a:gd name="connsiteY22" fmla="*/ 1265268 h 2276195"/>
                    <a:gd name="connsiteX23" fmla="*/ 2062163 w 3180821"/>
                    <a:gd name="connsiteY23" fmla="*/ 1260508 h 2276195"/>
                    <a:gd name="connsiteX24" fmla="*/ 2001309 w 3180821"/>
                    <a:gd name="connsiteY24" fmla="*/ 1085423 h 2276195"/>
                    <a:gd name="connsiteX25" fmla="*/ 1991254 w 3180821"/>
                    <a:gd name="connsiteY25" fmla="*/ 1038874 h 2276195"/>
                    <a:gd name="connsiteX26" fmla="*/ 1974321 w 3180821"/>
                    <a:gd name="connsiteY26" fmla="*/ 990210 h 2276195"/>
                    <a:gd name="connsiteX27" fmla="*/ 1963209 w 3180821"/>
                    <a:gd name="connsiteY27" fmla="*/ 967994 h 2276195"/>
                    <a:gd name="connsiteX28" fmla="*/ 1951038 w 3180821"/>
                    <a:gd name="connsiteY28" fmla="*/ 952125 h 2276195"/>
                    <a:gd name="connsiteX29" fmla="*/ 1938867 w 3180821"/>
                    <a:gd name="connsiteY29" fmla="*/ 943133 h 2276195"/>
                    <a:gd name="connsiteX30" fmla="*/ 1927225 w 3180821"/>
                    <a:gd name="connsiteY30" fmla="*/ 939430 h 2276195"/>
                    <a:gd name="connsiteX31" fmla="*/ 1915054 w 3180821"/>
                    <a:gd name="connsiteY31" fmla="*/ 939959 h 2276195"/>
                    <a:gd name="connsiteX32" fmla="*/ 1898121 w 3180821"/>
                    <a:gd name="connsiteY32" fmla="*/ 946835 h 2276195"/>
                    <a:gd name="connsiteX33" fmla="*/ 1879071 w 3180821"/>
                    <a:gd name="connsiteY33" fmla="*/ 963762 h 2276195"/>
                    <a:gd name="connsiteX34" fmla="*/ 1858434 w 3180821"/>
                    <a:gd name="connsiteY34" fmla="*/ 991268 h 2276195"/>
                    <a:gd name="connsiteX35" fmla="*/ 1855788 w 3180821"/>
                    <a:gd name="connsiteY35" fmla="*/ 997086 h 2276195"/>
                    <a:gd name="connsiteX36" fmla="*/ 1846263 w 3180821"/>
                    <a:gd name="connsiteY36" fmla="*/ 1025121 h 2276195"/>
                    <a:gd name="connsiteX37" fmla="*/ 1827213 w 3180821"/>
                    <a:gd name="connsiteY37" fmla="*/ 1116102 h 2276195"/>
                    <a:gd name="connsiteX38" fmla="*/ 1805517 w 3180821"/>
                    <a:gd name="connsiteY38" fmla="*/ 1261566 h 2276195"/>
                    <a:gd name="connsiteX39" fmla="*/ 1802342 w 3180821"/>
                    <a:gd name="connsiteY39" fmla="*/ 1290658 h 2276195"/>
                    <a:gd name="connsiteX40" fmla="*/ 1790700 w 3180821"/>
                    <a:gd name="connsiteY40" fmla="*/ 1303353 h 2276195"/>
                    <a:gd name="connsiteX41" fmla="*/ 1770063 w 3180821"/>
                    <a:gd name="connsiteY41" fmla="*/ 1321867 h 2276195"/>
                    <a:gd name="connsiteX42" fmla="*/ 1751013 w 3180821"/>
                    <a:gd name="connsiteY42" fmla="*/ 1331388 h 2276195"/>
                    <a:gd name="connsiteX43" fmla="*/ 1735138 w 3180821"/>
                    <a:gd name="connsiteY43" fmla="*/ 1334562 h 2276195"/>
                    <a:gd name="connsiteX44" fmla="*/ 1720850 w 3180821"/>
                    <a:gd name="connsiteY44" fmla="*/ 1330859 h 2276195"/>
                    <a:gd name="connsiteX45" fmla="*/ 1708680 w 3180821"/>
                    <a:gd name="connsiteY45" fmla="*/ 1321867 h 2276195"/>
                    <a:gd name="connsiteX46" fmla="*/ 1692275 w 3180821"/>
                    <a:gd name="connsiteY46" fmla="*/ 1300180 h 2276195"/>
                    <a:gd name="connsiteX47" fmla="*/ 1677459 w 3180821"/>
                    <a:gd name="connsiteY47" fmla="*/ 1262095 h 2276195"/>
                    <a:gd name="connsiteX48" fmla="*/ 1667405 w 3180821"/>
                    <a:gd name="connsiteY48" fmla="*/ 1221894 h 2276195"/>
                    <a:gd name="connsiteX49" fmla="*/ 1659467 w 3180821"/>
                    <a:gd name="connsiteY49" fmla="*/ 1170585 h 2276195"/>
                    <a:gd name="connsiteX50" fmla="*/ 1658938 w 3180821"/>
                    <a:gd name="connsiteY50" fmla="*/ 1162650 h 2276195"/>
                    <a:gd name="connsiteX51" fmla="*/ 1655234 w 3180821"/>
                    <a:gd name="connsiteY51" fmla="*/ 1151542 h 2276195"/>
                    <a:gd name="connsiteX52" fmla="*/ 1646767 w 3180821"/>
                    <a:gd name="connsiteY52" fmla="*/ 1135145 h 2276195"/>
                    <a:gd name="connsiteX53" fmla="*/ 1636184 w 3180821"/>
                    <a:gd name="connsiteY53" fmla="*/ 1121921 h 2276195"/>
                    <a:gd name="connsiteX54" fmla="*/ 1624542 w 3180821"/>
                    <a:gd name="connsiteY54" fmla="*/ 1113457 h 2276195"/>
                    <a:gd name="connsiteX55" fmla="*/ 1604963 w 3180821"/>
                    <a:gd name="connsiteY55" fmla="*/ 1107110 h 2276195"/>
                    <a:gd name="connsiteX56" fmla="*/ 1577446 w 3180821"/>
                    <a:gd name="connsiteY56" fmla="*/ 1107639 h 2276195"/>
                    <a:gd name="connsiteX57" fmla="*/ 1537230 w 3180821"/>
                    <a:gd name="connsiteY57" fmla="*/ 1121392 h 2276195"/>
                    <a:gd name="connsiteX58" fmla="*/ 1499130 w 3180821"/>
                    <a:gd name="connsiteY58" fmla="*/ 1144137 h 2276195"/>
                    <a:gd name="connsiteX59" fmla="*/ 1494896 w 3180821"/>
                    <a:gd name="connsiteY59" fmla="*/ 1147311 h 2276195"/>
                    <a:gd name="connsiteX60" fmla="*/ 1475317 w 3180821"/>
                    <a:gd name="connsiteY60" fmla="*/ 1150484 h 2276195"/>
                    <a:gd name="connsiteX61" fmla="*/ 1445684 w 3180821"/>
                    <a:gd name="connsiteY61" fmla="*/ 1149426 h 2276195"/>
                    <a:gd name="connsiteX62" fmla="*/ 1426634 w 3180821"/>
                    <a:gd name="connsiteY62" fmla="*/ 1143608 h 2276195"/>
                    <a:gd name="connsiteX63" fmla="*/ 1414992 w 3180821"/>
                    <a:gd name="connsiteY63" fmla="*/ 1132500 h 2276195"/>
                    <a:gd name="connsiteX64" fmla="*/ 1409700 w 3180821"/>
                    <a:gd name="connsiteY64" fmla="*/ 1114515 h 2276195"/>
                    <a:gd name="connsiteX65" fmla="*/ 1412875 w 3180821"/>
                    <a:gd name="connsiteY65" fmla="*/ 1093886 h 2276195"/>
                    <a:gd name="connsiteX66" fmla="*/ 1413405 w 3180821"/>
                    <a:gd name="connsiteY66" fmla="*/ 1091770 h 2276195"/>
                    <a:gd name="connsiteX67" fmla="*/ 1421342 w 3180821"/>
                    <a:gd name="connsiteY67" fmla="*/ 1049453 h 2276195"/>
                    <a:gd name="connsiteX68" fmla="*/ 1429809 w 3180821"/>
                    <a:gd name="connsiteY68" fmla="*/ 975928 h 2276195"/>
                    <a:gd name="connsiteX69" fmla="*/ 1431925 w 3180821"/>
                    <a:gd name="connsiteY69" fmla="*/ 912453 h 2276195"/>
                    <a:gd name="connsiteX70" fmla="*/ 1429809 w 3180821"/>
                    <a:gd name="connsiteY70" fmla="*/ 858499 h 2276195"/>
                    <a:gd name="connsiteX71" fmla="*/ 1422930 w 3180821"/>
                    <a:gd name="connsiteY71" fmla="*/ 813538 h 2276195"/>
                    <a:gd name="connsiteX72" fmla="*/ 1411817 w 3180821"/>
                    <a:gd name="connsiteY72" fmla="*/ 775982 h 2276195"/>
                    <a:gd name="connsiteX73" fmla="*/ 1399117 w 3180821"/>
                    <a:gd name="connsiteY73" fmla="*/ 746360 h 2276195"/>
                    <a:gd name="connsiteX74" fmla="*/ 1383771 w 3180821"/>
                    <a:gd name="connsiteY74" fmla="*/ 723615 h 2276195"/>
                    <a:gd name="connsiteX75" fmla="*/ 1366838 w 3180821"/>
                    <a:gd name="connsiteY75" fmla="*/ 706159 h 2276195"/>
                    <a:gd name="connsiteX76" fmla="*/ 1349375 w 3180821"/>
                    <a:gd name="connsiteY76" fmla="*/ 692935 h 2276195"/>
                    <a:gd name="connsiteX77" fmla="*/ 1323446 w 3180821"/>
                    <a:gd name="connsiteY77" fmla="*/ 681827 h 2276195"/>
                    <a:gd name="connsiteX78" fmla="*/ 1282700 w 3180821"/>
                    <a:gd name="connsiteY78" fmla="*/ 676538 h 2276195"/>
                    <a:gd name="connsiteX79" fmla="*/ 1275821 w 3180821"/>
                    <a:gd name="connsiteY79" fmla="*/ 678125 h 2276195"/>
                    <a:gd name="connsiteX80" fmla="*/ 1264180 w 3180821"/>
                    <a:gd name="connsiteY80" fmla="*/ 681827 h 2276195"/>
                    <a:gd name="connsiteX81" fmla="*/ 1245659 w 3180821"/>
                    <a:gd name="connsiteY81" fmla="*/ 690291 h 2276195"/>
                    <a:gd name="connsiteX82" fmla="*/ 1223963 w 3180821"/>
                    <a:gd name="connsiteY82" fmla="*/ 707746 h 2276195"/>
                    <a:gd name="connsiteX83" fmla="*/ 1206500 w 3180821"/>
                    <a:gd name="connsiteY83" fmla="*/ 735252 h 2276195"/>
                    <a:gd name="connsiteX84" fmla="*/ 1199621 w 3180821"/>
                    <a:gd name="connsiteY84" fmla="*/ 765403 h 2276195"/>
                    <a:gd name="connsiteX85" fmla="*/ 1200680 w 3180821"/>
                    <a:gd name="connsiteY85" fmla="*/ 810364 h 2276195"/>
                    <a:gd name="connsiteX86" fmla="*/ 1212321 w 3180821"/>
                    <a:gd name="connsiteY86" fmla="*/ 852152 h 2276195"/>
                    <a:gd name="connsiteX87" fmla="*/ 1214438 w 3180821"/>
                    <a:gd name="connsiteY87" fmla="*/ 856913 h 2276195"/>
                    <a:gd name="connsiteX88" fmla="*/ 1220788 w 3180821"/>
                    <a:gd name="connsiteY88" fmla="*/ 870665 h 2276195"/>
                    <a:gd name="connsiteX89" fmla="*/ 1231371 w 3180821"/>
                    <a:gd name="connsiteY89" fmla="*/ 905577 h 2276195"/>
                    <a:gd name="connsiteX90" fmla="*/ 1243542 w 3180821"/>
                    <a:gd name="connsiteY90" fmla="*/ 966936 h 2276195"/>
                    <a:gd name="connsiteX91" fmla="*/ 1255184 w 3180821"/>
                    <a:gd name="connsiteY91" fmla="*/ 1083836 h 2276195"/>
                    <a:gd name="connsiteX92" fmla="*/ 1255184 w 3180821"/>
                    <a:gd name="connsiteY92" fmla="*/ 1107110 h 2276195"/>
                    <a:gd name="connsiteX93" fmla="*/ 1238780 w 3180821"/>
                    <a:gd name="connsiteY93" fmla="*/ 1120334 h 2276195"/>
                    <a:gd name="connsiteX94" fmla="*/ 1209146 w 3180821"/>
                    <a:gd name="connsiteY94" fmla="*/ 1140434 h 2276195"/>
                    <a:gd name="connsiteX95" fmla="*/ 1181630 w 3180821"/>
                    <a:gd name="connsiteY95" fmla="*/ 1151542 h 2276195"/>
                    <a:gd name="connsiteX96" fmla="*/ 1157288 w 3180821"/>
                    <a:gd name="connsiteY96" fmla="*/ 1155774 h 2276195"/>
                    <a:gd name="connsiteX97" fmla="*/ 1135592 w 3180821"/>
                    <a:gd name="connsiteY97" fmla="*/ 1152600 h 2276195"/>
                    <a:gd name="connsiteX98" fmla="*/ 1115484 w 3180821"/>
                    <a:gd name="connsiteY98" fmla="*/ 1143608 h 2276195"/>
                    <a:gd name="connsiteX99" fmla="*/ 1089555 w 3180821"/>
                    <a:gd name="connsiteY99" fmla="*/ 1122979 h 2276195"/>
                    <a:gd name="connsiteX100" fmla="*/ 1062038 w 3180821"/>
                    <a:gd name="connsiteY100" fmla="*/ 1084894 h 2276195"/>
                    <a:gd name="connsiteX101" fmla="*/ 1044046 w 3180821"/>
                    <a:gd name="connsiteY101" fmla="*/ 1043635 h 2276195"/>
                    <a:gd name="connsiteX102" fmla="*/ 1027113 w 3180821"/>
                    <a:gd name="connsiteY102" fmla="*/ 992326 h 2276195"/>
                    <a:gd name="connsiteX103" fmla="*/ 1025525 w 3180821"/>
                    <a:gd name="connsiteY103" fmla="*/ 983334 h 2276195"/>
                    <a:gd name="connsiteX104" fmla="*/ 1016000 w 3180821"/>
                    <a:gd name="connsiteY104" fmla="*/ 955828 h 2276195"/>
                    <a:gd name="connsiteX105" fmla="*/ 1001184 w 3180821"/>
                    <a:gd name="connsiteY105" fmla="*/ 882831 h 2276195"/>
                    <a:gd name="connsiteX106" fmla="*/ 992188 w 3180821"/>
                    <a:gd name="connsiteY106" fmla="*/ 796082 h 2276195"/>
                    <a:gd name="connsiteX107" fmla="*/ 987425 w 3180821"/>
                    <a:gd name="connsiteY107" fmla="*/ 704573 h 2276195"/>
                    <a:gd name="connsiteX108" fmla="*/ 987425 w 3180821"/>
                    <a:gd name="connsiteY108" fmla="*/ 488758 h 2276195"/>
                    <a:gd name="connsiteX109" fmla="*/ 990071 w 3180821"/>
                    <a:gd name="connsiteY109" fmla="*/ 437978 h 2276195"/>
                    <a:gd name="connsiteX110" fmla="*/ 981605 w 3180821"/>
                    <a:gd name="connsiteY110" fmla="*/ 415232 h 2276195"/>
                    <a:gd name="connsiteX111" fmla="*/ 964671 w 3180821"/>
                    <a:gd name="connsiteY111" fmla="*/ 378734 h 2276195"/>
                    <a:gd name="connsiteX112" fmla="*/ 947209 w 3180821"/>
                    <a:gd name="connsiteY112" fmla="*/ 352815 h 2276195"/>
                    <a:gd name="connsiteX113" fmla="*/ 931334 w 3180821"/>
                    <a:gd name="connsiteY113" fmla="*/ 335360 h 2276195"/>
                    <a:gd name="connsiteX114" fmla="*/ 914400 w 3180821"/>
                    <a:gd name="connsiteY114" fmla="*/ 325839 h 2276195"/>
                    <a:gd name="connsiteX115" fmla="*/ 899055 w 3180821"/>
                    <a:gd name="connsiteY115" fmla="*/ 323723 h 2276195"/>
                    <a:gd name="connsiteX116" fmla="*/ 884767 w 3180821"/>
                    <a:gd name="connsiteY116" fmla="*/ 326896 h 2276195"/>
                    <a:gd name="connsiteX117" fmla="*/ 869950 w 3180821"/>
                    <a:gd name="connsiteY117" fmla="*/ 334302 h 2276195"/>
                    <a:gd name="connsiteX118" fmla="*/ 850900 w 3180821"/>
                    <a:gd name="connsiteY118" fmla="*/ 352815 h 2276195"/>
                    <a:gd name="connsiteX119" fmla="*/ 829734 w 3180821"/>
                    <a:gd name="connsiteY119" fmla="*/ 382966 h 2276195"/>
                    <a:gd name="connsiteX120" fmla="*/ 809096 w 3180821"/>
                    <a:gd name="connsiteY120" fmla="*/ 424754 h 2276195"/>
                    <a:gd name="connsiteX121" fmla="*/ 805921 w 3180821"/>
                    <a:gd name="connsiteY121" fmla="*/ 433217 h 2276195"/>
                    <a:gd name="connsiteX122" fmla="*/ 800100 w 3180821"/>
                    <a:gd name="connsiteY122" fmla="*/ 459136 h 2276195"/>
                    <a:gd name="connsiteX123" fmla="*/ 796925 w 3180821"/>
                    <a:gd name="connsiteY123" fmla="*/ 514148 h 2276195"/>
                    <a:gd name="connsiteX124" fmla="*/ 804863 w 3180821"/>
                    <a:gd name="connsiteY124" fmla="*/ 569688 h 2276195"/>
                    <a:gd name="connsiteX125" fmla="*/ 819680 w 3180821"/>
                    <a:gd name="connsiteY125" fmla="*/ 624700 h 2276195"/>
                    <a:gd name="connsiteX126" fmla="*/ 849842 w 3180821"/>
                    <a:gd name="connsiteY126" fmla="*/ 701399 h 2276195"/>
                    <a:gd name="connsiteX127" fmla="*/ 892175 w 3180821"/>
                    <a:gd name="connsiteY127" fmla="*/ 783916 h 2276195"/>
                    <a:gd name="connsiteX128" fmla="*/ 906992 w 3180821"/>
                    <a:gd name="connsiteY128" fmla="*/ 811422 h 2276195"/>
                    <a:gd name="connsiteX129" fmla="*/ 918105 w 3180821"/>
                    <a:gd name="connsiteY129" fmla="*/ 835754 h 2276195"/>
                    <a:gd name="connsiteX130" fmla="*/ 932921 w 3180821"/>
                    <a:gd name="connsiteY130" fmla="*/ 891824 h 2276195"/>
                    <a:gd name="connsiteX131" fmla="*/ 942446 w 3180821"/>
                    <a:gd name="connsiteY131" fmla="*/ 966936 h 2276195"/>
                    <a:gd name="connsiteX132" fmla="*/ 943505 w 3180821"/>
                    <a:gd name="connsiteY132" fmla="*/ 979631 h 2276195"/>
                    <a:gd name="connsiteX133" fmla="*/ 938742 w 3180821"/>
                    <a:gd name="connsiteY133" fmla="*/ 982805 h 2276195"/>
                    <a:gd name="connsiteX134" fmla="*/ 929746 w 3180821"/>
                    <a:gd name="connsiteY134" fmla="*/ 984391 h 2276195"/>
                    <a:gd name="connsiteX135" fmla="*/ 914400 w 3180821"/>
                    <a:gd name="connsiteY135" fmla="*/ 979631 h 2276195"/>
                    <a:gd name="connsiteX136" fmla="*/ 892175 w 3180821"/>
                    <a:gd name="connsiteY136" fmla="*/ 961117 h 2276195"/>
                    <a:gd name="connsiteX137" fmla="*/ 869950 w 3180821"/>
                    <a:gd name="connsiteY137" fmla="*/ 934140 h 2276195"/>
                    <a:gd name="connsiteX138" fmla="*/ 821267 w 3180821"/>
                    <a:gd name="connsiteY138" fmla="*/ 853739 h 2276195"/>
                    <a:gd name="connsiteX139" fmla="*/ 810155 w 3180821"/>
                    <a:gd name="connsiteY139" fmla="*/ 830994 h 2276195"/>
                    <a:gd name="connsiteX140" fmla="*/ 790046 w 3180821"/>
                    <a:gd name="connsiteY140" fmla="*/ 802959 h 2276195"/>
                    <a:gd name="connsiteX141" fmla="*/ 757238 w 3180821"/>
                    <a:gd name="connsiteY141" fmla="*/ 768576 h 2276195"/>
                    <a:gd name="connsiteX142" fmla="*/ 738188 w 3180821"/>
                    <a:gd name="connsiteY142" fmla="*/ 756939 h 2276195"/>
                    <a:gd name="connsiteX143" fmla="*/ 728663 w 3180821"/>
                    <a:gd name="connsiteY143" fmla="*/ 754824 h 2276195"/>
                    <a:gd name="connsiteX144" fmla="*/ 716492 w 3180821"/>
                    <a:gd name="connsiteY144" fmla="*/ 758526 h 2276195"/>
                    <a:gd name="connsiteX145" fmla="*/ 706438 w 3180821"/>
                    <a:gd name="connsiteY145" fmla="*/ 773866 h 2276195"/>
                    <a:gd name="connsiteX146" fmla="*/ 703263 w 3180821"/>
                    <a:gd name="connsiteY146" fmla="*/ 796611 h 2276195"/>
                    <a:gd name="connsiteX147" fmla="*/ 705379 w 3180821"/>
                    <a:gd name="connsiteY147" fmla="*/ 820943 h 2276195"/>
                    <a:gd name="connsiteX148" fmla="*/ 713317 w 3180821"/>
                    <a:gd name="connsiteY148" fmla="*/ 843160 h 2276195"/>
                    <a:gd name="connsiteX149" fmla="*/ 718609 w 3180821"/>
                    <a:gd name="connsiteY149" fmla="*/ 851623 h 2276195"/>
                    <a:gd name="connsiteX150" fmla="*/ 733954 w 3180821"/>
                    <a:gd name="connsiteY150" fmla="*/ 873839 h 2276195"/>
                    <a:gd name="connsiteX151" fmla="*/ 784225 w 3180821"/>
                    <a:gd name="connsiteY151" fmla="*/ 963762 h 2276195"/>
                    <a:gd name="connsiteX152" fmla="*/ 865717 w 3180821"/>
                    <a:gd name="connsiteY152" fmla="*/ 1119805 h 2276195"/>
                    <a:gd name="connsiteX153" fmla="*/ 882121 w 3180821"/>
                    <a:gd name="connsiteY153" fmla="*/ 1152600 h 2276195"/>
                    <a:gd name="connsiteX154" fmla="*/ 886355 w 3180821"/>
                    <a:gd name="connsiteY154" fmla="*/ 1171643 h 2276195"/>
                    <a:gd name="connsiteX155" fmla="*/ 886355 w 3180821"/>
                    <a:gd name="connsiteY155" fmla="*/ 1199149 h 2276195"/>
                    <a:gd name="connsiteX156" fmla="*/ 879475 w 3180821"/>
                    <a:gd name="connsiteY156" fmla="*/ 1217133 h 2276195"/>
                    <a:gd name="connsiteX157" fmla="*/ 867834 w 3180821"/>
                    <a:gd name="connsiteY157" fmla="*/ 1228241 h 2276195"/>
                    <a:gd name="connsiteX158" fmla="*/ 847196 w 3180821"/>
                    <a:gd name="connsiteY158" fmla="*/ 1233531 h 2276195"/>
                    <a:gd name="connsiteX159" fmla="*/ 824442 w 3180821"/>
                    <a:gd name="connsiteY159" fmla="*/ 1229299 h 2276195"/>
                    <a:gd name="connsiteX160" fmla="*/ 821267 w 3180821"/>
                    <a:gd name="connsiteY160" fmla="*/ 1228770 h 2276195"/>
                    <a:gd name="connsiteX161" fmla="*/ 637646 w 3180821"/>
                    <a:gd name="connsiteY161" fmla="*/ 807190 h 2276195"/>
                    <a:gd name="connsiteX162" fmla="*/ 515938 w 3180821"/>
                    <a:gd name="connsiteY162" fmla="*/ 524727 h 2276195"/>
                    <a:gd name="connsiteX163" fmla="*/ 488421 w 3180821"/>
                    <a:gd name="connsiteY163" fmla="*/ 459136 h 2276195"/>
                    <a:gd name="connsiteX164" fmla="*/ 436034 w 3180821"/>
                    <a:gd name="connsiteY164" fmla="*/ 345939 h 2276195"/>
                    <a:gd name="connsiteX165" fmla="*/ 385763 w 3180821"/>
                    <a:gd name="connsiteY165" fmla="*/ 251255 h 2276195"/>
                    <a:gd name="connsiteX166" fmla="*/ 337609 w 3180821"/>
                    <a:gd name="connsiteY166" fmla="*/ 175614 h 2276195"/>
                    <a:gd name="connsiteX167" fmla="*/ 291571 w 3180821"/>
                    <a:gd name="connsiteY167" fmla="*/ 115842 h 2276195"/>
                    <a:gd name="connsiteX168" fmla="*/ 248179 w 3180821"/>
                    <a:gd name="connsiteY168" fmla="*/ 70881 h 2276195"/>
                    <a:gd name="connsiteX169" fmla="*/ 207963 w 3180821"/>
                    <a:gd name="connsiteY169" fmla="*/ 38085 h 2276195"/>
                    <a:gd name="connsiteX170" fmla="*/ 171450 w 3180821"/>
                    <a:gd name="connsiteY170" fmla="*/ 16398 h 2276195"/>
                    <a:gd name="connsiteX171" fmla="*/ 137584 w 3180821"/>
                    <a:gd name="connsiteY171" fmla="*/ 4232 h 2276195"/>
                    <a:gd name="connsiteX172" fmla="*/ 107421 w 3180821"/>
                    <a:gd name="connsiteY172" fmla="*/ 0 h 2276195"/>
                    <a:gd name="connsiteX173" fmla="*/ 80434 w 3180821"/>
                    <a:gd name="connsiteY173" fmla="*/ 1587 h 2276195"/>
                    <a:gd name="connsiteX174" fmla="*/ 58738 w 3180821"/>
                    <a:gd name="connsiteY174" fmla="*/ 6877 h 2276195"/>
                    <a:gd name="connsiteX175" fmla="*/ 17463 w 3180821"/>
                    <a:gd name="connsiteY175" fmla="*/ 28035 h 2276195"/>
                    <a:gd name="connsiteX176" fmla="*/ 10584 w 3180821"/>
                    <a:gd name="connsiteY176" fmla="*/ 34911 h 2276195"/>
                    <a:gd name="connsiteX177" fmla="*/ 6879 w 3180821"/>
                    <a:gd name="connsiteY177" fmla="*/ 40201 h 2276195"/>
                    <a:gd name="connsiteX178" fmla="*/ 1588 w 3180821"/>
                    <a:gd name="connsiteY178" fmla="*/ 53425 h 2276195"/>
                    <a:gd name="connsiteX179" fmla="*/ 0 w 3180821"/>
                    <a:gd name="connsiteY179" fmla="*/ 79344 h 2276195"/>
                    <a:gd name="connsiteX180" fmla="*/ 7409 w 3180821"/>
                    <a:gd name="connsiteY180" fmla="*/ 122719 h 2276195"/>
                    <a:gd name="connsiteX181" fmla="*/ 25929 w 3180821"/>
                    <a:gd name="connsiteY181" fmla="*/ 175085 h 2276195"/>
                    <a:gd name="connsiteX182" fmla="*/ 68263 w 3180821"/>
                    <a:gd name="connsiteY182" fmla="*/ 265537 h 2276195"/>
                    <a:gd name="connsiteX183" fmla="*/ 146050 w 3180821"/>
                    <a:gd name="connsiteY183" fmla="*/ 403066 h 2276195"/>
                    <a:gd name="connsiteX184" fmla="*/ 235479 w 3180821"/>
                    <a:gd name="connsiteY184" fmla="*/ 541653 h 2276195"/>
                    <a:gd name="connsiteX185" fmla="*/ 322263 w 3180821"/>
                    <a:gd name="connsiteY185" fmla="*/ 668603 h 2276195"/>
                    <a:gd name="connsiteX186" fmla="*/ 422804 w 3180821"/>
                    <a:gd name="connsiteY186" fmla="*/ 808777 h 2276195"/>
                    <a:gd name="connsiteX187" fmla="*/ 439738 w 3180821"/>
                    <a:gd name="connsiteY187" fmla="*/ 830465 h 2276195"/>
                    <a:gd name="connsiteX188" fmla="*/ 466196 w 3180821"/>
                    <a:gd name="connsiteY188" fmla="*/ 875426 h 2276195"/>
                    <a:gd name="connsiteX189" fmla="*/ 516467 w 3180821"/>
                    <a:gd name="connsiteY189" fmla="*/ 970639 h 2276195"/>
                    <a:gd name="connsiteX190" fmla="*/ 564092 w 3180821"/>
                    <a:gd name="connsiteY190" fmla="*/ 1069554 h 2276195"/>
                    <a:gd name="connsiteX191" fmla="*/ 606425 w 3180821"/>
                    <a:gd name="connsiteY191" fmla="*/ 1172172 h 2276195"/>
                    <a:gd name="connsiteX192" fmla="*/ 664634 w 3180821"/>
                    <a:gd name="connsiteY192" fmla="*/ 1327685 h 2276195"/>
                    <a:gd name="connsiteX193" fmla="*/ 729192 w 3180821"/>
                    <a:gd name="connsiteY193" fmla="*/ 1531863 h 2276195"/>
                    <a:gd name="connsiteX194" fmla="*/ 779463 w 3180821"/>
                    <a:gd name="connsiteY194" fmla="*/ 1720172 h 2276195"/>
                    <a:gd name="connsiteX195" fmla="*/ 815975 w 3180821"/>
                    <a:gd name="connsiteY195" fmla="*/ 1879389 h 2276195"/>
                    <a:gd name="connsiteX196" fmla="*/ 848784 w 3180821"/>
                    <a:gd name="connsiteY196" fmla="*/ 2045482 h 2276195"/>
                    <a:gd name="connsiteX197" fmla="*/ 852488 w 3180821"/>
                    <a:gd name="connsiteY197" fmla="*/ 2069814 h 2276195"/>
                    <a:gd name="connsiteX198" fmla="*/ 661770 w 3180821"/>
                    <a:gd name="connsiteY198" fmla="*/ 2117118 h 2276195"/>
                    <a:gd name="connsiteX199" fmla="*/ 403631 w 3180821"/>
                    <a:gd name="connsiteY199" fmla="*/ 2276195 h 2276195"/>
                    <a:gd name="connsiteX0" fmla="*/ 403631 w 3180821"/>
                    <a:gd name="connsiteY0" fmla="*/ 2276195 h 2276195"/>
                    <a:gd name="connsiteX1" fmla="*/ 3085922 w 3180821"/>
                    <a:gd name="connsiteY1" fmla="*/ 2109788 h 2276195"/>
                    <a:gd name="connsiteX2" fmla="*/ 3083984 w 3180821"/>
                    <a:gd name="connsiteY2" fmla="*/ 2107899 h 2276195"/>
                    <a:gd name="connsiteX3" fmla="*/ 3060171 w 3180821"/>
                    <a:gd name="connsiteY3" fmla="*/ 2076161 h 2276195"/>
                    <a:gd name="connsiteX4" fmla="*/ 3042180 w 3180821"/>
                    <a:gd name="connsiteY4" fmla="*/ 2031200 h 2276195"/>
                    <a:gd name="connsiteX5" fmla="*/ 3036888 w 3180821"/>
                    <a:gd name="connsiteY5" fmla="*/ 1986767 h 2276195"/>
                    <a:gd name="connsiteX6" fmla="*/ 3040063 w 3180821"/>
                    <a:gd name="connsiteY6" fmla="*/ 1943393 h 2276195"/>
                    <a:gd name="connsiteX7" fmla="*/ 3048000 w 3180821"/>
                    <a:gd name="connsiteY7" fmla="*/ 1902134 h 2276195"/>
                    <a:gd name="connsiteX8" fmla="*/ 3064404 w 3180821"/>
                    <a:gd name="connsiteY8" fmla="*/ 1846593 h 2276195"/>
                    <a:gd name="connsiteX9" fmla="*/ 3071813 w 3180821"/>
                    <a:gd name="connsiteY9" fmla="*/ 1817501 h 2276195"/>
                    <a:gd name="connsiteX10" fmla="*/ 3076576 w 3180821"/>
                    <a:gd name="connsiteY10" fmla="*/ 1803748 h 2276195"/>
                    <a:gd name="connsiteX11" fmla="*/ 3095626 w 3180821"/>
                    <a:gd name="connsiteY11" fmla="*/ 1767250 h 2276195"/>
                    <a:gd name="connsiteX12" fmla="*/ 3142192 w 3180821"/>
                    <a:gd name="connsiteY12" fmla="*/ 1697427 h 2276195"/>
                    <a:gd name="connsiteX13" fmla="*/ 3180821 w 3180821"/>
                    <a:gd name="connsiteY13" fmla="*/ 1644531 h 2276195"/>
                    <a:gd name="connsiteX14" fmla="*/ 3045354 w 3180821"/>
                    <a:gd name="connsiteY14" fmla="*/ 1603802 h 2276195"/>
                    <a:gd name="connsiteX15" fmla="*/ 2453217 w 3180821"/>
                    <a:gd name="connsiteY15" fmla="*/ 1417079 h 2276195"/>
                    <a:gd name="connsiteX16" fmla="*/ 2216680 w 3180821"/>
                    <a:gd name="connsiteY16" fmla="*/ 1336678 h 2276195"/>
                    <a:gd name="connsiteX17" fmla="*/ 2145242 w 3180821"/>
                    <a:gd name="connsiteY17" fmla="*/ 1310230 h 2276195"/>
                    <a:gd name="connsiteX18" fmla="*/ 2119313 w 3180821"/>
                    <a:gd name="connsiteY18" fmla="*/ 1298064 h 2276195"/>
                    <a:gd name="connsiteX19" fmla="*/ 2116138 w 3180821"/>
                    <a:gd name="connsiteY19" fmla="*/ 1294361 h 2276195"/>
                    <a:gd name="connsiteX20" fmla="*/ 2103438 w 3180821"/>
                    <a:gd name="connsiteY20" fmla="*/ 1293303 h 2276195"/>
                    <a:gd name="connsiteX21" fmla="*/ 2083330 w 3180821"/>
                    <a:gd name="connsiteY21" fmla="*/ 1284311 h 2276195"/>
                    <a:gd name="connsiteX22" fmla="*/ 2064280 w 3180821"/>
                    <a:gd name="connsiteY22" fmla="*/ 1265268 h 2276195"/>
                    <a:gd name="connsiteX23" fmla="*/ 2062163 w 3180821"/>
                    <a:gd name="connsiteY23" fmla="*/ 1260508 h 2276195"/>
                    <a:gd name="connsiteX24" fmla="*/ 2001309 w 3180821"/>
                    <a:gd name="connsiteY24" fmla="*/ 1085423 h 2276195"/>
                    <a:gd name="connsiteX25" fmla="*/ 1991254 w 3180821"/>
                    <a:gd name="connsiteY25" fmla="*/ 1038874 h 2276195"/>
                    <a:gd name="connsiteX26" fmla="*/ 1974321 w 3180821"/>
                    <a:gd name="connsiteY26" fmla="*/ 990210 h 2276195"/>
                    <a:gd name="connsiteX27" fmla="*/ 1963209 w 3180821"/>
                    <a:gd name="connsiteY27" fmla="*/ 967994 h 2276195"/>
                    <a:gd name="connsiteX28" fmla="*/ 1951038 w 3180821"/>
                    <a:gd name="connsiteY28" fmla="*/ 952125 h 2276195"/>
                    <a:gd name="connsiteX29" fmla="*/ 1938867 w 3180821"/>
                    <a:gd name="connsiteY29" fmla="*/ 943133 h 2276195"/>
                    <a:gd name="connsiteX30" fmla="*/ 1927225 w 3180821"/>
                    <a:gd name="connsiteY30" fmla="*/ 939430 h 2276195"/>
                    <a:gd name="connsiteX31" fmla="*/ 1915054 w 3180821"/>
                    <a:gd name="connsiteY31" fmla="*/ 939959 h 2276195"/>
                    <a:gd name="connsiteX32" fmla="*/ 1898121 w 3180821"/>
                    <a:gd name="connsiteY32" fmla="*/ 946835 h 2276195"/>
                    <a:gd name="connsiteX33" fmla="*/ 1879071 w 3180821"/>
                    <a:gd name="connsiteY33" fmla="*/ 963762 h 2276195"/>
                    <a:gd name="connsiteX34" fmla="*/ 1858434 w 3180821"/>
                    <a:gd name="connsiteY34" fmla="*/ 991268 h 2276195"/>
                    <a:gd name="connsiteX35" fmla="*/ 1855788 w 3180821"/>
                    <a:gd name="connsiteY35" fmla="*/ 997086 h 2276195"/>
                    <a:gd name="connsiteX36" fmla="*/ 1846263 w 3180821"/>
                    <a:gd name="connsiteY36" fmla="*/ 1025121 h 2276195"/>
                    <a:gd name="connsiteX37" fmla="*/ 1827213 w 3180821"/>
                    <a:gd name="connsiteY37" fmla="*/ 1116102 h 2276195"/>
                    <a:gd name="connsiteX38" fmla="*/ 1805517 w 3180821"/>
                    <a:gd name="connsiteY38" fmla="*/ 1261566 h 2276195"/>
                    <a:gd name="connsiteX39" fmla="*/ 1802342 w 3180821"/>
                    <a:gd name="connsiteY39" fmla="*/ 1290658 h 2276195"/>
                    <a:gd name="connsiteX40" fmla="*/ 1790700 w 3180821"/>
                    <a:gd name="connsiteY40" fmla="*/ 1303353 h 2276195"/>
                    <a:gd name="connsiteX41" fmla="*/ 1770063 w 3180821"/>
                    <a:gd name="connsiteY41" fmla="*/ 1321867 h 2276195"/>
                    <a:gd name="connsiteX42" fmla="*/ 1751013 w 3180821"/>
                    <a:gd name="connsiteY42" fmla="*/ 1331388 h 2276195"/>
                    <a:gd name="connsiteX43" fmla="*/ 1735138 w 3180821"/>
                    <a:gd name="connsiteY43" fmla="*/ 1334562 h 2276195"/>
                    <a:gd name="connsiteX44" fmla="*/ 1720850 w 3180821"/>
                    <a:gd name="connsiteY44" fmla="*/ 1330859 h 2276195"/>
                    <a:gd name="connsiteX45" fmla="*/ 1708680 w 3180821"/>
                    <a:gd name="connsiteY45" fmla="*/ 1321867 h 2276195"/>
                    <a:gd name="connsiteX46" fmla="*/ 1692275 w 3180821"/>
                    <a:gd name="connsiteY46" fmla="*/ 1300180 h 2276195"/>
                    <a:gd name="connsiteX47" fmla="*/ 1677459 w 3180821"/>
                    <a:gd name="connsiteY47" fmla="*/ 1262095 h 2276195"/>
                    <a:gd name="connsiteX48" fmla="*/ 1667405 w 3180821"/>
                    <a:gd name="connsiteY48" fmla="*/ 1221894 h 2276195"/>
                    <a:gd name="connsiteX49" fmla="*/ 1659467 w 3180821"/>
                    <a:gd name="connsiteY49" fmla="*/ 1170585 h 2276195"/>
                    <a:gd name="connsiteX50" fmla="*/ 1658938 w 3180821"/>
                    <a:gd name="connsiteY50" fmla="*/ 1162650 h 2276195"/>
                    <a:gd name="connsiteX51" fmla="*/ 1655234 w 3180821"/>
                    <a:gd name="connsiteY51" fmla="*/ 1151542 h 2276195"/>
                    <a:gd name="connsiteX52" fmla="*/ 1646767 w 3180821"/>
                    <a:gd name="connsiteY52" fmla="*/ 1135145 h 2276195"/>
                    <a:gd name="connsiteX53" fmla="*/ 1636184 w 3180821"/>
                    <a:gd name="connsiteY53" fmla="*/ 1121921 h 2276195"/>
                    <a:gd name="connsiteX54" fmla="*/ 1624542 w 3180821"/>
                    <a:gd name="connsiteY54" fmla="*/ 1113457 h 2276195"/>
                    <a:gd name="connsiteX55" fmla="*/ 1604963 w 3180821"/>
                    <a:gd name="connsiteY55" fmla="*/ 1107110 h 2276195"/>
                    <a:gd name="connsiteX56" fmla="*/ 1577446 w 3180821"/>
                    <a:gd name="connsiteY56" fmla="*/ 1107639 h 2276195"/>
                    <a:gd name="connsiteX57" fmla="*/ 1537230 w 3180821"/>
                    <a:gd name="connsiteY57" fmla="*/ 1121392 h 2276195"/>
                    <a:gd name="connsiteX58" fmla="*/ 1499130 w 3180821"/>
                    <a:gd name="connsiteY58" fmla="*/ 1144137 h 2276195"/>
                    <a:gd name="connsiteX59" fmla="*/ 1494896 w 3180821"/>
                    <a:gd name="connsiteY59" fmla="*/ 1147311 h 2276195"/>
                    <a:gd name="connsiteX60" fmla="*/ 1475317 w 3180821"/>
                    <a:gd name="connsiteY60" fmla="*/ 1150484 h 2276195"/>
                    <a:gd name="connsiteX61" fmla="*/ 1445684 w 3180821"/>
                    <a:gd name="connsiteY61" fmla="*/ 1149426 h 2276195"/>
                    <a:gd name="connsiteX62" fmla="*/ 1426634 w 3180821"/>
                    <a:gd name="connsiteY62" fmla="*/ 1143608 h 2276195"/>
                    <a:gd name="connsiteX63" fmla="*/ 1414992 w 3180821"/>
                    <a:gd name="connsiteY63" fmla="*/ 1132500 h 2276195"/>
                    <a:gd name="connsiteX64" fmla="*/ 1409700 w 3180821"/>
                    <a:gd name="connsiteY64" fmla="*/ 1114515 h 2276195"/>
                    <a:gd name="connsiteX65" fmla="*/ 1412875 w 3180821"/>
                    <a:gd name="connsiteY65" fmla="*/ 1093886 h 2276195"/>
                    <a:gd name="connsiteX66" fmla="*/ 1413405 w 3180821"/>
                    <a:gd name="connsiteY66" fmla="*/ 1091770 h 2276195"/>
                    <a:gd name="connsiteX67" fmla="*/ 1421342 w 3180821"/>
                    <a:gd name="connsiteY67" fmla="*/ 1049453 h 2276195"/>
                    <a:gd name="connsiteX68" fmla="*/ 1429809 w 3180821"/>
                    <a:gd name="connsiteY68" fmla="*/ 975928 h 2276195"/>
                    <a:gd name="connsiteX69" fmla="*/ 1431925 w 3180821"/>
                    <a:gd name="connsiteY69" fmla="*/ 912453 h 2276195"/>
                    <a:gd name="connsiteX70" fmla="*/ 1429809 w 3180821"/>
                    <a:gd name="connsiteY70" fmla="*/ 858499 h 2276195"/>
                    <a:gd name="connsiteX71" fmla="*/ 1422930 w 3180821"/>
                    <a:gd name="connsiteY71" fmla="*/ 813538 h 2276195"/>
                    <a:gd name="connsiteX72" fmla="*/ 1411817 w 3180821"/>
                    <a:gd name="connsiteY72" fmla="*/ 775982 h 2276195"/>
                    <a:gd name="connsiteX73" fmla="*/ 1399117 w 3180821"/>
                    <a:gd name="connsiteY73" fmla="*/ 746360 h 2276195"/>
                    <a:gd name="connsiteX74" fmla="*/ 1383771 w 3180821"/>
                    <a:gd name="connsiteY74" fmla="*/ 723615 h 2276195"/>
                    <a:gd name="connsiteX75" fmla="*/ 1366838 w 3180821"/>
                    <a:gd name="connsiteY75" fmla="*/ 706159 h 2276195"/>
                    <a:gd name="connsiteX76" fmla="*/ 1349375 w 3180821"/>
                    <a:gd name="connsiteY76" fmla="*/ 692935 h 2276195"/>
                    <a:gd name="connsiteX77" fmla="*/ 1323446 w 3180821"/>
                    <a:gd name="connsiteY77" fmla="*/ 681827 h 2276195"/>
                    <a:gd name="connsiteX78" fmla="*/ 1282700 w 3180821"/>
                    <a:gd name="connsiteY78" fmla="*/ 676538 h 2276195"/>
                    <a:gd name="connsiteX79" fmla="*/ 1275821 w 3180821"/>
                    <a:gd name="connsiteY79" fmla="*/ 678125 h 2276195"/>
                    <a:gd name="connsiteX80" fmla="*/ 1264180 w 3180821"/>
                    <a:gd name="connsiteY80" fmla="*/ 681827 h 2276195"/>
                    <a:gd name="connsiteX81" fmla="*/ 1245659 w 3180821"/>
                    <a:gd name="connsiteY81" fmla="*/ 690291 h 2276195"/>
                    <a:gd name="connsiteX82" fmla="*/ 1223963 w 3180821"/>
                    <a:gd name="connsiteY82" fmla="*/ 707746 h 2276195"/>
                    <a:gd name="connsiteX83" fmla="*/ 1206500 w 3180821"/>
                    <a:gd name="connsiteY83" fmla="*/ 735252 h 2276195"/>
                    <a:gd name="connsiteX84" fmla="*/ 1199621 w 3180821"/>
                    <a:gd name="connsiteY84" fmla="*/ 765403 h 2276195"/>
                    <a:gd name="connsiteX85" fmla="*/ 1200680 w 3180821"/>
                    <a:gd name="connsiteY85" fmla="*/ 810364 h 2276195"/>
                    <a:gd name="connsiteX86" fmla="*/ 1212321 w 3180821"/>
                    <a:gd name="connsiteY86" fmla="*/ 852152 h 2276195"/>
                    <a:gd name="connsiteX87" fmla="*/ 1214438 w 3180821"/>
                    <a:gd name="connsiteY87" fmla="*/ 856913 h 2276195"/>
                    <a:gd name="connsiteX88" fmla="*/ 1220788 w 3180821"/>
                    <a:gd name="connsiteY88" fmla="*/ 870665 h 2276195"/>
                    <a:gd name="connsiteX89" fmla="*/ 1231371 w 3180821"/>
                    <a:gd name="connsiteY89" fmla="*/ 905577 h 2276195"/>
                    <a:gd name="connsiteX90" fmla="*/ 1243542 w 3180821"/>
                    <a:gd name="connsiteY90" fmla="*/ 966936 h 2276195"/>
                    <a:gd name="connsiteX91" fmla="*/ 1255184 w 3180821"/>
                    <a:gd name="connsiteY91" fmla="*/ 1083836 h 2276195"/>
                    <a:gd name="connsiteX92" fmla="*/ 1255184 w 3180821"/>
                    <a:gd name="connsiteY92" fmla="*/ 1107110 h 2276195"/>
                    <a:gd name="connsiteX93" fmla="*/ 1238780 w 3180821"/>
                    <a:gd name="connsiteY93" fmla="*/ 1120334 h 2276195"/>
                    <a:gd name="connsiteX94" fmla="*/ 1209146 w 3180821"/>
                    <a:gd name="connsiteY94" fmla="*/ 1140434 h 2276195"/>
                    <a:gd name="connsiteX95" fmla="*/ 1181630 w 3180821"/>
                    <a:gd name="connsiteY95" fmla="*/ 1151542 h 2276195"/>
                    <a:gd name="connsiteX96" fmla="*/ 1157288 w 3180821"/>
                    <a:gd name="connsiteY96" fmla="*/ 1155774 h 2276195"/>
                    <a:gd name="connsiteX97" fmla="*/ 1135592 w 3180821"/>
                    <a:gd name="connsiteY97" fmla="*/ 1152600 h 2276195"/>
                    <a:gd name="connsiteX98" fmla="*/ 1115484 w 3180821"/>
                    <a:gd name="connsiteY98" fmla="*/ 1143608 h 2276195"/>
                    <a:gd name="connsiteX99" fmla="*/ 1089555 w 3180821"/>
                    <a:gd name="connsiteY99" fmla="*/ 1122979 h 2276195"/>
                    <a:gd name="connsiteX100" fmla="*/ 1062038 w 3180821"/>
                    <a:gd name="connsiteY100" fmla="*/ 1084894 h 2276195"/>
                    <a:gd name="connsiteX101" fmla="*/ 1044046 w 3180821"/>
                    <a:gd name="connsiteY101" fmla="*/ 1043635 h 2276195"/>
                    <a:gd name="connsiteX102" fmla="*/ 1027113 w 3180821"/>
                    <a:gd name="connsiteY102" fmla="*/ 992326 h 2276195"/>
                    <a:gd name="connsiteX103" fmla="*/ 1025525 w 3180821"/>
                    <a:gd name="connsiteY103" fmla="*/ 983334 h 2276195"/>
                    <a:gd name="connsiteX104" fmla="*/ 1016000 w 3180821"/>
                    <a:gd name="connsiteY104" fmla="*/ 955828 h 2276195"/>
                    <a:gd name="connsiteX105" fmla="*/ 1001184 w 3180821"/>
                    <a:gd name="connsiteY105" fmla="*/ 882831 h 2276195"/>
                    <a:gd name="connsiteX106" fmla="*/ 992188 w 3180821"/>
                    <a:gd name="connsiteY106" fmla="*/ 796082 h 2276195"/>
                    <a:gd name="connsiteX107" fmla="*/ 987425 w 3180821"/>
                    <a:gd name="connsiteY107" fmla="*/ 704573 h 2276195"/>
                    <a:gd name="connsiteX108" fmla="*/ 987425 w 3180821"/>
                    <a:gd name="connsiteY108" fmla="*/ 488758 h 2276195"/>
                    <a:gd name="connsiteX109" fmla="*/ 990071 w 3180821"/>
                    <a:gd name="connsiteY109" fmla="*/ 437978 h 2276195"/>
                    <a:gd name="connsiteX110" fmla="*/ 981605 w 3180821"/>
                    <a:gd name="connsiteY110" fmla="*/ 415232 h 2276195"/>
                    <a:gd name="connsiteX111" fmla="*/ 964671 w 3180821"/>
                    <a:gd name="connsiteY111" fmla="*/ 378734 h 2276195"/>
                    <a:gd name="connsiteX112" fmla="*/ 947209 w 3180821"/>
                    <a:gd name="connsiteY112" fmla="*/ 352815 h 2276195"/>
                    <a:gd name="connsiteX113" fmla="*/ 931334 w 3180821"/>
                    <a:gd name="connsiteY113" fmla="*/ 335360 h 2276195"/>
                    <a:gd name="connsiteX114" fmla="*/ 914400 w 3180821"/>
                    <a:gd name="connsiteY114" fmla="*/ 325839 h 2276195"/>
                    <a:gd name="connsiteX115" fmla="*/ 899055 w 3180821"/>
                    <a:gd name="connsiteY115" fmla="*/ 323723 h 2276195"/>
                    <a:gd name="connsiteX116" fmla="*/ 884767 w 3180821"/>
                    <a:gd name="connsiteY116" fmla="*/ 326896 h 2276195"/>
                    <a:gd name="connsiteX117" fmla="*/ 869950 w 3180821"/>
                    <a:gd name="connsiteY117" fmla="*/ 334302 h 2276195"/>
                    <a:gd name="connsiteX118" fmla="*/ 850900 w 3180821"/>
                    <a:gd name="connsiteY118" fmla="*/ 352815 h 2276195"/>
                    <a:gd name="connsiteX119" fmla="*/ 829734 w 3180821"/>
                    <a:gd name="connsiteY119" fmla="*/ 382966 h 2276195"/>
                    <a:gd name="connsiteX120" fmla="*/ 809096 w 3180821"/>
                    <a:gd name="connsiteY120" fmla="*/ 424754 h 2276195"/>
                    <a:gd name="connsiteX121" fmla="*/ 805921 w 3180821"/>
                    <a:gd name="connsiteY121" fmla="*/ 433217 h 2276195"/>
                    <a:gd name="connsiteX122" fmla="*/ 800100 w 3180821"/>
                    <a:gd name="connsiteY122" fmla="*/ 459136 h 2276195"/>
                    <a:gd name="connsiteX123" fmla="*/ 796925 w 3180821"/>
                    <a:gd name="connsiteY123" fmla="*/ 514148 h 2276195"/>
                    <a:gd name="connsiteX124" fmla="*/ 804863 w 3180821"/>
                    <a:gd name="connsiteY124" fmla="*/ 569688 h 2276195"/>
                    <a:gd name="connsiteX125" fmla="*/ 819680 w 3180821"/>
                    <a:gd name="connsiteY125" fmla="*/ 624700 h 2276195"/>
                    <a:gd name="connsiteX126" fmla="*/ 849842 w 3180821"/>
                    <a:gd name="connsiteY126" fmla="*/ 701399 h 2276195"/>
                    <a:gd name="connsiteX127" fmla="*/ 892175 w 3180821"/>
                    <a:gd name="connsiteY127" fmla="*/ 783916 h 2276195"/>
                    <a:gd name="connsiteX128" fmla="*/ 906992 w 3180821"/>
                    <a:gd name="connsiteY128" fmla="*/ 811422 h 2276195"/>
                    <a:gd name="connsiteX129" fmla="*/ 918105 w 3180821"/>
                    <a:gd name="connsiteY129" fmla="*/ 835754 h 2276195"/>
                    <a:gd name="connsiteX130" fmla="*/ 932921 w 3180821"/>
                    <a:gd name="connsiteY130" fmla="*/ 891824 h 2276195"/>
                    <a:gd name="connsiteX131" fmla="*/ 942446 w 3180821"/>
                    <a:gd name="connsiteY131" fmla="*/ 966936 h 2276195"/>
                    <a:gd name="connsiteX132" fmla="*/ 943505 w 3180821"/>
                    <a:gd name="connsiteY132" fmla="*/ 979631 h 2276195"/>
                    <a:gd name="connsiteX133" fmla="*/ 938742 w 3180821"/>
                    <a:gd name="connsiteY133" fmla="*/ 982805 h 2276195"/>
                    <a:gd name="connsiteX134" fmla="*/ 929746 w 3180821"/>
                    <a:gd name="connsiteY134" fmla="*/ 984391 h 2276195"/>
                    <a:gd name="connsiteX135" fmla="*/ 914400 w 3180821"/>
                    <a:gd name="connsiteY135" fmla="*/ 979631 h 2276195"/>
                    <a:gd name="connsiteX136" fmla="*/ 892175 w 3180821"/>
                    <a:gd name="connsiteY136" fmla="*/ 961117 h 2276195"/>
                    <a:gd name="connsiteX137" fmla="*/ 869950 w 3180821"/>
                    <a:gd name="connsiteY137" fmla="*/ 934140 h 2276195"/>
                    <a:gd name="connsiteX138" fmla="*/ 821267 w 3180821"/>
                    <a:gd name="connsiteY138" fmla="*/ 853739 h 2276195"/>
                    <a:gd name="connsiteX139" fmla="*/ 810155 w 3180821"/>
                    <a:gd name="connsiteY139" fmla="*/ 830994 h 2276195"/>
                    <a:gd name="connsiteX140" fmla="*/ 790046 w 3180821"/>
                    <a:gd name="connsiteY140" fmla="*/ 802959 h 2276195"/>
                    <a:gd name="connsiteX141" fmla="*/ 757238 w 3180821"/>
                    <a:gd name="connsiteY141" fmla="*/ 768576 h 2276195"/>
                    <a:gd name="connsiteX142" fmla="*/ 738188 w 3180821"/>
                    <a:gd name="connsiteY142" fmla="*/ 756939 h 2276195"/>
                    <a:gd name="connsiteX143" fmla="*/ 728663 w 3180821"/>
                    <a:gd name="connsiteY143" fmla="*/ 754824 h 2276195"/>
                    <a:gd name="connsiteX144" fmla="*/ 716492 w 3180821"/>
                    <a:gd name="connsiteY144" fmla="*/ 758526 h 2276195"/>
                    <a:gd name="connsiteX145" fmla="*/ 706438 w 3180821"/>
                    <a:gd name="connsiteY145" fmla="*/ 773866 h 2276195"/>
                    <a:gd name="connsiteX146" fmla="*/ 703263 w 3180821"/>
                    <a:gd name="connsiteY146" fmla="*/ 796611 h 2276195"/>
                    <a:gd name="connsiteX147" fmla="*/ 705379 w 3180821"/>
                    <a:gd name="connsiteY147" fmla="*/ 820943 h 2276195"/>
                    <a:gd name="connsiteX148" fmla="*/ 713317 w 3180821"/>
                    <a:gd name="connsiteY148" fmla="*/ 843160 h 2276195"/>
                    <a:gd name="connsiteX149" fmla="*/ 718609 w 3180821"/>
                    <a:gd name="connsiteY149" fmla="*/ 851623 h 2276195"/>
                    <a:gd name="connsiteX150" fmla="*/ 733954 w 3180821"/>
                    <a:gd name="connsiteY150" fmla="*/ 873839 h 2276195"/>
                    <a:gd name="connsiteX151" fmla="*/ 784225 w 3180821"/>
                    <a:gd name="connsiteY151" fmla="*/ 963762 h 2276195"/>
                    <a:gd name="connsiteX152" fmla="*/ 865717 w 3180821"/>
                    <a:gd name="connsiteY152" fmla="*/ 1119805 h 2276195"/>
                    <a:gd name="connsiteX153" fmla="*/ 882121 w 3180821"/>
                    <a:gd name="connsiteY153" fmla="*/ 1152600 h 2276195"/>
                    <a:gd name="connsiteX154" fmla="*/ 886355 w 3180821"/>
                    <a:gd name="connsiteY154" fmla="*/ 1171643 h 2276195"/>
                    <a:gd name="connsiteX155" fmla="*/ 886355 w 3180821"/>
                    <a:gd name="connsiteY155" fmla="*/ 1199149 h 2276195"/>
                    <a:gd name="connsiteX156" fmla="*/ 879475 w 3180821"/>
                    <a:gd name="connsiteY156" fmla="*/ 1217133 h 2276195"/>
                    <a:gd name="connsiteX157" fmla="*/ 867834 w 3180821"/>
                    <a:gd name="connsiteY157" fmla="*/ 1228241 h 2276195"/>
                    <a:gd name="connsiteX158" fmla="*/ 847196 w 3180821"/>
                    <a:gd name="connsiteY158" fmla="*/ 1233531 h 2276195"/>
                    <a:gd name="connsiteX159" fmla="*/ 824442 w 3180821"/>
                    <a:gd name="connsiteY159" fmla="*/ 1229299 h 2276195"/>
                    <a:gd name="connsiteX160" fmla="*/ 821267 w 3180821"/>
                    <a:gd name="connsiteY160" fmla="*/ 1228770 h 2276195"/>
                    <a:gd name="connsiteX161" fmla="*/ 637646 w 3180821"/>
                    <a:gd name="connsiteY161" fmla="*/ 807190 h 2276195"/>
                    <a:gd name="connsiteX162" fmla="*/ 515938 w 3180821"/>
                    <a:gd name="connsiteY162" fmla="*/ 524727 h 2276195"/>
                    <a:gd name="connsiteX163" fmla="*/ 488421 w 3180821"/>
                    <a:gd name="connsiteY163" fmla="*/ 459136 h 2276195"/>
                    <a:gd name="connsiteX164" fmla="*/ 436034 w 3180821"/>
                    <a:gd name="connsiteY164" fmla="*/ 345939 h 2276195"/>
                    <a:gd name="connsiteX165" fmla="*/ 385763 w 3180821"/>
                    <a:gd name="connsiteY165" fmla="*/ 251255 h 2276195"/>
                    <a:gd name="connsiteX166" fmla="*/ 337609 w 3180821"/>
                    <a:gd name="connsiteY166" fmla="*/ 175614 h 2276195"/>
                    <a:gd name="connsiteX167" fmla="*/ 291571 w 3180821"/>
                    <a:gd name="connsiteY167" fmla="*/ 115842 h 2276195"/>
                    <a:gd name="connsiteX168" fmla="*/ 248179 w 3180821"/>
                    <a:gd name="connsiteY168" fmla="*/ 70881 h 2276195"/>
                    <a:gd name="connsiteX169" fmla="*/ 207963 w 3180821"/>
                    <a:gd name="connsiteY169" fmla="*/ 38085 h 2276195"/>
                    <a:gd name="connsiteX170" fmla="*/ 171450 w 3180821"/>
                    <a:gd name="connsiteY170" fmla="*/ 16398 h 2276195"/>
                    <a:gd name="connsiteX171" fmla="*/ 137584 w 3180821"/>
                    <a:gd name="connsiteY171" fmla="*/ 4232 h 2276195"/>
                    <a:gd name="connsiteX172" fmla="*/ 107421 w 3180821"/>
                    <a:gd name="connsiteY172" fmla="*/ 0 h 2276195"/>
                    <a:gd name="connsiteX173" fmla="*/ 80434 w 3180821"/>
                    <a:gd name="connsiteY173" fmla="*/ 1587 h 2276195"/>
                    <a:gd name="connsiteX174" fmla="*/ 58738 w 3180821"/>
                    <a:gd name="connsiteY174" fmla="*/ 6877 h 2276195"/>
                    <a:gd name="connsiteX175" fmla="*/ 17463 w 3180821"/>
                    <a:gd name="connsiteY175" fmla="*/ 28035 h 2276195"/>
                    <a:gd name="connsiteX176" fmla="*/ 10584 w 3180821"/>
                    <a:gd name="connsiteY176" fmla="*/ 34911 h 2276195"/>
                    <a:gd name="connsiteX177" fmla="*/ 6879 w 3180821"/>
                    <a:gd name="connsiteY177" fmla="*/ 40201 h 2276195"/>
                    <a:gd name="connsiteX178" fmla="*/ 1588 w 3180821"/>
                    <a:gd name="connsiteY178" fmla="*/ 53425 h 2276195"/>
                    <a:gd name="connsiteX179" fmla="*/ 0 w 3180821"/>
                    <a:gd name="connsiteY179" fmla="*/ 79344 h 2276195"/>
                    <a:gd name="connsiteX180" fmla="*/ 7409 w 3180821"/>
                    <a:gd name="connsiteY180" fmla="*/ 122719 h 2276195"/>
                    <a:gd name="connsiteX181" fmla="*/ 25929 w 3180821"/>
                    <a:gd name="connsiteY181" fmla="*/ 175085 h 2276195"/>
                    <a:gd name="connsiteX182" fmla="*/ 68263 w 3180821"/>
                    <a:gd name="connsiteY182" fmla="*/ 265537 h 2276195"/>
                    <a:gd name="connsiteX183" fmla="*/ 146050 w 3180821"/>
                    <a:gd name="connsiteY183" fmla="*/ 403066 h 2276195"/>
                    <a:gd name="connsiteX184" fmla="*/ 235479 w 3180821"/>
                    <a:gd name="connsiteY184" fmla="*/ 541653 h 2276195"/>
                    <a:gd name="connsiteX185" fmla="*/ 322263 w 3180821"/>
                    <a:gd name="connsiteY185" fmla="*/ 668603 h 2276195"/>
                    <a:gd name="connsiteX186" fmla="*/ 422804 w 3180821"/>
                    <a:gd name="connsiteY186" fmla="*/ 808777 h 2276195"/>
                    <a:gd name="connsiteX187" fmla="*/ 439738 w 3180821"/>
                    <a:gd name="connsiteY187" fmla="*/ 830465 h 2276195"/>
                    <a:gd name="connsiteX188" fmla="*/ 466196 w 3180821"/>
                    <a:gd name="connsiteY188" fmla="*/ 875426 h 2276195"/>
                    <a:gd name="connsiteX189" fmla="*/ 516467 w 3180821"/>
                    <a:gd name="connsiteY189" fmla="*/ 970639 h 2276195"/>
                    <a:gd name="connsiteX190" fmla="*/ 564092 w 3180821"/>
                    <a:gd name="connsiteY190" fmla="*/ 1069554 h 2276195"/>
                    <a:gd name="connsiteX191" fmla="*/ 606425 w 3180821"/>
                    <a:gd name="connsiteY191" fmla="*/ 1172172 h 2276195"/>
                    <a:gd name="connsiteX192" fmla="*/ 664634 w 3180821"/>
                    <a:gd name="connsiteY192" fmla="*/ 1327685 h 2276195"/>
                    <a:gd name="connsiteX193" fmla="*/ 729192 w 3180821"/>
                    <a:gd name="connsiteY193" fmla="*/ 1531863 h 2276195"/>
                    <a:gd name="connsiteX194" fmla="*/ 779463 w 3180821"/>
                    <a:gd name="connsiteY194" fmla="*/ 1720172 h 2276195"/>
                    <a:gd name="connsiteX195" fmla="*/ 815975 w 3180821"/>
                    <a:gd name="connsiteY195" fmla="*/ 1879389 h 2276195"/>
                    <a:gd name="connsiteX196" fmla="*/ 848784 w 3180821"/>
                    <a:gd name="connsiteY196" fmla="*/ 2045482 h 2276195"/>
                    <a:gd name="connsiteX197" fmla="*/ 760040 w 3180821"/>
                    <a:gd name="connsiteY197" fmla="*/ 2097549 h 2276195"/>
                    <a:gd name="connsiteX198" fmla="*/ 661770 w 3180821"/>
                    <a:gd name="connsiteY198" fmla="*/ 2117118 h 2276195"/>
                    <a:gd name="connsiteX199" fmla="*/ 403631 w 3180821"/>
                    <a:gd name="connsiteY199" fmla="*/ 2276195 h 2276195"/>
                    <a:gd name="connsiteX0" fmla="*/ 403631 w 3180821"/>
                    <a:gd name="connsiteY0" fmla="*/ 2276195 h 2276195"/>
                    <a:gd name="connsiteX1" fmla="*/ 3085922 w 3180821"/>
                    <a:gd name="connsiteY1" fmla="*/ 2109788 h 2276195"/>
                    <a:gd name="connsiteX2" fmla="*/ 3083984 w 3180821"/>
                    <a:gd name="connsiteY2" fmla="*/ 2107899 h 2276195"/>
                    <a:gd name="connsiteX3" fmla="*/ 3060171 w 3180821"/>
                    <a:gd name="connsiteY3" fmla="*/ 2076161 h 2276195"/>
                    <a:gd name="connsiteX4" fmla="*/ 3042180 w 3180821"/>
                    <a:gd name="connsiteY4" fmla="*/ 2031200 h 2276195"/>
                    <a:gd name="connsiteX5" fmla="*/ 3036888 w 3180821"/>
                    <a:gd name="connsiteY5" fmla="*/ 1986767 h 2276195"/>
                    <a:gd name="connsiteX6" fmla="*/ 3040063 w 3180821"/>
                    <a:gd name="connsiteY6" fmla="*/ 1943393 h 2276195"/>
                    <a:gd name="connsiteX7" fmla="*/ 3048000 w 3180821"/>
                    <a:gd name="connsiteY7" fmla="*/ 1902134 h 2276195"/>
                    <a:gd name="connsiteX8" fmla="*/ 3064404 w 3180821"/>
                    <a:gd name="connsiteY8" fmla="*/ 1846593 h 2276195"/>
                    <a:gd name="connsiteX9" fmla="*/ 3071813 w 3180821"/>
                    <a:gd name="connsiteY9" fmla="*/ 1817501 h 2276195"/>
                    <a:gd name="connsiteX10" fmla="*/ 3076576 w 3180821"/>
                    <a:gd name="connsiteY10" fmla="*/ 1803748 h 2276195"/>
                    <a:gd name="connsiteX11" fmla="*/ 3095626 w 3180821"/>
                    <a:gd name="connsiteY11" fmla="*/ 1767250 h 2276195"/>
                    <a:gd name="connsiteX12" fmla="*/ 3142192 w 3180821"/>
                    <a:gd name="connsiteY12" fmla="*/ 1697427 h 2276195"/>
                    <a:gd name="connsiteX13" fmla="*/ 3180821 w 3180821"/>
                    <a:gd name="connsiteY13" fmla="*/ 1644531 h 2276195"/>
                    <a:gd name="connsiteX14" fmla="*/ 3045354 w 3180821"/>
                    <a:gd name="connsiteY14" fmla="*/ 1603802 h 2276195"/>
                    <a:gd name="connsiteX15" fmla="*/ 2453217 w 3180821"/>
                    <a:gd name="connsiteY15" fmla="*/ 1417079 h 2276195"/>
                    <a:gd name="connsiteX16" fmla="*/ 2216680 w 3180821"/>
                    <a:gd name="connsiteY16" fmla="*/ 1336678 h 2276195"/>
                    <a:gd name="connsiteX17" fmla="*/ 2145242 w 3180821"/>
                    <a:gd name="connsiteY17" fmla="*/ 1310230 h 2276195"/>
                    <a:gd name="connsiteX18" fmla="*/ 2119313 w 3180821"/>
                    <a:gd name="connsiteY18" fmla="*/ 1298064 h 2276195"/>
                    <a:gd name="connsiteX19" fmla="*/ 2116138 w 3180821"/>
                    <a:gd name="connsiteY19" fmla="*/ 1294361 h 2276195"/>
                    <a:gd name="connsiteX20" fmla="*/ 2103438 w 3180821"/>
                    <a:gd name="connsiteY20" fmla="*/ 1293303 h 2276195"/>
                    <a:gd name="connsiteX21" fmla="*/ 2083330 w 3180821"/>
                    <a:gd name="connsiteY21" fmla="*/ 1284311 h 2276195"/>
                    <a:gd name="connsiteX22" fmla="*/ 2064280 w 3180821"/>
                    <a:gd name="connsiteY22" fmla="*/ 1265268 h 2276195"/>
                    <a:gd name="connsiteX23" fmla="*/ 2062163 w 3180821"/>
                    <a:gd name="connsiteY23" fmla="*/ 1260508 h 2276195"/>
                    <a:gd name="connsiteX24" fmla="*/ 2001309 w 3180821"/>
                    <a:gd name="connsiteY24" fmla="*/ 1085423 h 2276195"/>
                    <a:gd name="connsiteX25" fmla="*/ 1991254 w 3180821"/>
                    <a:gd name="connsiteY25" fmla="*/ 1038874 h 2276195"/>
                    <a:gd name="connsiteX26" fmla="*/ 1974321 w 3180821"/>
                    <a:gd name="connsiteY26" fmla="*/ 990210 h 2276195"/>
                    <a:gd name="connsiteX27" fmla="*/ 1963209 w 3180821"/>
                    <a:gd name="connsiteY27" fmla="*/ 967994 h 2276195"/>
                    <a:gd name="connsiteX28" fmla="*/ 1951038 w 3180821"/>
                    <a:gd name="connsiteY28" fmla="*/ 952125 h 2276195"/>
                    <a:gd name="connsiteX29" fmla="*/ 1938867 w 3180821"/>
                    <a:gd name="connsiteY29" fmla="*/ 943133 h 2276195"/>
                    <a:gd name="connsiteX30" fmla="*/ 1927225 w 3180821"/>
                    <a:gd name="connsiteY30" fmla="*/ 939430 h 2276195"/>
                    <a:gd name="connsiteX31" fmla="*/ 1915054 w 3180821"/>
                    <a:gd name="connsiteY31" fmla="*/ 939959 h 2276195"/>
                    <a:gd name="connsiteX32" fmla="*/ 1898121 w 3180821"/>
                    <a:gd name="connsiteY32" fmla="*/ 946835 h 2276195"/>
                    <a:gd name="connsiteX33" fmla="*/ 1879071 w 3180821"/>
                    <a:gd name="connsiteY33" fmla="*/ 963762 h 2276195"/>
                    <a:gd name="connsiteX34" fmla="*/ 1858434 w 3180821"/>
                    <a:gd name="connsiteY34" fmla="*/ 991268 h 2276195"/>
                    <a:gd name="connsiteX35" fmla="*/ 1855788 w 3180821"/>
                    <a:gd name="connsiteY35" fmla="*/ 997086 h 2276195"/>
                    <a:gd name="connsiteX36" fmla="*/ 1846263 w 3180821"/>
                    <a:gd name="connsiteY36" fmla="*/ 1025121 h 2276195"/>
                    <a:gd name="connsiteX37" fmla="*/ 1827213 w 3180821"/>
                    <a:gd name="connsiteY37" fmla="*/ 1116102 h 2276195"/>
                    <a:gd name="connsiteX38" fmla="*/ 1805517 w 3180821"/>
                    <a:gd name="connsiteY38" fmla="*/ 1261566 h 2276195"/>
                    <a:gd name="connsiteX39" fmla="*/ 1802342 w 3180821"/>
                    <a:gd name="connsiteY39" fmla="*/ 1290658 h 2276195"/>
                    <a:gd name="connsiteX40" fmla="*/ 1790700 w 3180821"/>
                    <a:gd name="connsiteY40" fmla="*/ 1303353 h 2276195"/>
                    <a:gd name="connsiteX41" fmla="*/ 1770063 w 3180821"/>
                    <a:gd name="connsiteY41" fmla="*/ 1321867 h 2276195"/>
                    <a:gd name="connsiteX42" fmla="*/ 1751013 w 3180821"/>
                    <a:gd name="connsiteY42" fmla="*/ 1331388 h 2276195"/>
                    <a:gd name="connsiteX43" fmla="*/ 1735138 w 3180821"/>
                    <a:gd name="connsiteY43" fmla="*/ 1334562 h 2276195"/>
                    <a:gd name="connsiteX44" fmla="*/ 1720850 w 3180821"/>
                    <a:gd name="connsiteY44" fmla="*/ 1330859 h 2276195"/>
                    <a:gd name="connsiteX45" fmla="*/ 1708680 w 3180821"/>
                    <a:gd name="connsiteY45" fmla="*/ 1321867 h 2276195"/>
                    <a:gd name="connsiteX46" fmla="*/ 1692275 w 3180821"/>
                    <a:gd name="connsiteY46" fmla="*/ 1300180 h 2276195"/>
                    <a:gd name="connsiteX47" fmla="*/ 1677459 w 3180821"/>
                    <a:gd name="connsiteY47" fmla="*/ 1262095 h 2276195"/>
                    <a:gd name="connsiteX48" fmla="*/ 1667405 w 3180821"/>
                    <a:gd name="connsiteY48" fmla="*/ 1221894 h 2276195"/>
                    <a:gd name="connsiteX49" fmla="*/ 1659467 w 3180821"/>
                    <a:gd name="connsiteY49" fmla="*/ 1170585 h 2276195"/>
                    <a:gd name="connsiteX50" fmla="*/ 1658938 w 3180821"/>
                    <a:gd name="connsiteY50" fmla="*/ 1162650 h 2276195"/>
                    <a:gd name="connsiteX51" fmla="*/ 1655234 w 3180821"/>
                    <a:gd name="connsiteY51" fmla="*/ 1151542 h 2276195"/>
                    <a:gd name="connsiteX52" fmla="*/ 1646767 w 3180821"/>
                    <a:gd name="connsiteY52" fmla="*/ 1135145 h 2276195"/>
                    <a:gd name="connsiteX53" fmla="*/ 1636184 w 3180821"/>
                    <a:gd name="connsiteY53" fmla="*/ 1121921 h 2276195"/>
                    <a:gd name="connsiteX54" fmla="*/ 1624542 w 3180821"/>
                    <a:gd name="connsiteY54" fmla="*/ 1113457 h 2276195"/>
                    <a:gd name="connsiteX55" fmla="*/ 1604963 w 3180821"/>
                    <a:gd name="connsiteY55" fmla="*/ 1107110 h 2276195"/>
                    <a:gd name="connsiteX56" fmla="*/ 1577446 w 3180821"/>
                    <a:gd name="connsiteY56" fmla="*/ 1107639 h 2276195"/>
                    <a:gd name="connsiteX57" fmla="*/ 1537230 w 3180821"/>
                    <a:gd name="connsiteY57" fmla="*/ 1121392 h 2276195"/>
                    <a:gd name="connsiteX58" fmla="*/ 1499130 w 3180821"/>
                    <a:gd name="connsiteY58" fmla="*/ 1144137 h 2276195"/>
                    <a:gd name="connsiteX59" fmla="*/ 1494896 w 3180821"/>
                    <a:gd name="connsiteY59" fmla="*/ 1147311 h 2276195"/>
                    <a:gd name="connsiteX60" fmla="*/ 1475317 w 3180821"/>
                    <a:gd name="connsiteY60" fmla="*/ 1150484 h 2276195"/>
                    <a:gd name="connsiteX61" fmla="*/ 1445684 w 3180821"/>
                    <a:gd name="connsiteY61" fmla="*/ 1149426 h 2276195"/>
                    <a:gd name="connsiteX62" fmla="*/ 1426634 w 3180821"/>
                    <a:gd name="connsiteY62" fmla="*/ 1143608 h 2276195"/>
                    <a:gd name="connsiteX63" fmla="*/ 1414992 w 3180821"/>
                    <a:gd name="connsiteY63" fmla="*/ 1132500 h 2276195"/>
                    <a:gd name="connsiteX64" fmla="*/ 1409700 w 3180821"/>
                    <a:gd name="connsiteY64" fmla="*/ 1114515 h 2276195"/>
                    <a:gd name="connsiteX65" fmla="*/ 1412875 w 3180821"/>
                    <a:gd name="connsiteY65" fmla="*/ 1093886 h 2276195"/>
                    <a:gd name="connsiteX66" fmla="*/ 1413405 w 3180821"/>
                    <a:gd name="connsiteY66" fmla="*/ 1091770 h 2276195"/>
                    <a:gd name="connsiteX67" fmla="*/ 1421342 w 3180821"/>
                    <a:gd name="connsiteY67" fmla="*/ 1049453 h 2276195"/>
                    <a:gd name="connsiteX68" fmla="*/ 1429809 w 3180821"/>
                    <a:gd name="connsiteY68" fmla="*/ 975928 h 2276195"/>
                    <a:gd name="connsiteX69" fmla="*/ 1431925 w 3180821"/>
                    <a:gd name="connsiteY69" fmla="*/ 912453 h 2276195"/>
                    <a:gd name="connsiteX70" fmla="*/ 1429809 w 3180821"/>
                    <a:gd name="connsiteY70" fmla="*/ 858499 h 2276195"/>
                    <a:gd name="connsiteX71" fmla="*/ 1422930 w 3180821"/>
                    <a:gd name="connsiteY71" fmla="*/ 813538 h 2276195"/>
                    <a:gd name="connsiteX72" fmla="*/ 1411817 w 3180821"/>
                    <a:gd name="connsiteY72" fmla="*/ 775982 h 2276195"/>
                    <a:gd name="connsiteX73" fmla="*/ 1399117 w 3180821"/>
                    <a:gd name="connsiteY73" fmla="*/ 746360 h 2276195"/>
                    <a:gd name="connsiteX74" fmla="*/ 1383771 w 3180821"/>
                    <a:gd name="connsiteY74" fmla="*/ 723615 h 2276195"/>
                    <a:gd name="connsiteX75" fmla="*/ 1366838 w 3180821"/>
                    <a:gd name="connsiteY75" fmla="*/ 706159 h 2276195"/>
                    <a:gd name="connsiteX76" fmla="*/ 1349375 w 3180821"/>
                    <a:gd name="connsiteY76" fmla="*/ 692935 h 2276195"/>
                    <a:gd name="connsiteX77" fmla="*/ 1323446 w 3180821"/>
                    <a:gd name="connsiteY77" fmla="*/ 681827 h 2276195"/>
                    <a:gd name="connsiteX78" fmla="*/ 1282700 w 3180821"/>
                    <a:gd name="connsiteY78" fmla="*/ 676538 h 2276195"/>
                    <a:gd name="connsiteX79" fmla="*/ 1275821 w 3180821"/>
                    <a:gd name="connsiteY79" fmla="*/ 678125 h 2276195"/>
                    <a:gd name="connsiteX80" fmla="*/ 1264180 w 3180821"/>
                    <a:gd name="connsiteY80" fmla="*/ 681827 h 2276195"/>
                    <a:gd name="connsiteX81" fmla="*/ 1245659 w 3180821"/>
                    <a:gd name="connsiteY81" fmla="*/ 690291 h 2276195"/>
                    <a:gd name="connsiteX82" fmla="*/ 1223963 w 3180821"/>
                    <a:gd name="connsiteY82" fmla="*/ 707746 h 2276195"/>
                    <a:gd name="connsiteX83" fmla="*/ 1206500 w 3180821"/>
                    <a:gd name="connsiteY83" fmla="*/ 735252 h 2276195"/>
                    <a:gd name="connsiteX84" fmla="*/ 1199621 w 3180821"/>
                    <a:gd name="connsiteY84" fmla="*/ 765403 h 2276195"/>
                    <a:gd name="connsiteX85" fmla="*/ 1200680 w 3180821"/>
                    <a:gd name="connsiteY85" fmla="*/ 810364 h 2276195"/>
                    <a:gd name="connsiteX86" fmla="*/ 1212321 w 3180821"/>
                    <a:gd name="connsiteY86" fmla="*/ 852152 h 2276195"/>
                    <a:gd name="connsiteX87" fmla="*/ 1214438 w 3180821"/>
                    <a:gd name="connsiteY87" fmla="*/ 856913 h 2276195"/>
                    <a:gd name="connsiteX88" fmla="*/ 1220788 w 3180821"/>
                    <a:gd name="connsiteY88" fmla="*/ 870665 h 2276195"/>
                    <a:gd name="connsiteX89" fmla="*/ 1231371 w 3180821"/>
                    <a:gd name="connsiteY89" fmla="*/ 905577 h 2276195"/>
                    <a:gd name="connsiteX90" fmla="*/ 1243542 w 3180821"/>
                    <a:gd name="connsiteY90" fmla="*/ 966936 h 2276195"/>
                    <a:gd name="connsiteX91" fmla="*/ 1255184 w 3180821"/>
                    <a:gd name="connsiteY91" fmla="*/ 1083836 h 2276195"/>
                    <a:gd name="connsiteX92" fmla="*/ 1255184 w 3180821"/>
                    <a:gd name="connsiteY92" fmla="*/ 1107110 h 2276195"/>
                    <a:gd name="connsiteX93" fmla="*/ 1238780 w 3180821"/>
                    <a:gd name="connsiteY93" fmla="*/ 1120334 h 2276195"/>
                    <a:gd name="connsiteX94" fmla="*/ 1209146 w 3180821"/>
                    <a:gd name="connsiteY94" fmla="*/ 1140434 h 2276195"/>
                    <a:gd name="connsiteX95" fmla="*/ 1181630 w 3180821"/>
                    <a:gd name="connsiteY95" fmla="*/ 1151542 h 2276195"/>
                    <a:gd name="connsiteX96" fmla="*/ 1157288 w 3180821"/>
                    <a:gd name="connsiteY96" fmla="*/ 1155774 h 2276195"/>
                    <a:gd name="connsiteX97" fmla="*/ 1135592 w 3180821"/>
                    <a:gd name="connsiteY97" fmla="*/ 1152600 h 2276195"/>
                    <a:gd name="connsiteX98" fmla="*/ 1115484 w 3180821"/>
                    <a:gd name="connsiteY98" fmla="*/ 1143608 h 2276195"/>
                    <a:gd name="connsiteX99" fmla="*/ 1089555 w 3180821"/>
                    <a:gd name="connsiteY99" fmla="*/ 1122979 h 2276195"/>
                    <a:gd name="connsiteX100" fmla="*/ 1062038 w 3180821"/>
                    <a:gd name="connsiteY100" fmla="*/ 1084894 h 2276195"/>
                    <a:gd name="connsiteX101" fmla="*/ 1044046 w 3180821"/>
                    <a:gd name="connsiteY101" fmla="*/ 1043635 h 2276195"/>
                    <a:gd name="connsiteX102" fmla="*/ 1027113 w 3180821"/>
                    <a:gd name="connsiteY102" fmla="*/ 992326 h 2276195"/>
                    <a:gd name="connsiteX103" fmla="*/ 1025525 w 3180821"/>
                    <a:gd name="connsiteY103" fmla="*/ 983334 h 2276195"/>
                    <a:gd name="connsiteX104" fmla="*/ 1016000 w 3180821"/>
                    <a:gd name="connsiteY104" fmla="*/ 955828 h 2276195"/>
                    <a:gd name="connsiteX105" fmla="*/ 1001184 w 3180821"/>
                    <a:gd name="connsiteY105" fmla="*/ 882831 h 2276195"/>
                    <a:gd name="connsiteX106" fmla="*/ 992188 w 3180821"/>
                    <a:gd name="connsiteY106" fmla="*/ 796082 h 2276195"/>
                    <a:gd name="connsiteX107" fmla="*/ 987425 w 3180821"/>
                    <a:gd name="connsiteY107" fmla="*/ 704573 h 2276195"/>
                    <a:gd name="connsiteX108" fmla="*/ 987425 w 3180821"/>
                    <a:gd name="connsiteY108" fmla="*/ 488758 h 2276195"/>
                    <a:gd name="connsiteX109" fmla="*/ 990071 w 3180821"/>
                    <a:gd name="connsiteY109" fmla="*/ 437978 h 2276195"/>
                    <a:gd name="connsiteX110" fmla="*/ 981605 w 3180821"/>
                    <a:gd name="connsiteY110" fmla="*/ 415232 h 2276195"/>
                    <a:gd name="connsiteX111" fmla="*/ 964671 w 3180821"/>
                    <a:gd name="connsiteY111" fmla="*/ 378734 h 2276195"/>
                    <a:gd name="connsiteX112" fmla="*/ 947209 w 3180821"/>
                    <a:gd name="connsiteY112" fmla="*/ 352815 h 2276195"/>
                    <a:gd name="connsiteX113" fmla="*/ 931334 w 3180821"/>
                    <a:gd name="connsiteY113" fmla="*/ 335360 h 2276195"/>
                    <a:gd name="connsiteX114" fmla="*/ 914400 w 3180821"/>
                    <a:gd name="connsiteY114" fmla="*/ 325839 h 2276195"/>
                    <a:gd name="connsiteX115" fmla="*/ 899055 w 3180821"/>
                    <a:gd name="connsiteY115" fmla="*/ 323723 h 2276195"/>
                    <a:gd name="connsiteX116" fmla="*/ 884767 w 3180821"/>
                    <a:gd name="connsiteY116" fmla="*/ 326896 h 2276195"/>
                    <a:gd name="connsiteX117" fmla="*/ 869950 w 3180821"/>
                    <a:gd name="connsiteY117" fmla="*/ 334302 h 2276195"/>
                    <a:gd name="connsiteX118" fmla="*/ 850900 w 3180821"/>
                    <a:gd name="connsiteY118" fmla="*/ 352815 h 2276195"/>
                    <a:gd name="connsiteX119" fmla="*/ 829734 w 3180821"/>
                    <a:gd name="connsiteY119" fmla="*/ 382966 h 2276195"/>
                    <a:gd name="connsiteX120" fmla="*/ 809096 w 3180821"/>
                    <a:gd name="connsiteY120" fmla="*/ 424754 h 2276195"/>
                    <a:gd name="connsiteX121" fmla="*/ 805921 w 3180821"/>
                    <a:gd name="connsiteY121" fmla="*/ 433217 h 2276195"/>
                    <a:gd name="connsiteX122" fmla="*/ 800100 w 3180821"/>
                    <a:gd name="connsiteY122" fmla="*/ 459136 h 2276195"/>
                    <a:gd name="connsiteX123" fmla="*/ 796925 w 3180821"/>
                    <a:gd name="connsiteY123" fmla="*/ 514148 h 2276195"/>
                    <a:gd name="connsiteX124" fmla="*/ 804863 w 3180821"/>
                    <a:gd name="connsiteY124" fmla="*/ 569688 h 2276195"/>
                    <a:gd name="connsiteX125" fmla="*/ 819680 w 3180821"/>
                    <a:gd name="connsiteY125" fmla="*/ 624700 h 2276195"/>
                    <a:gd name="connsiteX126" fmla="*/ 849842 w 3180821"/>
                    <a:gd name="connsiteY126" fmla="*/ 701399 h 2276195"/>
                    <a:gd name="connsiteX127" fmla="*/ 892175 w 3180821"/>
                    <a:gd name="connsiteY127" fmla="*/ 783916 h 2276195"/>
                    <a:gd name="connsiteX128" fmla="*/ 906992 w 3180821"/>
                    <a:gd name="connsiteY128" fmla="*/ 811422 h 2276195"/>
                    <a:gd name="connsiteX129" fmla="*/ 918105 w 3180821"/>
                    <a:gd name="connsiteY129" fmla="*/ 835754 h 2276195"/>
                    <a:gd name="connsiteX130" fmla="*/ 932921 w 3180821"/>
                    <a:gd name="connsiteY130" fmla="*/ 891824 h 2276195"/>
                    <a:gd name="connsiteX131" fmla="*/ 942446 w 3180821"/>
                    <a:gd name="connsiteY131" fmla="*/ 966936 h 2276195"/>
                    <a:gd name="connsiteX132" fmla="*/ 943505 w 3180821"/>
                    <a:gd name="connsiteY132" fmla="*/ 979631 h 2276195"/>
                    <a:gd name="connsiteX133" fmla="*/ 938742 w 3180821"/>
                    <a:gd name="connsiteY133" fmla="*/ 982805 h 2276195"/>
                    <a:gd name="connsiteX134" fmla="*/ 929746 w 3180821"/>
                    <a:gd name="connsiteY134" fmla="*/ 984391 h 2276195"/>
                    <a:gd name="connsiteX135" fmla="*/ 914400 w 3180821"/>
                    <a:gd name="connsiteY135" fmla="*/ 979631 h 2276195"/>
                    <a:gd name="connsiteX136" fmla="*/ 892175 w 3180821"/>
                    <a:gd name="connsiteY136" fmla="*/ 961117 h 2276195"/>
                    <a:gd name="connsiteX137" fmla="*/ 869950 w 3180821"/>
                    <a:gd name="connsiteY137" fmla="*/ 934140 h 2276195"/>
                    <a:gd name="connsiteX138" fmla="*/ 821267 w 3180821"/>
                    <a:gd name="connsiteY138" fmla="*/ 853739 h 2276195"/>
                    <a:gd name="connsiteX139" fmla="*/ 810155 w 3180821"/>
                    <a:gd name="connsiteY139" fmla="*/ 830994 h 2276195"/>
                    <a:gd name="connsiteX140" fmla="*/ 790046 w 3180821"/>
                    <a:gd name="connsiteY140" fmla="*/ 802959 h 2276195"/>
                    <a:gd name="connsiteX141" fmla="*/ 757238 w 3180821"/>
                    <a:gd name="connsiteY141" fmla="*/ 768576 h 2276195"/>
                    <a:gd name="connsiteX142" fmla="*/ 738188 w 3180821"/>
                    <a:gd name="connsiteY142" fmla="*/ 756939 h 2276195"/>
                    <a:gd name="connsiteX143" fmla="*/ 728663 w 3180821"/>
                    <a:gd name="connsiteY143" fmla="*/ 754824 h 2276195"/>
                    <a:gd name="connsiteX144" fmla="*/ 716492 w 3180821"/>
                    <a:gd name="connsiteY144" fmla="*/ 758526 h 2276195"/>
                    <a:gd name="connsiteX145" fmla="*/ 706438 w 3180821"/>
                    <a:gd name="connsiteY145" fmla="*/ 773866 h 2276195"/>
                    <a:gd name="connsiteX146" fmla="*/ 703263 w 3180821"/>
                    <a:gd name="connsiteY146" fmla="*/ 796611 h 2276195"/>
                    <a:gd name="connsiteX147" fmla="*/ 705379 w 3180821"/>
                    <a:gd name="connsiteY147" fmla="*/ 820943 h 2276195"/>
                    <a:gd name="connsiteX148" fmla="*/ 713317 w 3180821"/>
                    <a:gd name="connsiteY148" fmla="*/ 843160 h 2276195"/>
                    <a:gd name="connsiteX149" fmla="*/ 718609 w 3180821"/>
                    <a:gd name="connsiteY149" fmla="*/ 851623 h 2276195"/>
                    <a:gd name="connsiteX150" fmla="*/ 733954 w 3180821"/>
                    <a:gd name="connsiteY150" fmla="*/ 873839 h 2276195"/>
                    <a:gd name="connsiteX151" fmla="*/ 784225 w 3180821"/>
                    <a:gd name="connsiteY151" fmla="*/ 963762 h 2276195"/>
                    <a:gd name="connsiteX152" fmla="*/ 865717 w 3180821"/>
                    <a:gd name="connsiteY152" fmla="*/ 1119805 h 2276195"/>
                    <a:gd name="connsiteX153" fmla="*/ 882121 w 3180821"/>
                    <a:gd name="connsiteY153" fmla="*/ 1152600 h 2276195"/>
                    <a:gd name="connsiteX154" fmla="*/ 886355 w 3180821"/>
                    <a:gd name="connsiteY154" fmla="*/ 1171643 h 2276195"/>
                    <a:gd name="connsiteX155" fmla="*/ 886355 w 3180821"/>
                    <a:gd name="connsiteY155" fmla="*/ 1199149 h 2276195"/>
                    <a:gd name="connsiteX156" fmla="*/ 879475 w 3180821"/>
                    <a:gd name="connsiteY156" fmla="*/ 1217133 h 2276195"/>
                    <a:gd name="connsiteX157" fmla="*/ 867834 w 3180821"/>
                    <a:gd name="connsiteY157" fmla="*/ 1228241 h 2276195"/>
                    <a:gd name="connsiteX158" fmla="*/ 847196 w 3180821"/>
                    <a:gd name="connsiteY158" fmla="*/ 1233531 h 2276195"/>
                    <a:gd name="connsiteX159" fmla="*/ 824442 w 3180821"/>
                    <a:gd name="connsiteY159" fmla="*/ 1229299 h 2276195"/>
                    <a:gd name="connsiteX160" fmla="*/ 821267 w 3180821"/>
                    <a:gd name="connsiteY160" fmla="*/ 1228770 h 2276195"/>
                    <a:gd name="connsiteX161" fmla="*/ 637646 w 3180821"/>
                    <a:gd name="connsiteY161" fmla="*/ 807190 h 2276195"/>
                    <a:gd name="connsiteX162" fmla="*/ 515938 w 3180821"/>
                    <a:gd name="connsiteY162" fmla="*/ 524727 h 2276195"/>
                    <a:gd name="connsiteX163" fmla="*/ 488421 w 3180821"/>
                    <a:gd name="connsiteY163" fmla="*/ 459136 h 2276195"/>
                    <a:gd name="connsiteX164" fmla="*/ 436034 w 3180821"/>
                    <a:gd name="connsiteY164" fmla="*/ 345939 h 2276195"/>
                    <a:gd name="connsiteX165" fmla="*/ 385763 w 3180821"/>
                    <a:gd name="connsiteY165" fmla="*/ 251255 h 2276195"/>
                    <a:gd name="connsiteX166" fmla="*/ 337609 w 3180821"/>
                    <a:gd name="connsiteY166" fmla="*/ 175614 h 2276195"/>
                    <a:gd name="connsiteX167" fmla="*/ 291571 w 3180821"/>
                    <a:gd name="connsiteY167" fmla="*/ 115842 h 2276195"/>
                    <a:gd name="connsiteX168" fmla="*/ 248179 w 3180821"/>
                    <a:gd name="connsiteY168" fmla="*/ 70881 h 2276195"/>
                    <a:gd name="connsiteX169" fmla="*/ 207963 w 3180821"/>
                    <a:gd name="connsiteY169" fmla="*/ 38085 h 2276195"/>
                    <a:gd name="connsiteX170" fmla="*/ 171450 w 3180821"/>
                    <a:gd name="connsiteY170" fmla="*/ 16398 h 2276195"/>
                    <a:gd name="connsiteX171" fmla="*/ 137584 w 3180821"/>
                    <a:gd name="connsiteY171" fmla="*/ 4232 h 2276195"/>
                    <a:gd name="connsiteX172" fmla="*/ 107421 w 3180821"/>
                    <a:gd name="connsiteY172" fmla="*/ 0 h 2276195"/>
                    <a:gd name="connsiteX173" fmla="*/ 80434 w 3180821"/>
                    <a:gd name="connsiteY173" fmla="*/ 1587 h 2276195"/>
                    <a:gd name="connsiteX174" fmla="*/ 58738 w 3180821"/>
                    <a:gd name="connsiteY174" fmla="*/ 6877 h 2276195"/>
                    <a:gd name="connsiteX175" fmla="*/ 17463 w 3180821"/>
                    <a:gd name="connsiteY175" fmla="*/ 28035 h 2276195"/>
                    <a:gd name="connsiteX176" fmla="*/ 10584 w 3180821"/>
                    <a:gd name="connsiteY176" fmla="*/ 34911 h 2276195"/>
                    <a:gd name="connsiteX177" fmla="*/ 6879 w 3180821"/>
                    <a:gd name="connsiteY177" fmla="*/ 40201 h 2276195"/>
                    <a:gd name="connsiteX178" fmla="*/ 1588 w 3180821"/>
                    <a:gd name="connsiteY178" fmla="*/ 53425 h 2276195"/>
                    <a:gd name="connsiteX179" fmla="*/ 0 w 3180821"/>
                    <a:gd name="connsiteY179" fmla="*/ 79344 h 2276195"/>
                    <a:gd name="connsiteX180" fmla="*/ 7409 w 3180821"/>
                    <a:gd name="connsiteY180" fmla="*/ 122719 h 2276195"/>
                    <a:gd name="connsiteX181" fmla="*/ 25929 w 3180821"/>
                    <a:gd name="connsiteY181" fmla="*/ 175085 h 2276195"/>
                    <a:gd name="connsiteX182" fmla="*/ 68263 w 3180821"/>
                    <a:gd name="connsiteY182" fmla="*/ 265537 h 2276195"/>
                    <a:gd name="connsiteX183" fmla="*/ 146050 w 3180821"/>
                    <a:gd name="connsiteY183" fmla="*/ 403066 h 2276195"/>
                    <a:gd name="connsiteX184" fmla="*/ 235479 w 3180821"/>
                    <a:gd name="connsiteY184" fmla="*/ 541653 h 2276195"/>
                    <a:gd name="connsiteX185" fmla="*/ 322263 w 3180821"/>
                    <a:gd name="connsiteY185" fmla="*/ 668603 h 2276195"/>
                    <a:gd name="connsiteX186" fmla="*/ 422804 w 3180821"/>
                    <a:gd name="connsiteY186" fmla="*/ 808777 h 2276195"/>
                    <a:gd name="connsiteX187" fmla="*/ 439738 w 3180821"/>
                    <a:gd name="connsiteY187" fmla="*/ 830465 h 2276195"/>
                    <a:gd name="connsiteX188" fmla="*/ 466196 w 3180821"/>
                    <a:gd name="connsiteY188" fmla="*/ 875426 h 2276195"/>
                    <a:gd name="connsiteX189" fmla="*/ 516467 w 3180821"/>
                    <a:gd name="connsiteY189" fmla="*/ 970639 h 2276195"/>
                    <a:gd name="connsiteX190" fmla="*/ 564092 w 3180821"/>
                    <a:gd name="connsiteY190" fmla="*/ 1069554 h 2276195"/>
                    <a:gd name="connsiteX191" fmla="*/ 606425 w 3180821"/>
                    <a:gd name="connsiteY191" fmla="*/ 1172172 h 2276195"/>
                    <a:gd name="connsiteX192" fmla="*/ 664634 w 3180821"/>
                    <a:gd name="connsiteY192" fmla="*/ 1327685 h 2276195"/>
                    <a:gd name="connsiteX193" fmla="*/ 729192 w 3180821"/>
                    <a:gd name="connsiteY193" fmla="*/ 1531863 h 2276195"/>
                    <a:gd name="connsiteX194" fmla="*/ 779463 w 3180821"/>
                    <a:gd name="connsiteY194" fmla="*/ 1720172 h 2276195"/>
                    <a:gd name="connsiteX195" fmla="*/ 815975 w 3180821"/>
                    <a:gd name="connsiteY195" fmla="*/ 1879389 h 2276195"/>
                    <a:gd name="connsiteX196" fmla="*/ 839538 w 3180821"/>
                    <a:gd name="connsiteY196" fmla="*/ 2017748 h 2276195"/>
                    <a:gd name="connsiteX197" fmla="*/ 760040 w 3180821"/>
                    <a:gd name="connsiteY197" fmla="*/ 2097549 h 2276195"/>
                    <a:gd name="connsiteX198" fmla="*/ 661770 w 3180821"/>
                    <a:gd name="connsiteY198" fmla="*/ 2117118 h 2276195"/>
                    <a:gd name="connsiteX199" fmla="*/ 403631 w 3180821"/>
                    <a:gd name="connsiteY199" fmla="*/ 2276195 h 22761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  <a:cxn ang="0">
                      <a:pos x="connsiteX191" y="connsiteY191"/>
                    </a:cxn>
                    <a:cxn ang="0">
                      <a:pos x="connsiteX192" y="connsiteY192"/>
                    </a:cxn>
                    <a:cxn ang="0">
                      <a:pos x="connsiteX193" y="connsiteY193"/>
                    </a:cxn>
                    <a:cxn ang="0">
                      <a:pos x="connsiteX194" y="connsiteY194"/>
                    </a:cxn>
                    <a:cxn ang="0">
                      <a:pos x="connsiteX195" y="connsiteY195"/>
                    </a:cxn>
                    <a:cxn ang="0">
                      <a:pos x="connsiteX196" y="connsiteY196"/>
                    </a:cxn>
                    <a:cxn ang="0">
                      <a:pos x="connsiteX197" y="connsiteY197"/>
                    </a:cxn>
                    <a:cxn ang="0">
                      <a:pos x="connsiteX198" y="connsiteY198"/>
                    </a:cxn>
                    <a:cxn ang="0">
                      <a:pos x="connsiteX199" y="connsiteY199"/>
                    </a:cxn>
                  </a:cxnLst>
                  <a:rect l="l" t="t" r="r" b="b"/>
                  <a:pathLst>
                    <a:path w="3180821" h="2276195">
                      <a:moveTo>
                        <a:pt x="403631" y="2276195"/>
                      </a:moveTo>
                      <a:lnTo>
                        <a:pt x="3085922" y="2109788"/>
                      </a:lnTo>
                      <a:lnTo>
                        <a:pt x="3083984" y="2107899"/>
                      </a:lnTo>
                      <a:lnTo>
                        <a:pt x="3060171" y="2076161"/>
                      </a:lnTo>
                      <a:lnTo>
                        <a:pt x="3042180" y="2031200"/>
                      </a:lnTo>
                      <a:lnTo>
                        <a:pt x="3036888" y="1986767"/>
                      </a:lnTo>
                      <a:lnTo>
                        <a:pt x="3040063" y="1943393"/>
                      </a:lnTo>
                      <a:lnTo>
                        <a:pt x="3048000" y="1902134"/>
                      </a:lnTo>
                      <a:lnTo>
                        <a:pt x="3064404" y="1846593"/>
                      </a:lnTo>
                      <a:lnTo>
                        <a:pt x="3071813" y="1817501"/>
                      </a:lnTo>
                      <a:lnTo>
                        <a:pt x="3076576" y="1803748"/>
                      </a:lnTo>
                      <a:lnTo>
                        <a:pt x="3095626" y="1767250"/>
                      </a:lnTo>
                      <a:lnTo>
                        <a:pt x="3142192" y="1697427"/>
                      </a:lnTo>
                      <a:lnTo>
                        <a:pt x="3180821" y="1644531"/>
                      </a:lnTo>
                      <a:lnTo>
                        <a:pt x="3045354" y="1603802"/>
                      </a:lnTo>
                      <a:lnTo>
                        <a:pt x="2453217" y="1417079"/>
                      </a:lnTo>
                      <a:lnTo>
                        <a:pt x="2216680" y="1336678"/>
                      </a:lnTo>
                      <a:lnTo>
                        <a:pt x="2145242" y="1310230"/>
                      </a:lnTo>
                      <a:lnTo>
                        <a:pt x="2119313" y="1298064"/>
                      </a:lnTo>
                      <a:lnTo>
                        <a:pt x="2116138" y="1294361"/>
                      </a:lnTo>
                      <a:lnTo>
                        <a:pt x="2103438" y="1293303"/>
                      </a:lnTo>
                      <a:lnTo>
                        <a:pt x="2083330" y="1284311"/>
                      </a:lnTo>
                      <a:lnTo>
                        <a:pt x="2064280" y="1265268"/>
                      </a:lnTo>
                      <a:lnTo>
                        <a:pt x="2062163" y="1260508"/>
                      </a:lnTo>
                      <a:lnTo>
                        <a:pt x="2001309" y="1085423"/>
                      </a:lnTo>
                      <a:lnTo>
                        <a:pt x="1991254" y="1038874"/>
                      </a:lnTo>
                      <a:lnTo>
                        <a:pt x="1974321" y="990210"/>
                      </a:lnTo>
                      <a:lnTo>
                        <a:pt x="1963209" y="967994"/>
                      </a:lnTo>
                      <a:lnTo>
                        <a:pt x="1951038" y="952125"/>
                      </a:lnTo>
                      <a:lnTo>
                        <a:pt x="1938867" y="943133"/>
                      </a:lnTo>
                      <a:lnTo>
                        <a:pt x="1927225" y="939430"/>
                      </a:lnTo>
                      <a:lnTo>
                        <a:pt x="1915054" y="939959"/>
                      </a:lnTo>
                      <a:lnTo>
                        <a:pt x="1898121" y="946835"/>
                      </a:lnTo>
                      <a:lnTo>
                        <a:pt x="1879071" y="963762"/>
                      </a:lnTo>
                      <a:lnTo>
                        <a:pt x="1858434" y="991268"/>
                      </a:lnTo>
                      <a:lnTo>
                        <a:pt x="1855788" y="997086"/>
                      </a:lnTo>
                      <a:lnTo>
                        <a:pt x="1846263" y="1025121"/>
                      </a:lnTo>
                      <a:lnTo>
                        <a:pt x="1827213" y="1116102"/>
                      </a:lnTo>
                      <a:lnTo>
                        <a:pt x="1805517" y="1261566"/>
                      </a:lnTo>
                      <a:lnTo>
                        <a:pt x="1802342" y="1290658"/>
                      </a:lnTo>
                      <a:lnTo>
                        <a:pt x="1790700" y="1303353"/>
                      </a:lnTo>
                      <a:lnTo>
                        <a:pt x="1770063" y="1321867"/>
                      </a:lnTo>
                      <a:lnTo>
                        <a:pt x="1751013" y="1331388"/>
                      </a:lnTo>
                      <a:lnTo>
                        <a:pt x="1735138" y="1334562"/>
                      </a:lnTo>
                      <a:lnTo>
                        <a:pt x="1720850" y="1330859"/>
                      </a:lnTo>
                      <a:lnTo>
                        <a:pt x="1708680" y="1321867"/>
                      </a:lnTo>
                      <a:lnTo>
                        <a:pt x="1692275" y="1300180"/>
                      </a:lnTo>
                      <a:lnTo>
                        <a:pt x="1677459" y="1262095"/>
                      </a:lnTo>
                      <a:lnTo>
                        <a:pt x="1667405" y="1221894"/>
                      </a:lnTo>
                      <a:lnTo>
                        <a:pt x="1659467" y="1170585"/>
                      </a:lnTo>
                      <a:cubicBezTo>
                        <a:pt x="1659291" y="1167940"/>
                        <a:pt x="1659114" y="1165295"/>
                        <a:pt x="1658938" y="1162650"/>
                      </a:cubicBezTo>
                      <a:lnTo>
                        <a:pt x="1655234" y="1151542"/>
                      </a:lnTo>
                      <a:lnTo>
                        <a:pt x="1646767" y="1135145"/>
                      </a:lnTo>
                      <a:lnTo>
                        <a:pt x="1636184" y="1121921"/>
                      </a:lnTo>
                      <a:lnTo>
                        <a:pt x="1624542" y="1113457"/>
                      </a:lnTo>
                      <a:lnTo>
                        <a:pt x="1604963" y="1107110"/>
                      </a:lnTo>
                      <a:lnTo>
                        <a:pt x="1577446" y="1107639"/>
                      </a:lnTo>
                      <a:lnTo>
                        <a:pt x="1537230" y="1121392"/>
                      </a:lnTo>
                      <a:lnTo>
                        <a:pt x="1499130" y="1144137"/>
                      </a:lnTo>
                      <a:lnTo>
                        <a:pt x="1494896" y="1147311"/>
                      </a:lnTo>
                      <a:lnTo>
                        <a:pt x="1475317" y="1150484"/>
                      </a:lnTo>
                      <a:lnTo>
                        <a:pt x="1445684" y="1149426"/>
                      </a:lnTo>
                      <a:lnTo>
                        <a:pt x="1426634" y="1143608"/>
                      </a:lnTo>
                      <a:lnTo>
                        <a:pt x="1414992" y="1132500"/>
                      </a:lnTo>
                      <a:lnTo>
                        <a:pt x="1409700" y="1114515"/>
                      </a:lnTo>
                      <a:lnTo>
                        <a:pt x="1412875" y="1093886"/>
                      </a:lnTo>
                      <a:lnTo>
                        <a:pt x="1413405" y="1091770"/>
                      </a:lnTo>
                      <a:lnTo>
                        <a:pt x="1421342" y="1049453"/>
                      </a:lnTo>
                      <a:lnTo>
                        <a:pt x="1429809" y="975928"/>
                      </a:lnTo>
                      <a:cubicBezTo>
                        <a:pt x="1430514" y="954770"/>
                        <a:pt x="1431220" y="933611"/>
                        <a:pt x="1431925" y="912453"/>
                      </a:cubicBezTo>
                      <a:cubicBezTo>
                        <a:pt x="1431220" y="894468"/>
                        <a:pt x="1430514" y="876484"/>
                        <a:pt x="1429809" y="858499"/>
                      </a:cubicBezTo>
                      <a:lnTo>
                        <a:pt x="1422930" y="813538"/>
                      </a:lnTo>
                      <a:lnTo>
                        <a:pt x="1411817" y="775982"/>
                      </a:lnTo>
                      <a:lnTo>
                        <a:pt x="1399117" y="746360"/>
                      </a:lnTo>
                      <a:lnTo>
                        <a:pt x="1383771" y="723615"/>
                      </a:lnTo>
                      <a:lnTo>
                        <a:pt x="1366838" y="706159"/>
                      </a:lnTo>
                      <a:lnTo>
                        <a:pt x="1349375" y="692935"/>
                      </a:lnTo>
                      <a:lnTo>
                        <a:pt x="1323446" y="681827"/>
                      </a:lnTo>
                      <a:lnTo>
                        <a:pt x="1282700" y="676538"/>
                      </a:lnTo>
                      <a:lnTo>
                        <a:pt x="1275821" y="678125"/>
                      </a:lnTo>
                      <a:lnTo>
                        <a:pt x="1264180" y="681827"/>
                      </a:lnTo>
                      <a:lnTo>
                        <a:pt x="1245659" y="690291"/>
                      </a:lnTo>
                      <a:lnTo>
                        <a:pt x="1223963" y="707746"/>
                      </a:lnTo>
                      <a:lnTo>
                        <a:pt x="1206500" y="735252"/>
                      </a:lnTo>
                      <a:lnTo>
                        <a:pt x="1199621" y="765403"/>
                      </a:lnTo>
                      <a:lnTo>
                        <a:pt x="1200680" y="810364"/>
                      </a:lnTo>
                      <a:lnTo>
                        <a:pt x="1212321" y="852152"/>
                      </a:lnTo>
                      <a:lnTo>
                        <a:pt x="1214438" y="856913"/>
                      </a:lnTo>
                      <a:lnTo>
                        <a:pt x="1220788" y="870665"/>
                      </a:lnTo>
                      <a:lnTo>
                        <a:pt x="1231371" y="905577"/>
                      </a:lnTo>
                      <a:lnTo>
                        <a:pt x="1243542" y="966936"/>
                      </a:lnTo>
                      <a:lnTo>
                        <a:pt x="1255184" y="1083836"/>
                      </a:lnTo>
                      <a:lnTo>
                        <a:pt x="1255184" y="1107110"/>
                      </a:lnTo>
                      <a:lnTo>
                        <a:pt x="1238780" y="1120334"/>
                      </a:lnTo>
                      <a:lnTo>
                        <a:pt x="1209146" y="1140434"/>
                      </a:lnTo>
                      <a:lnTo>
                        <a:pt x="1181630" y="1151542"/>
                      </a:lnTo>
                      <a:lnTo>
                        <a:pt x="1157288" y="1155774"/>
                      </a:lnTo>
                      <a:lnTo>
                        <a:pt x="1135592" y="1152600"/>
                      </a:lnTo>
                      <a:lnTo>
                        <a:pt x="1115484" y="1143608"/>
                      </a:lnTo>
                      <a:lnTo>
                        <a:pt x="1089555" y="1122979"/>
                      </a:lnTo>
                      <a:lnTo>
                        <a:pt x="1062038" y="1084894"/>
                      </a:lnTo>
                      <a:lnTo>
                        <a:pt x="1044046" y="1043635"/>
                      </a:lnTo>
                      <a:lnTo>
                        <a:pt x="1027113" y="992326"/>
                      </a:lnTo>
                      <a:lnTo>
                        <a:pt x="1025525" y="983334"/>
                      </a:lnTo>
                      <a:lnTo>
                        <a:pt x="1016000" y="955828"/>
                      </a:lnTo>
                      <a:lnTo>
                        <a:pt x="1001184" y="882831"/>
                      </a:lnTo>
                      <a:lnTo>
                        <a:pt x="992188" y="796082"/>
                      </a:lnTo>
                      <a:lnTo>
                        <a:pt x="987425" y="704573"/>
                      </a:lnTo>
                      <a:lnTo>
                        <a:pt x="987425" y="488758"/>
                      </a:lnTo>
                      <a:lnTo>
                        <a:pt x="990071" y="437978"/>
                      </a:lnTo>
                      <a:lnTo>
                        <a:pt x="981605" y="415232"/>
                      </a:lnTo>
                      <a:lnTo>
                        <a:pt x="964671" y="378734"/>
                      </a:lnTo>
                      <a:lnTo>
                        <a:pt x="947209" y="352815"/>
                      </a:lnTo>
                      <a:lnTo>
                        <a:pt x="931334" y="335360"/>
                      </a:lnTo>
                      <a:lnTo>
                        <a:pt x="914400" y="325839"/>
                      </a:lnTo>
                      <a:lnTo>
                        <a:pt x="899055" y="323723"/>
                      </a:lnTo>
                      <a:lnTo>
                        <a:pt x="884767" y="326896"/>
                      </a:lnTo>
                      <a:lnTo>
                        <a:pt x="869950" y="334302"/>
                      </a:lnTo>
                      <a:lnTo>
                        <a:pt x="850900" y="352815"/>
                      </a:lnTo>
                      <a:lnTo>
                        <a:pt x="829734" y="382966"/>
                      </a:lnTo>
                      <a:lnTo>
                        <a:pt x="809096" y="424754"/>
                      </a:lnTo>
                      <a:lnTo>
                        <a:pt x="805921" y="433217"/>
                      </a:lnTo>
                      <a:lnTo>
                        <a:pt x="800100" y="459136"/>
                      </a:lnTo>
                      <a:lnTo>
                        <a:pt x="796925" y="514148"/>
                      </a:lnTo>
                      <a:lnTo>
                        <a:pt x="804863" y="569688"/>
                      </a:lnTo>
                      <a:lnTo>
                        <a:pt x="819680" y="624700"/>
                      </a:lnTo>
                      <a:lnTo>
                        <a:pt x="849842" y="701399"/>
                      </a:lnTo>
                      <a:lnTo>
                        <a:pt x="892175" y="783916"/>
                      </a:lnTo>
                      <a:lnTo>
                        <a:pt x="906992" y="811422"/>
                      </a:lnTo>
                      <a:lnTo>
                        <a:pt x="918105" y="835754"/>
                      </a:lnTo>
                      <a:lnTo>
                        <a:pt x="932921" y="891824"/>
                      </a:lnTo>
                      <a:lnTo>
                        <a:pt x="942446" y="966936"/>
                      </a:lnTo>
                      <a:lnTo>
                        <a:pt x="943505" y="979631"/>
                      </a:lnTo>
                      <a:lnTo>
                        <a:pt x="938742" y="982805"/>
                      </a:lnTo>
                      <a:lnTo>
                        <a:pt x="929746" y="984391"/>
                      </a:lnTo>
                      <a:lnTo>
                        <a:pt x="914400" y="979631"/>
                      </a:lnTo>
                      <a:lnTo>
                        <a:pt x="892175" y="961117"/>
                      </a:lnTo>
                      <a:lnTo>
                        <a:pt x="869950" y="934140"/>
                      </a:lnTo>
                      <a:lnTo>
                        <a:pt x="821267" y="853739"/>
                      </a:lnTo>
                      <a:lnTo>
                        <a:pt x="810155" y="830994"/>
                      </a:lnTo>
                      <a:lnTo>
                        <a:pt x="790046" y="802959"/>
                      </a:lnTo>
                      <a:lnTo>
                        <a:pt x="757238" y="768576"/>
                      </a:lnTo>
                      <a:lnTo>
                        <a:pt x="738188" y="756939"/>
                      </a:lnTo>
                      <a:lnTo>
                        <a:pt x="728663" y="754824"/>
                      </a:lnTo>
                      <a:lnTo>
                        <a:pt x="716492" y="758526"/>
                      </a:lnTo>
                      <a:lnTo>
                        <a:pt x="706438" y="773866"/>
                      </a:lnTo>
                      <a:lnTo>
                        <a:pt x="703263" y="796611"/>
                      </a:lnTo>
                      <a:lnTo>
                        <a:pt x="705379" y="820943"/>
                      </a:lnTo>
                      <a:lnTo>
                        <a:pt x="713317" y="843160"/>
                      </a:lnTo>
                      <a:lnTo>
                        <a:pt x="718609" y="851623"/>
                      </a:lnTo>
                      <a:lnTo>
                        <a:pt x="733954" y="873839"/>
                      </a:lnTo>
                      <a:lnTo>
                        <a:pt x="784225" y="963762"/>
                      </a:lnTo>
                      <a:lnTo>
                        <a:pt x="865717" y="1119805"/>
                      </a:lnTo>
                      <a:lnTo>
                        <a:pt x="882121" y="1152600"/>
                      </a:lnTo>
                      <a:lnTo>
                        <a:pt x="886355" y="1171643"/>
                      </a:lnTo>
                      <a:lnTo>
                        <a:pt x="886355" y="1199149"/>
                      </a:lnTo>
                      <a:lnTo>
                        <a:pt x="879475" y="1217133"/>
                      </a:lnTo>
                      <a:lnTo>
                        <a:pt x="867834" y="1228241"/>
                      </a:lnTo>
                      <a:lnTo>
                        <a:pt x="847196" y="1233531"/>
                      </a:lnTo>
                      <a:lnTo>
                        <a:pt x="824442" y="1229299"/>
                      </a:lnTo>
                      <a:lnTo>
                        <a:pt x="821267" y="1228770"/>
                      </a:lnTo>
                      <a:lnTo>
                        <a:pt x="637646" y="807190"/>
                      </a:lnTo>
                      <a:lnTo>
                        <a:pt x="515938" y="524727"/>
                      </a:lnTo>
                      <a:lnTo>
                        <a:pt x="488421" y="459136"/>
                      </a:lnTo>
                      <a:lnTo>
                        <a:pt x="436034" y="345939"/>
                      </a:lnTo>
                      <a:lnTo>
                        <a:pt x="385763" y="251255"/>
                      </a:lnTo>
                      <a:lnTo>
                        <a:pt x="337609" y="175614"/>
                      </a:lnTo>
                      <a:lnTo>
                        <a:pt x="291571" y="115842"/>
                      </a:lnTo>
                      <a:lnTo>
                        <a:pt x="248179" y="70881"/>
                      </a:lnTo>
                      <a:lnTo>
                        <a:pt x="207963" y="38085"/>
                      </a:lnTo>
                      <a:lnTo>
                        <a:pt x="171450" y="16398"/>
                      </a:lnTo>
                      <a:lnTo>
                        <a:pt x="137584" y="4232"/>
                      </a:lnTo>
                      <a:lnTo>
                        <a:pt x="107421" y="0"/>
                      </a:lnTo>
                      <a:lnTo>
                        <a:pt x="80434" y="1587"/>
                      </a:lnTo>
                      <a:lnTo>
                        <a:pt x="58738" y="6877"/>
                      </a:lnTo>
                      <a:lnTo>
                        <a:pt x="17463" y="28035"/>
                      </a:lnTo>
                      <a:lnTo>
                        <a:pt x="10584" y="34911"/>
                      </a:lnTo>
                      <a:lnTo>
                        <a:pt x="6879" y="40201"/>
                      </a:lnTo>
                      <a:lnTo>
                        <a:pt x="1588" y="53425"/>
                      </a:lnTo>
                      <a:cubicBezTo>
                        <a:pt x="1059" y="62065"/>
                        <a:pt x="529" y="70704"/>
                        <a:pt x="0" y="79344"/>
                      </a:cubicBezTo>
                      <a:lnTo>
                        <a:pt x="7409" y="122719"/>
                      </a:lnTo>
                      <a:lnTo>
                        <a:pt x="25929" y="175085"/>
                      </a:lnTo>
                      <a:lnTo>
                        <a:pt x="68263" y="265537"/>
                      </a:lnTo>
                      <a:lnTo>
                        <a:pt x="146050" y="403066"/>
                      </a:lnTo>
                      <a:lnTo>
                        <a:pt x="235479" y="541653"/>
                      </a:lnTo>
                      <a:lnTo>
                        <a:pt x="322263" y="668603"/>
                      </a:lnTo>
                      <a:lnTo>
                        <a:pt x="422804" y="808777"/>
                      </a:lnTo>
                      <a:lnTo>
                        <a:pt x="439738" y="830465"/>
                      </a:lnTo>
                      <a:lnTo>
                        <a:pt x="466196" y="875426"/>
                      </a:lnTo>
                      <a:lnTo>
                        <a:pt x="516467" y="970639"/>
                      </a:lnTo>
                      <a:lnTo>
                        <a:pt x="564092" y="1069554"/>
                      </a:lnTo>
                      <a:lnTo>
                        <a:pt x="606425" y="1172172"/>
                      </a:lnTo>
                      <a:lnTo>
                        <a:pt x="664634" y="1327685"/>
                      </a:lnTo>
                      <a:lnTo>
                        <a:pt x="729192" y="1531863"/>
                      </a:lnTo>
                      <a:lnTo>
                        <a:pt x="779463" y="1720172"/>
                      </a:lnTo>
                      <a:lnTo>
                        <a:pt x="815975" y="1879389"/>
                      </a:lnTo>
                      <a:lnTo>
                        <a:pt x="839538" y="2017748"/>
                      </a:lnTo>
                      <a:lnTo>
                        <a:pt x="760040" y="2097549"/>
                      </a:lnTo>
                      <a:lnTo>
                        <a:pt x="661770" y="2117118"/>
                      </a:lnTo>
                      <a:cubicBezTo>
                        <a:pt x="658927" y="2123919"/>
                        <a:pt x="406474" y="2269394"/>
                        <a:pt x="403631" y="227619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5" name="Freeform 10"/>
                <p:cNvSpPr>
                  <a:spLocks/>
                </p:cNvSpPr>
                <p:nvPr/>
              </p:nvSpPr>
              <p:spPr bwMode="auto">
                <a:xfrm rot="10800000" flipH="1">
                  <a:off x="10366148" y="1029154"/>
                  <a:ext cx="1492250" cy="1439863"/>
                </a:xfrm>
                <a:custGeom>
                  <a:avLst/>
                  <a:gdLst>
                    <a:gd name="T0" fmla="*/ 2679 w 2820"/>
                    <a:gd name="T1" fmla="*/ 1395 h 2721"/>
                    <a:gd name="T2" fmla="*/ 2562 w 2820"/>
                    <a:gd name="T3" fmla="*/ 1460 h 2721"/>
                    <a:gd name="T4" fmla="*/ 2327 w 2820"/>
                    <a:gd name="T5" fmla="*/ 1784 h 2721"/>
                    <a:gd name="T6" fmla="*/ 2241 w 2820"/>
                    <a:gd name="T7" fmla="*/ 1877 h 2721"/>
                    <a:gd name="T8" fmla="*/ 2035 w 2820"/>
                    <a:gd name="T9" fmla="*/ 1913 h 2721"/>
                    <a:gd name="T10" fmla="*/ 1924 w 2820"/>
                    <a:gd name="T11" fmla="*/ 1864 h 2721"/>
                    <a:gd name="T12" fmla="*/ 1844 w 2820"/>
                    <a:gd name="T13" fmla="*/ 1681 h 2721"/>
                    <a:gd name="T14" fmla="*/ 1900 w 2820"/>
                    <a:gd name="T15" fmla="*/ 1498 h 2721"/>
                    <a:gd name="T16" fmla="*/ 2012 w 2820"/>
                    <a:gd name="T17" fmla="*/ 1362 h 2721"/>
                    <a:gd name="T18" fmla="*/ 2359 w 2820"/>
                    <a:gd name="T19" fmla="*/ 802 h 2721"/>
                    <a:gd name="T20" fmla="*/ 2590 w 2820"/>
                    <a:gd name="T21" fmla="*/ 294 h 2721"/>
                    <a:gd name="T22" fmla="*/ 2587 w 2820"/>
                    <a:gd name="T23" fmla="*/ 147 h 2721"/>
                    <a:gd name="T24" fmla="*/ 2522 w 2820"/>
                    <a:gd name="T25" fmla="*/ 43 h 2721"/>
                    <a:gd name="T26" fmla="*/ 2320 w 2820"/>
                    <a:gd name="T27" fmla="*/ 4 h 2721"/>
                    <a:gd name="T28" fmla="*/ 2175 w 2820"/>
                    <a:gd name="T29" fmla="*/ 73 h 2721"/>
                    <a:gd name="T30" fmla="*/ 2122 w 2820"/>
                    <a:gd name="T31" fmla="*/ 305 h 2721"/>
                    <a:gd name="T32" fmla="*/ 2104 w 2820"/>
                    <a:gd name="T33" fmla="*/ 753 h 2721"/>
                    <a:gd name="T34" fmla="*/ 2042 w 2820"/>
                    <a:gd name="T35" fmla="*/ 880 h 2721"/>
                    <a:gd name="T36" fmla="*/ 1641 w 2820"/>
                    <a:gd name="T37" fmla="*/ 1400 h 2721"/>
                    <a:gd name="T38" fmla="*/ 1538 w 2820"/>
                    <a:gd name="T39" fmla="*/ 1473 h 2721"/>
                    <a:gd name="T40" fmla="*/ 1419 w 2820"/>
                    <a:gd name="T41" fmla="*/ 1466 h 2721"/>
                    <a:gd name="T42" fmla="*/ 1394 w 2820"/>
                    <a:gd name="T43" fmla="*/ 1416 h 2721"/>
                    <a:gd name="T44" fmla="*/ 1389 w 2820"/>
                    <a:gd name="T45" fmla="*/ 1202 h 2721"/>
                    <a:gd name="T46" fmla="*/ 1337 w 2820"/>
                    <a:gd name="T47" fmla="*/ 1154 h 2721"/>
                    <a:gd name="T48" fmla="*/ 1256 w 2820"/>
                    <a:gd name="T49" fmla="*/ 1207 h 2721"/>
                    <a:gd name="T50" fmla="*/ 1183 w 2820"/>
                    <a:gd name="T51" fmla="*/ 1370 h 2721"/>
                    <a:gd name="T52" fmla="*/ 1037 w 2820"/>
                    <a:gd name="T53" fmla="*/ 1472 h 2721"/>
                    <a:gd name="T54" fmla="*/ 903 w 2820"/>
                    <a:gd name="T55" fmla="*/ 1480 h 2721"/>
                    <a:gd name="T56" fmla="*/ 697 w 2820"/>
                    <a:gd name="T57" fmla="*/ 1478 h 2721"/>
                    <a:gd name="T58" fmla="*/ 408 w 2820"/>
                    <a:gd name="T59" fmla="*/ 1590 h 2721"/>
                    <a:gd name="T60" fmla="*/ 177 w 2820"/>
                    <a:gd name="T61" fmla="*/ 1815 h 2721"/>
                    <a:gd name="T62" fmla="*/ 98 w 2820"/>
                    <a:gd name="T63" fmla="*/ 1920 h 2721"/>
                    <a:gd name="T64" fmla="*/ 0 w 2820"/>
                    <a:gd name="T65" fmla="*/ 1969 h 2721"/>
                    <a:gd name="T66" fmla="*/ 121 w 2820"/>
                    <a:gd name="T67" fmla="*/ 2118 h 2721"/>
                    <a:gd name="T68" fmla="*/ 663 w 2820"/>
                    <a:gd name="T69" fmla="*/ 2493 h 2721"/>
                    <a:gd name="T70" fmla="*/ 1066 w 2820"/>
                    <a:gd name="T71" fmla="*/ 2651 h 2721"/>
                    <a:gd name="T72" fmla="*/ 1452 w 2820"/>
                    <a:gd name="T73" fmla="*/ 2718 h 2721"/>
                    <a:gd name="T74" fmla="*/ 1674 w 2820"/>
                    <a:gd name="T75" fmla="*/ 2715 h 2721"/>
                    <a:gd name="T76" fmla="*/ 2015 w 2820"/>
                    <a:gd name="T77" fmla="*/ 2628 h 2721"/>
                    <a:gd name="T78" fmla="*/ 2368 w 2820"/>
                    <a:gd name="T79" fmla="*/ 2159 h 2721"/>
                    <a:gd name="T80" fmla="*/ 2551 w 2820"/>
                    <a:gd name="T81" fmla="*/ 1787 h 2721"/>
                    <a:gd name="T82" fmla="*/ 2761 w 2820"/>
                    <a:gd name="T83" fmla="*/ 1663 h 2721"/>
                    <a:gd name="T84" fmla="*/ 2817 w 2820"/>
                    <a:gd name="T85" fmla="*/ 1503 h 2721"/>
                    <a:gd name="T86" fmla="*/ 2725 w 2820"/>
                    <a:gd name="T87" fmla="*/ 1404 h 27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2820" h="2721">
                      <a:moveTo>
                        <a:pt x="2725" y="1404"/>
                      </a:moveTo>
                      <a:lnTo>
                        <a:pt x="2711" y="1397"/>
                      </a:lnTo>
                      <a:lnTo>
                        <a:pt x="2679" y="1395"/>
                      </a:lnTo>
                      <a:lnTo>
                        <a:pt x="2647" y="1403"/>
                      </a:lnTo>
                      <a:lnTo>
                        <a:pt x="2614" y="1420"/>
                      </a:lnTo>
                      <a:lnTo>
                        <a:pt x="2562" y="1460"/>
                      </a:lnTo>
                      <a:lnTo>
                        <a:pt x="2496" y="1531"/>
                      </a:lnTo>
                      <a:lnTo>
                        <a:pt x="2405" y="1655"/>
                      </a:lnTo>
                      <a:lnTo>
                        <a:pt x="2327" y="1784"/>
                      </a:lnTo>
                      <a:lnTo>
                        <a:pt x="2320" y="1799"/>
                      </a:lnTo>
                      <a:lnTo>
                        <a:pt x="2296" y="1830"/>
                      </a:lnTo>
                      <a:lnTo>
                        <a:pt x="2241" y="1877"/>
                      </a:lnTo>
                      <a:lnTo>
                        <a:pt x="2181" y="1902"/>
                      </a:lnTo>
                      <a:lnTo>
                        <a:pt x="2120" y="1914"/>
                      </a:lnTo>
                      <a:lnTo>
                        <a:pt x="2035" y="1913"/>
                      </a:lnTo>
                      <a:lnTo>
                        <a:pt x="1956" y="1892"/>
                      </a:lnTo>
                      <a:lnTo>
                        <a:pt x="1944" y="1885"/>
                      </a:lnTo>
                      <a:lnTo>
                        <a:pt x="1924" y="1864"/>
                      </a:lnTo>
                      <a:lnTo>
                        <a:pt x="1893" y="1822"/>
                      </a:lnTo>
                      <a:lnTo>
                        <a:pt x="1859" y="1758"/>
                      </a:lnTo>
                      <a:lnTo>
                        <a:pt x="1844" y="1681"/>
                      </a:lnTo>
                      <a:lnTo>
                        <a:pt x="1851" y="1609"/>
                      </a:lnTo>
                      <a:lnTo>
                        <a:pt x="1872" y="1548"/>
                      </a:lnTo>
                      <a:lnTo>
                        <a:pt x="1900" y="1498"/>
                      </a:lnTo>
                      <a:lnTo>
                        <a:pt x="1937" y="1449"/>
                      </a:lnTo>
                      <a:lnTo>
                        <a:pt x="1944" y="1442"/>
                      </a:lnTo>
                      <a:lnTo>
                        <a:pt x="2012" y="1362"/>
                      </a:lnTo>
                      <a:lnTo>
                        <a:pt x="2140" y="1182"/>
                      </a:lnTo>
                      <a:lnTo>
                        <a:pt x="2257" y="992"/>
                      </a:lnTo>
                      <a:lnTo>
                        <a:pt x="2359" y="802"/>
                      </a:lnTo>
                      <a:lnTo>
                        <a:pt x="2484" y="543"/>
                      </a:lnTo>
                      <a:lnTo>
                        <a:pt x="2581" y="317"/>
                      </a:lnTo>
                      <a:lnTo>
                        <a:pt x="2590" y="294"/>
                      </a:lnTo>
                      <a:lnTo>
                        <a:pt x="2594" y="259"/>
                      </a:lnTo>
                      <a:lnTo>
                        <a:pt x="2594" y="199"/>
                      </a:lnTo>
                      <a:lnTo>
                        <a:pt x="2587" y="147"/>
                      </a:lnTo>
                      <a:lnTo>
                        <a:pt x="2571" y="105"/>
                      </a:lnTo>
                      <a:lnTo>
                        <a:pt x="2549" y="70"/>
                      </a:lnTo>
                      <a:lnTo>
                        <a:pt x="2522" y="43"/>
                      </a:lnTo>
                      <a:lnTo>
                        <a:pt x="2473" y="14"/>
                      </a:lnTo>
                      <a:lnTo>
                        <a:pt x="2398" y="0"/>
                      </a:lnTo>
                      <a:lnTo>
                        <a:pt x="2320" y="4"/>
                      </a:lnTo>
                      <a:lnTo>
                        <a:pt x="2248" y="24"/>
                      </a:lnTo>
                      <a:lnTo>
                        <a:pt x="2194" y="55"/>
                      </a:lnTo>
                      <a:lnTo>
                        <a:pt x="2175" y="73"/>
                      </a:lnTo>
                      <a:lnTo>
                        <a:pt x="2159" y="93"/>
                      </a:lnTo>
                      <a:lnTo>
                        <a:pt x="2137" y="163"/>
                      </a:lnTo>
                      <a:lnTo>
                        <a:pt x="2122" y="305"/>
                      </a:lnTo>
                      <a:lnTo>
                        <a:pt x="2116" y="530"/>
                      </a:lnTo>
                      <a:lnTo>
                        <a:pt x="2111" y="678"/>
                      </a:lnTo>
                      <a:lnTo>
                        <a:pt x="2104" y="753"/>
                      </a:lnTo>
                      <a:lnTo>
                        <a:pt x="2097" y="778"/>
                      </a:lnTo>
                      <a:lnTo>
                        <a:pt x="2087" y="802"/>
                      </a:lnTo>
                      <a:lnTo>
                        <a:pt x="2042" y="880"/>
                      </a:lnTo>
                      <a:lnTo>
                        <a:pt x="1934" y="1035"/>
                      </a:lnTo>
                      <a:lnTo>
                        <a:pt x="1757" y="1266"/>
                      </a:lnTo>
                      <a:lnTo>
                        <a:pt x="1641" y="1400"/>
                      </a:lnTo>
                      <a:lnTo>
                        <a:pt x="1584" y="1453"/>
                      </a:lnTo>
                      <a:lnTo>
                        <a:pt x="1567" y="1463"/>
                      </a:lnTo>
                      <a:lnTo>
                        <a:pt x="1538" y="1473"/>
                      </a:lnTo>
                      <a:lnTo>
                        <a:pt x="1479" y="1482"/>
                      </a:lnTo>
                      <a:lnTo>
                        <a:pt x="1440" y="1476"/>
                      </a:lnTo>
                      <a:lnTo>
                        <a:pt x="1419" y="1466"/>
                      </a:lnTo>
                      <a:lnTo>
                        <a:pt x="1404" y="1450"/>
                      </a:lnTo>
                      <a:lnTo>
                        <a:pt x="1396" y="1429"/>
                      </a:lnTo>
                      <a:lnTo>
                        <a:pt x="1394" y="1416"/>
                      </a:lnTo>
                      <a:lnTo>
                        <a:pt x="1399" y="1345"/>
                      </a:lnTo>
                      <a:lnTo>
                        <a:pt x="1397" y="1238"/>
                      </a:lnTo>
                      <a:lnTo>
                        <a:pt x="1389" y="1202"/>
                      </a:lnTo>
                      <a:lnTo>
                        <a:pt x="1376" y="1175"/>
                      </a:lnTo>
                      <a:lnTo>
                        <a:pt x="1352" y="1156"/>
                      </a:lnTo>
                      <a:lnTo>
                        <a:pt x="1337" y="1154"/>
                      </a:lnTo>
                      <a:lnTo>
                        <a:pt x="1321" y="1154"/>
                      </a:lnTo>
                      <a:lnTo>
                        <a:pt x="1292" y="1166"/>
                      </a:lnTo>
                      <a:lnTo>
                        <a:pt x="1256" y="1207"/>
                      </a:lnTo>
                      <a:lnTo>
                        <a:pt x="1208" y="1312"/>
                      </a:lnTo>
                      <a:lnTo>
                        <a:pt x="1203" y="1336"/>
                      </a:lnTo>
                      <a:lnTo>
                        <a:pt x="1183" y="1370"/>
                      </a:lnTo>
                      <a:lnTo>
                        <a:pt x="1136" y="1419"/>
                      </a:lnTo>
                      <a:lnTo>
                        <a:pt x="1086" y="1452"/>
                      </a:lnTo>
                      <a:lnTo>
                        <a:pt x="1037" y="1472"/>
                      </a:lnTo>
                      <a:lnTo>
                        <a:pt x="969" y="1483"/>
                      </a:lnTo>
                      <a:lnTo>
                        <a:pt x="909" y="1482"/>
                      </a:lnTo>
                      <a:lnTo>
                        <a:pt x="903" y="1480"/>
                      </a:lnTo>
                      <a:lnTo>
                        <a:pt x="860" y="1475"/>
                      </a:lnTo>
                      <a:lnTo>
                        <a:pt x="776" y="1470"/>
                      </a:lnTo>
                      <a:lnTo>
                        <a:pt x="697" y="1478"/>
                      </a:lnTo>
                      <a:lnTo>
                        <a:pt x="624" y="1492"/>
                      </a:lnTo>
                      <a:lnTo>
                        <a:pt x="523" y="1527"/>
                      </a:lnTo>
                      <a:lnTo>
                        <a:pt x="408" y="1590"/>
                      </a:lnTo>
                      <a:lnTo>
                        <a:pt x="314" y="1662"/>
                      </a:lnTo>
                      <a:lnTo>
                        <a:pt x="244" y="1732"/>
                      </a:lnTo>
                      <a:lnTo>
                        <a:pt x="177" y="1815"/>
                      </a:lnTo>
                      <a:lnTo>
                        <a:pt x="170" y="1828"/>
                      </a:lnTo>
                      <a:lnTo>
                        <a:pt x="144" y="1865"/>
                      </a:lnTo>
                      <a:lnTo>
                        <a:pt x="98" y="1920"/>
                      </a:lnTo>
                      <a:lnTo>
                        <a:pt x="56" y="1951"/>
                      </a:lnTo>
                      <a:lnTo>
                        <a:pt x="19" y="1967"/>
                      </a:lnTo>
                      <a:lnTo>
                        <a:pt x="0" y="1969"/>
                      </a:lnTo>
                      <a:lnTo>
                        <a:pt x="23" y="2010"/>
                      </a:lnTo>
                      <a:lnTo>
                        <a:pt x="84" y="2087"/>
                      </a:lnTo>
                      <a:lnTo>
                        <a:pt x="121" y="2118"/>
                      </a:lnTo>
                      <a:lnTo>
                        <a:pt x="270" y="2235"/>
                      </a:lnTo>
                      <a:lnTo>
                        <a:pt x="500" y="2398"/>
                      </a:lnTo>
                      <a:lnTo>
                        <a:pt x="663" y="2493"/>
                      </a:lnTo>
                      <a:lnTo>
                        <a:pt x="748" y="2533"/>
                      </a:lnTo>
                      <a:lnTo>
                        <a:pt x="853" y="2578"/>
                      </a:lnTo>
                      <a:lnTo>
                        <a:pt x="1066" y="2651"/>
                      </a:lnTo>
                      <a:lnTo>
                        <a:pt x="1229" y="2689"/>
                      </a:lnTo>
                      <a:lnTo>
                        <a:pt x="1340" y="2706"/>
                      </a:lnTo>
                      <a:lnTo>
                        <a:pt x="1452" y="2718"/>
                      </a:lnTo>
                      <a:lnTo>
                        <a:pt x="1566" y="2721"/>
                      </a:lnTo>
                      <a:lnTo>
                        <a:pt x="1623" y="2719"/>
                      </a:lnTo>
                      <a:lnTo>
                        <a:pt x="1674" y="2715"/>
                      </a:lnTo>
                      <a:lnTo>
                        <a:pt x="1798" y="2687"/>
                      </a:lnTo>
                      <a:lnTo>
                        <a:pt x="1972" y="2637"/>
                      </a:lnTo>
                      <a:lnTo>
                        <a:pt x="2015" y="2628"/>
                      </a:lnTo>
                      <a:lnTo>
                        <a:pt x="2110" y="2510"/>
                      </a:lnTo>
                      <a:lnTo>
                        <a:pt x="2268" y="2314"/>
                      </a:lnTo>
                      <a:lnTo>
                        <a:pt x="2368" y="2159"/>
                      </a:lnTo>
                      <a:lnTo>
                        <a:pt x="2414" y="2068"/>
                      </a:lnTo>
                      <a:lnTo>
                        <a:pt x="2520" y="1848"/>
                      </a:lnTo>
                      <a:lnTo>
                        <a:pt x="2551" y="1787"/>
                      </a:lnTo>
                      <a:lnTo>
                        <a:pt x="2607" y="1766"/>
                      </a:lnTo>
                      <a:lnTo>
                        <a:pt x="2696" y="1717"/>
                      </a:lnTo>
                      <a:lnTo>
                        <a:pt x="2761" y="1663"/>
                      </a:lnTo>
                      <a:lnTo>
                        <a:pt x="2801" y="1609"/>
                      </a:lnTo>
                      <a:lnTo>
                        <a:pt x="2820" y="1555"/>
                      </a:lnTo>
                      <a:lnTo>
                        <a:pt x="2817" y="1503"/>
                      </a:lnTo>
                      <a:lnTo>
                        <a:pt x="2794" y="1459"/>
                      </a:lnTo>
                      <a:lnTo>
                        <a:pt x="2754" y="1420"/>
                      </a:lnTo>
                      <a:lnTo>
                        <a:pt x="2725" y="140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6" name="Freeform 11"/>
                <p:cNvSpPr>
                  <a:spLocks/>
                </p:cNvSpPr>
                <p:nvPr/>
              </p:nvSpPr>
              <p:spPr bwMode="auto">
                <a:xfrm rot="10800000" flipH="1">
                  <a:off x="9099323" y="2440441"/>
                  <a:ext cx="241300" cy="466725"/>
                </a:xfrm>
                <a:custGeom>
                  <a:avLst/>
                  <a:gdLst>
                    <a:gd name="T0" fmla="*/ 295 w 454"/>
                    <a:gd name="T1" fmla="*/ 881 h 883"/>
                    <a:gd name="T2" fmla="*/ 280 w 454"/>
                    <a:gd name="T3" fmla="*/ 864 h 883"/>
                    <a:gd name="T4" fmla="*/ 186 w 454"/>
                    <a:gd name="T5" fmla="*/ 744 h 883"/>
                    <a:gd name="T6" fmla="*/ 112 w 454"/>
                    <a:gd name="T7" fmla="*/ 629 h 883"/>
                    <a:gd name="T8" fmla="*/ 46 w 454"/>
                    <a:gd name="T9" fmla="*/ 495 h 883"/>
                    <a:gd name="T10" fmla="*/ 13 w 454"/>
                    <a:gd name="T11" fmla="*/ 389 h 883"/>
                    <a:gd name="T12" fmla="*/ 0 w 454"/>
                    <a:gd name="T13" fmla="*/ 315 h 883"/>
                    <a:gd name="T14" fmla="*/ 0 w 454"/>
                    <a:gd name="T15" fmla="*/ 245 h 883"/>
                    <a:gd name="T16" fmla="*/ 12 w 454"/>
                    <a:gd name="T17" fmla="*/ 174 h 883"/>
                    <a:gd name="T18" fmla="*/ 39 w 454"/>
                    <a:gd name="T19" fmla="*/ 106 h 883"/>
                    <a:gd name="T20" fmla="*/ 84 w 454"/>
                    <a:gd name="T21" fmla="*/ 43 h 883"/>
                    <a:gd name="T22" fmla="*/ 114 w 454"/>
                    <a:gd name="T23" fmla="*/ 14 h 883"/>
                    <a:gd name="T24" fmla="*/ 128 w 454"/>
                    <a:gd name="T25" fmla="*/ 10 h 883"/>
                    <a:gd name="T26" fmla="*/ 216 w 454"/>
                    <a:gd name="T27" fmla="*/ 0 h 883"/>
                    <a:gd name="T28" fmla="*/ 288 w 454"/>
                    <a:gd name="T29" fmla="*/ 3 h 883"/>
                    <a:gd name="T30" fmla="*/ 343 w 454"/>
                    <a:gd name="T31" fmla="*/ 17 h 883"/>
                    <a:gd name="T32" fmla="*/ 377 w 454"/>
                    <a:gd name="T33" fmla="*/ 33 h 883"/>
                    <a:gd name="T34" fmla="*/ 406 w 454"/>
                    <a:gd name="T35" fmla="*/ 54 h 883"/>
                    <a:gd name="T36" fmla="*/ 431 w 454"/>
                    <a:gd name="T37" fmla="*/ 85 h 883"/>
                    <a:gd name="T38" fmla="*/ 447 w 454"/>
                    <a:gd name="T39" fmla="*/ 124 h 883"/>
                    <a:gd name="T40" fmla="*/ 454 w 454"/>
                    <a:gd name="T41" fmla="*/ 172 h 883"/>
                    <a:gd name="T42" fmla="*/ 451 w 454"/>
                    <a:gd name="T43" fmla="*/ 232 h 883"/>
                    <a:gd name="T44" fmla="*/ 436 w 454"/>
                    <a:gd name="T45" fmla="*/ 302 h 883"/>
                    <a:gd name="T46" fmla="*/ 422 w 454"/>
                    <a:gd name="T47" fmla="*/ 342 h 883"/>
                    <a:gd name="T48" fmla="*/ 415 w 454"/>
                    <a:gd name="T49" fmla="*/ 361 h 883"/>
                    <a:gd name="T50" fmla="*/ 390 w 454"/>
                    <a:gd name="T51" fmla="*/ 380 h 883"/>
                    <a:gd name="T52" fmla="*/ 362 w 454"/>
                    <a:gd name="T53" fmla="*/ 400 h 883"/>
                    <a:gd name="T54" fmla="*/ 331 w 454"/>
                    <a:gd name="T55" fmla="*/ 445 h 883"/>
                    <a:gd name="T56" fmla="*/ 317 w 454"/>
                    <a:gd name="T57" fmla="*/ 486 h 883"/>
                    <a:gd name="T58" fmla="*/ 328 w 454"/>
                    <a:gd name="T59" fmla="*/ 538 h 883"/>
                    <a:gd name="T60" fmla="*/ 356 w 454"/>
                    <a:gd name="T61" fmla="*/ 728 h 883"/>
                    <a:gd name="T62" fmla="*/ 356 w 454"/>
                    <a:gd name="T63" fmla="*/ 799 h 883"/>
                    <a:gd name="T64" fmla="*/ 344 w 454"/>
                    <a:gd name="T65" fmla="*/ 854 h 883"/>
                    <a:gd name="T66" fmla="*/ 326 w 454"/>
                    <a:gd name="T67" fmla="*/ 877 h 883"/>
                    <a:gd name="T68" fmla="*/ 307 w 454"/>
                    <a:gd name="T69" fmla="*/ 883 h 883"/>
                    <a:gd name="T70" fmla="*/ 295 w 454"/>
                    <a:gd name="T71" fmla="*/ 881 h 8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454" h="883">
                      <a:moveTo>
                        <a:pt x="295" y="881"/>
                      </a:moveTo>
                      <a:lnTo>
                        <a:pt x="280" y="864"/>
                      </a:lnTo>
                      <a:lnTo>
                        <a:pt x="186" y="744"/>
                      </a:lnTo>
                      <a:lnTo>
                        <a:pt x="112" y="629"/>
                      </a:lnTo>
                      <a:lnTo>
                        <a:pt x="46" y="495"/>
                      </a:lnTo>
                      <a:lnTo>
                        <a:pt x="13" y="389"/>
                      </a:lnTo>
                      <a:lnTo>
                        <a:pt x="0" y="315"/>
                      </a:lnTo>
                      <a:lnTo>
                        <a:pt x="0" y="245"/>
                      </a:lnTo>
                      <a:lnTo>
                        <a:pt x="12" y="174"/>
                      </a:lnTo>
                      <a:lnTo>
                        <a:pt x="39" y="106"/>
                      </a:lnTo>
                      <a:lnTo>
                        <a:pt x="84" y="43"/>
                      </a:lnTo>
                      <a:lnTo>
                        <a:pt x="114" y="14"/>
                      </a:lnTo>
                      <a:lnTo>
                        <a:pt x="128" y="10"/>
                      </a:lnTo>
                      <a:lnTo>
                        <a:pt x="216" y="0"/>
                      </a:lnTo>
                      <a:lnTo>
                        <a:pt x="288" y="3"/>
                      </a:lnTo>
                      <a:lnTo>
                        <a:pt x="343" y="17"/>
                      </a:lnTo>
                      <a:lnTo>
                        <a:pt x="377" y="33"/>
                      </a:lnTo>
                      <a:lnTo>
                        <a:pt x="406" y="54"/>
                      </a:lnTo>
                      <a:lnTo>
                        <a:pt x="431" y="85"/>
                      </a:lnTo>
                      <a:lnTo>
                        <a:pt x="447" y="124"/>
                      </a:lnTo>
                      <a:lnTo>
                        <a:pt x="454" y="172"/>
                      </a:lnTo>
                      <a:lnTo>
                        <a:pt x="451" y="232"/>
                      </a:lnTo>
                      <a:lnTo>
                        <a:pt x="436" y="302"/>
                      </a:lnTo>
                      <a:lnTo>
                        <a:pt x="422" y="342"/>
                      </a:lnTo>
                      <a:lnTo>
                        <a:pt x="415" y="361"/>
                      </a:lnTo>
                      <a:lnTo>
                        <a:pt x="390" y="380"/>
                      </a:lnTo>
                      <a:lnTo>
                        <a:pt x="362" y="400"/>
                      </a:lnTo>
                      <a:lnTo>
                        <a:pt x="331" y="445"/>
                      </a:lnTo>
                      <a:lnTo>
                        <a:pt x="317" y="486"/>
                      </a:lnTo>
                      <a:lnTo>
                        <a:pt x="328" y="538"/>
                      </a:lnTo>
                      <a:lnTo>
                        <a:pt x="356" y="728"/>
                      </a:lnTo>
                      <a:lnTo>
                        <a:pt x="356" y="799"/>
                      </a:lnTo>
                      <a:lnTo>
                        <a:pt x="344" y="854"/>
                      </a:lnTo>
                      <a:lnTo>
                        <a:pt x="326" y="877"/>
                      </a:lnTo>
                      <a:lnTo>
                        <a:pt x="307" y="883"/>
                      </a:lnTo>
                      <a:lnTo>
                        <a:pt x="295" y="88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18" name="달 17"/>
              <p:cNvSpPr/>
              <p:nvPr/>
            </p:nvSpPr>
            <p:spPr>
              <a:xfrm rot="8973792">
                <a:off x="9629279" y="254591"/>
                <a:ext cx="774700" cy="722679"/>
              </a:xfrm>
              <a:prstGeom prst="moon">
                <a:avLst>
                  <a:gd name="adj" fmla="val 60264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달 18"/>
              <p:cNvSpPr/>
              <p:nvPr/>
            </p:nvSpPr>
            <p:spPr>
              <a:xfrm rot="2079608">
                <a:off x="10625379" y="335362"/>
                <a:ext cx="774700" cy="421688"/>
              </a:xfrm>
              <a:prstGeom prst="moon">
                <a:avLst>
                  <a:gd name="adj" fmla="val 64619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20" name="그룹 19"/>
              <p:cNvGrpSpPr/>
              <p:nvPr/>
            </p:nvGrpSpPr>
            <p:grpSpPr>
              <a:xfrm>
                <a:off x="10484758" y="1292723"/>
                <a:ext cx="235349" cy="235349"/>
                <a:chOff x="10484758" y="1292723"/>
                <a:chExt cx="235349" cy="235349"/>
              </a:xfrm>
              <a:grpFill/>
            </p:grpSpPr>
            <p:sp>
              <p:nvSpPr>
                <p:cNvPr id="21" name="눈물 방울 20"/>
                <p:cNvSpPr/>
                <p:nvPr/>
              </p:nvSpPr>
              <p:spPr>
                <a:xfrm rot="18900000">
                  <a:off x="10484758" y="1292723"/>
                  <a:ext cx="235349" cy="235349"/>
                </a:xfrm>
                <a:prstGeom prst="teardrop">
                  <a:avLst>
                    <a:gd name="adj" fmla="val 18013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" name="모서리가 둥근 직사각형 21"/>
                <p:cNvSpPr/>
                <p:nvPr/>
              </p:nvSpPr>
              <p:spPr>
                <a:xfrm>
                  <a:off x="10521788" y="1405053"/>
                  <a:ext cx="45719" cy="53778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" name="모서리가 둥근 직사각형 22"/>
                <p:cNvSpPr/>
                <p:nvPr/>
              </p:nvSpPr>
              <p:spPr>
                <a:xfrm>
                  <a:off x="10579572" y="1441890"/>
                  <a:ext cx="45719" cy="45719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3E279C90-4333-40EA-AB93-967B98BA7DE3}"/>
              </a:ext>
            </a:extLst>
          </p:cNvPr>
          <p:cNvGrpSpPr/>
          <p:nvPr/>
        </p:nvGrpSpPr>
        <p:grpSpPr>
          <a:xfrm>
            <a:off x="0" y="0"/>
            <a:ext cx="12192000" cy="828132"/>
            <a:chOff x="0" y="0"/>
            <a:chExt cx="12192000" cy="828132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F3CE5CC7-0A94-4366-A133-89A9DE2D7E36}"/>
                </a:ext>
              </a:extLst>
            </p:cNvPr>
            <p:cNvSpPr/>
            <p:nvPr/>
          </p:nvSpPr>
          <p:spPr>
            <a:xfrm>
              <a:off x="0" y="0"/>
              <a:ext cx="12192000" cy="828132"/>
            </a:xfrm>
            <a:prstGeom prst="rect">
              <a:avLst/>
            </a:prstGeom>
            <a:solidFill>
              <a:srgbClr val="4DA7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3FD5918-984A-4346-AA4A-DA52AF080F01}"/>
                </a:ext>
              </a:extLst>
            </p:cNvPr>
            <p:cNvSpPr txBox="1"/>
            <p:nvPr/>
          </p:nvSpPr>
          <p:spPr>
            <a:xfrm>
              <a:off x="207474" y="138485"/>
              <a:ext cx="288741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600" b="1" dirty="0">
                  <a:solidFill>
                    <a:schemeClr val="bg1"/>
                  </a:solidFill>
                </a:rPr>
                <a:t>담당 분야 </a:t>
              </a:r>
              <a:r>
                <a:rPr lang="ko-KR" altLang="en-US" b="1" dirty="0">
                  <a:solidFill>
                    <a:schemeClr val="bg1"/>
                  </a:solidFill>
                </a:rPr>
                <a:t> </a:t>
              </a:r>
              <a:endParaRPr lang="ko-KR" altLang="en-US" sz="3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AD627E32-E706-4536-A27B-86393D5EB1EB}"/>
              </a:ext>
            </a:extLst>
          </p:cNvPr>
          <p:cNvSpPr txBox="1"/>
          <p:nvPr/>
        </p:nvSpPr>
        <p:spPr>
          <a:xfrm>
            <a:off x="2682909" y="1214861"/>
            <a:ext cx="430919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400" b="1" dirty="0"/>
              <a:t>관리자 페이지 개발 </a:t>
            </a:r>
            <a:r>
              <a:rPr lang="en-US" altLang="ko-KR" sz="2400" b="1" dirty="0"/>
              <a:t>&amp; </a:t>
            </a:r>
            <a:r>
              <a:rPr lang="ko-KR" altLang="en-US" sz="2400" b="1" dirty="0"/>
              <a:t>설정</a:t>
            </a:r>
            <a:endParaRPr lang="en-US" altLang="ko-KR" sz="2400" b="1" dirty="0"/>
          </a:p>
          <a:p>
            <a:pPr marL="342900" indent="-342900">
              <a:buAutoNum type="arabicPeriod"/>
            </a:pPr>
            <a:r>
              <a:rPr lang="ko-KR" altLang="en-US" sz="2400" b="1" dirty="0"/>
              <a:t>깃 관리</a:t>
            </a:r>
            <a:r>
              <a:rPr lang="en-US" altLang="ko-KR" sz="2400" b="1" dirty="0"/>
              <a:t>[Merge </a:t>
            </a:r>
            <a:r>
              <a:rPr lang="ko-KR" altLang="en-US" sz="2400" b="1" dirty="0"/>
              <a:t>담당</a:t>
            </a:r>
            <a:r>
              <a:rPr lang="en-US" altLang="ko-KR" sz="2400" b="1" dirty="0"/>
              <a:t>]</a:t>
            </a:r>
          </a:p>
          <a:p>
            <a:pPr marL="342900" indent="-342900">
              <a:buAutoNum type="arabicPeriod"/>
            </a:pPr>
            <a:r>
              <a:rPr lang="en-US" altLang="ko-KR" sz="2400" b="1" dirty="0"/>
              <a:t>CSS</a:t>
            </a:r>
          </a:p>
          <a:p>
            <a:pPr marL="342900" indent="-342900">
              <a:buAutoNum type="arabicPeriod"/>
            </a:pPr>
            <a:r>
              <a:rPr lang="ko-KR" altLang="en-US" sz="2400" b="1" dirty="0"/>
              <a:t>보고서 </a:t>
            </a:r>
            <a:r>
              <a:rPr lang="en-US" altLang="ko-KR" sz="2400" b="1" dirty="0"/>
              <a:t>1</a:t>
            </a:r>
            <a:endParaRPr lang="ko-KR" altLang="en-US" sz="2400" b="1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EA494646-6126-4F07-A91F-6D941E114254}"/>
              </a:ext>
            </a:extLst>
          </p:cNvPr>
          <p:cNvSpPr/>
          <p:nvPr/>
        </p:nvSpPr>
        <p:spPr>
          <a:xfrm>
            <a:off x="823964" y="1336431"/>
            <a:ext cx="1517301" cy="914400"/>
          </a:xfrm>
          <a:prstGeom prst="roundRect">
            <a:avLst/>
          </a:prstGeom>
          <a:solidFill>
            <a:srgbClr val="FF57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/>
              <a:t>한이슬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149AC006-30BC-40DA-8E66-AA9EBEFD087A}"/>
              </a:ext>
            </a:extLst>
          </p:cNvPr>
          <p:cNvSpPr/>
          <p:nvPr/>
        </p:nvSpPr>
        <p:spPr>
          <a:xfrm>
            <a:off x="7355393" y="994787"/>
            <a:ext cx="4652387" cy="5055927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b="1" dirty="0"/>
              <a:t>관리자 페이지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</a:p>
          <a:p>
            <a:endParaRPr lang="en-US" altLang="ko-KR" sz="105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관리자 권한만 진입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3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시스템 내의 있는 모든 것을 관리할 수 있어야함</a:t>
            </a:r>
            <a:r>
              <a:rPr lang="en-US" altLang="ko-KR" dirty="0"/>
              <a:t>.</a:t>
            </a:r>
          </a:p>
          <a:p>
            <a:endParaRPr lang="en-US" altLang="ko-KR" sz="7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[</a:t>
            </a:r>
            <a:r>
              <a:rPr lang="ko-KR" altLang="en-US" dirty="0"/>
              <a:t>공통 코드 관리</a:t>
            </a:r>
            <a:r>
              <a:rPr lang="en-US" altLang="ko-KR" dirty="0"/>
              <a:t>, </a:t>
            </a:r>
            <a:r>
              <a:rPr lang="ko-KR" altLang="en-US" dirty="0"/>
              <a:t>회사 승인 관리</a:t>
            </a:r>
            <a:r>
              <a:rPr lang="en-US" altLang="ko-KR" dirty="0"/>
              <a:t>, </a:t>
            </a:r>
            <a:r>
              <a:rPr lang="ko-KR" altLang="en-US" dirty="0"/>
              <a:t>회사 사이트 진입 가능</a:t>
            </a:r>
            <a:r>
              <a:rPr lang="en-US" altLang="ko-KR" dirty="0"/>
              <a:t>, </a:t>
            </a:r>
            <a:r>
              <a:rPr lang="ko-KR" altLang="en-US" dirty="0"/>
              <a:t>사용자 관리</a:t>
            </a:r>
            <a:r>
              <a:rPr lang="en-US" altLang="ko-KR" dirty="0"/>
              <a:t>, </a:t>
            </a:r>
            <a:r>
              <a:rPr lang="ko-KR" altLang="en-US" dirty="0"/>
              <a:t>공통 계정 관리 등</a:t>
            </a:r>
            <a:r>
              <a:rPr lang="en-US" altLang="ko-KR" dirty="0"/>
              <a:t>.]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r>
              <a:rPr lang="en-US" altLang="ko-KR" b="1" dirty="0"/>
              <a:t>CSS [</a:t>
            </a:r>
            <a:r>
              <a:rPr lang="ko-KR" altLang="en-US" b="1" dirty="0"/>
              <a:t>디자인</a:t>
            </a:r>
            <a:r>
              <a:rPr lang="en-US" altLang="ko-KR" b="1" dirty="0"/>
              <a:t>]</a:t>
            </a:r>
            <a:endParaRPr lang="en-US" altLang="ko-KR" dirty="0"/>
          </a:p>
          <a:p>
            <a:endParaRPr lang="en-US" altLang="ko-KR" b="1" dirty="0"/>
          </a:p>
          <a:p>
            <a:r>
              <a:rPr lang="ko-KR" altLang="en-US" b="1" dirty="0"/>
              <a:t>깃 관리</a:t>
            </a:r>
            <a:endParaRPr lang="en-US" altLang="ko-KR" b="1" dirty="0"/>
          </a:p>
          <a:p>
            <a:endParaRPr lang="en-US" altLang="ko-KR" b="1" dirty="0"/>
          </a:p>
          <a:p>
            <a:r>
              <a:rPr lang="ko-KR" altLang="en-US" b="1" dirty="0"/>
              <a:t>보고서 총계정원장 파트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3821013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그룹 26">
            <a:extLst>
              <a:ext uri="{FF2B5EF4-FFF2-40B4-BE49-F238E27FC236}">
                <a16:creationId xmlns:a16="http://schemas.microsoft.com/office/drawing/2014/main" id="{CF219825-6645-448F-A40E-C7DBB7476A9D}"/>
              </a:ext>
            </a:extLst>
          </p:cNvPr>
          <p:cNvGrpSpPr/>
          <p:nvPr/>
        </p:nvGrpSpPr>
        <p:grpSpPr>
          <a:xfrm>
            <a:off x="0" y="0"/>
            <a:ext cx="12192000" cy="828132"/>
            <a:chOff x="0" y="0"/>
            <a:chExt cx="12192000" cy="828132"/>
          </a:xfrm>
          <a:solidFill>
            <a:srgbClr val="F27579"/>
          </a:solidFill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A521B36A-AFE7-4AFD-AF33-E458D978308F}"/>
                </a:ext>
              </a:extLst>
            </p:cNvPr>
            <p:cNvSpPr/>
            <p:nvPr/>
          </p:nvSpPr>
          <p:spPr>
            <a:xfrm>
              <a:off x="0" y="0"/>
              <a:ext cx="12192000" cy="8281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007D1DB-7189-4FD9-8DD3-80116660BB63}"/>
                </a:ext>
              </a:extLst>
            </p:cNvPr>
            <p:cNvSpPr txBox="1"/>
            <p:nvPr/>
          </p:nvSpPr>
          <p:spPr>
            <a:xfrm>
              <a:off x="207473" y="138485"/>
              <a:ext cx="4509381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ko-KR" altLang="en-US" sz="3600" b="1" dirty="0">
                  <a:solidFill>
                    <a:schemeClr val="bg1"/>
                  </a:solidFill>
                </a:rPr>
                <a:t>구현 </a:t>
              </a:r>
              <a:r>
                <a:rPr lang="en-US" altLang="ko-KR" sz="3600" b="1" dirty="0">
                  <a:solidFill>
                    <a:schemeClr val="bg1"/>
                  </a:solidFill>
                </a:rPr>
                <a:t>- Frontend</a:t>
              </a:r>
              <a:endParaRPr lang="ko-KR" altLang="en-US" sz="36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2A692262-5EA1-485E-BEA2-7B9294AACD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114" y="1741236"/>
            <a:ext cx="3238500" cy="32385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F5DA241-AD68-4693-B51E-56463C51CC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6414" y="1839743"/>
            <a:ext cx="3860464" cy="32385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150AAA1E-AAF1-4E1A-8996-5052B22C296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9625" y="2652712"/>
            <a:ext cx="2952750" cy="1552575"/>
          </a:xfrm>
          <a:prstGeom prst="rect">
            <a:avLst/>
          </a:prstGeom>
        </p:spPr>
      </p:pic>
      <p:grpSp>
        <p:nvGrpSpPr>
          <p:cNvPr id="21" name="그룹 20">
            <a:extLst>
              <a:ext uri="{FF2B5EF4-FFF2-40B4-BE49-F238E27FC236}">
                <a16:creationId xmlns:a16="http://schemas.microsoft.com/office/drawing/2014/main" id="{AB89911F-0B09-45AD-97C5-B195382BC489}"/>
              </a:ext>
            </a:extLst>
          </p:cNvPr>
          <p:cNvGrpSpPr/>
          <p:nvPr/>
        </p:nvGrpSpPr>
        <p:grpSpPr>
          <a:xfrm>
            <a:off x="0" y="6133217"/>
            <a:ext cx="12192000" cy="728854"/>
            <a:chOff x="0" y="6133217"/>
            <a:chExt cx="12192000" cy="728854"/>
          </a:xfrm>
        </p:grpSpPr>
        <p:sp>
          <p:nvSpPr>
            <p:cNvPr id="22" name="자유형 14">
              <a:extLst>
                <a:ext uri="{FF2B5EF4-FFF2-40B4-BE49-F238E27FC236}">
                  <a16:creationId xmlns:a16="http://schemas.microsoft.com/office/drawing/2014/main" id="{9764D894-0B86-4399-B7A7-C83D38409516}"/>
                </a:ext>
              </a:extLst>
            </p:cNvPr>
            <p:cNvSpPr/>
            <p:nvPr/>
          </p:nvSpPr>
          <p:spPr>
            <a:xfrm flipV="1">
              <a:off x="0" y="6413809"/>
              <a:ext cx="12192000" cy="448262"/>
            </a:xfrm>
            <a:custGeom>
              <a:avLst/>
              <a:gdLst>
                <a:gd name="connsiteX0" fmla="*/ 0 w 12192000"/>
                <a:gd name="connsiteY0" fmla="*/ 0 h 1133913"/>
                <a:gd name="connsiteX1" fmla="*/ 12192000 w 12192000"/>
                <a:gd name="connsiteY1" fmla="*/ 0 h 1133913"/>
                <a:gd name="connsiteX2" fmla="*/ 12192000 w 12192000"/>
                <a:gd name="connsiteY2" fmla="*/ 1133913 h 1133913"/>
                <a:gd name="connsiteX3" fmla="*/ 12149251 w 12192000"/>
                <a:gd name="connsiteY3" fmla="*/ 1100931 h 1133913"/>
                <a:gd name="connsiteX4" fmla="*/ 11945257 w 12192000"/>
                <a:gd name="connsiteY4" fmla="*/ 957943 h 1133913"/>
                <a:gd name="connsiteX5" fmla="*/ 11625943 w 12192000"/>
                <a:gd name="connsiteY5" fmla="*/ 769257 h 1133913"/>
                <a:gd name="connsiteX6" fmla="*/ 11074400 w 12192000"/>
                <a:gd name="connsiteY6" fmla="*/ 638629 h 1133913"/>
                <a:gd name="connsiteX7" fmla="*/ 10784114 w 12192000"/>
                <a:gd name="connsiteY7" fmla="*/ 638629 h 1133913"/>
                <a:gd name="connsiteX8" fmla="*/ 10014857 w 12192000"/>
                <a:gd name="connsiteY8" fmla="*/ 638629 h 1133913"/>
                <a:gd name="connsiteX9" fmla="*/ 8098971 w 12192000"/>
                <a:gd name="connsiteY9" fmla="*/ 638629 h 1133913"/>
                <a:gd name="connsiteX10" fmla="*/ 3236686 w 12192000"/>
                <a:gd name="connsiteY10" fmla="*/ 1088571 h 1133913"/>
                <a:gd name="connsiteX11" fmla="*/ 214540 w 12192000"/>
                <a:gd name="connsiteY11" fmla="*/ 687841 h 1133913"/>
                <a:gd name="connsiteX12" fmla="*/ 0 w 12192000"/>
                <a:gd name="connsiteY12" fmla="*/ 644314 h 1133913"/>
                <a:gd name="connsiteX0" fmla="*/ 0 w 12192000"/>
                <a:gd name="connsiteY0" fmla="*/ 0 h 1133913"/>
                <a:gd name="connsiteX1" fmla="*/ 12192000 w 12192000"/>
                <a:gd name="connsiteY1" fmla="*/ 0 h 1133913"/>
                <a:gd name="connsiteX2" fmla="*/ 12192000 w 12192000"/>
                <a:gd name="connsiteY2" fmla="*/ 1133913 h 1133913"/>
                <a:gd name="connsiteX3" fmla="*/ 12149251 w 12192000"/>
                <a:gd name="connsiteY3" fmla="*/ 1100931 h 1133913"/>
                <a:gd name="connsiteX4" fmla="*/ 11945257 w 12192000"/>
                <a:gd name="connsiteY4" fmla="*/ 957943 h 1133913"/>
                <a:gd name="connsiteX5" fmla="*/ 11625943 w 12192000"/>
                <a:gd name="connsiteY5" fmla="*/ 769257 h 1133913"/>
                <a:gd name="connsiteX6" fmla="*/ 11074400 w 12192000"/>
                <a:gd name="connsiteY6" fmla="*/ 638629 h 1133913"/>
                <a:gd name="connsiteX7" fmla="*/ 10784114 w 12192000"/>
                <a:gd name="connsiteY7" fmla="*/ 638629 h 1133913"/>
                <a:gd name="connsiteX8" fmla="*/ 10014857 w 12192000"/>
                <a:gd name="connsiteY8" fmla="*/ 638629 h 1133913"/>
                <a:gd name="connsiteX9" fmla="*/ 8098971 w 12192000"/>
                <a:gd name="connsiteY9" fmla="*/ 638629 h 1133913"/>
                <a:gd name="connsiteX10" fmla="*/ 3236686 w 12192000"/>
                <a:gd name="connsiteY10" fmla="*/ 1088571 h 1133913"/>
                <a:gd name="connsiteX11" fmla="*/ 214540 w 12192000"/>
                <a:gd name="connsiteY11" fmla="*/ 687841 h 1133913"/>
                <a:gd name="connsiteX12" fmla="*/ 0 w 12192000"/>
                <a:gd name="connsiteY12" fmla="*/ 992191 h 1133913"/>
                <a:gd name="connsiteX13" fmla="*/ 0 w 12192000"/>
                <a:gd name="connsiteY13" fmla="*/ 0 h 1133913"/>
                <a:gd name="connsiteX0" fmla="*/ 0 w 12192000"/>
                <a:gd name="connsiteY0" fmla="*/ 0 h 1133913"/>
                <a:gd name="connsiteX1" fmla="*/ 12192000 w 12192000"/>
                <a:gd name="connsiteY1" fmla="*/ 0 h 1133913"/>
                <a:gd name="connsiteX2" fmla="*/ 12192000 w 12192000"/>
                <a:gd name="connsiteY2" fmla="*/ 1133913 h 1133913"/>
                <a:gd name="connsiteX3" fmla="*/ 12149251 w 12192000"/>
                <a:gd name="connsiteY3" fmla="*/ 1100931 h 1133913"/>
                <a:gd name="connsiteX4" fmla="*/ 11945257 w 12192000"/>
                <a:gd name="connsiteY4" fmla="*/ 957943 h 1133913"/>
                <a:gd name="connsiteX5" fmla="*/ 11625943 w 12192000"/>
                <a:gd name="connsiteY5" fmla="*/ 769257 h 1133913"/>
                <a:gd name="connsiteX6" fmla="*/ 11074400 w 12192000"/>
                <a:gd name="connsiteY6" fmla="*/ 638629 h 1133913"/>
                <a:gd name="connsiteX7" fmla="*/ 10784114 w 12192000"/>
                <a:gd name="connsiteY7" fmla="*/ 638629 h 1133913"/>
                <a:gd name="connsiteX8" fmla="*/ 10014857 w 12192000"/>
                <a:gd name="connsiteY8" fmla="*/ 638629 h 1133913"/>
                <a:gd name="connsiteX9" fmla="*/ 8098971 w 12192000"/>
                <a:gd name="connsiteY9" fmla="*/ 638629 h 1133913"/>
                <a:gd name="connsiteX10" fmla="*/ 3236686 w 12192000"/>
                <a:gd name="connsiteY10" fmla="*/ 1088571 h 1133913"/>
                <a:gd name="connsiteX11" fmla="*/ 725286 w 12192000"/>
                <a:gd name="connsiteY11" fmla="*/ 1035719 h 1133913"/>
                <a:gd name="connsiteX12" fmla="*/ 0 w 12192000"/>
                <a:gd name="connsiteY12" fmla="*/ 992191 h 1133913"/>
                <a:gd name="connsiteX13" fmla="*/ 0 w 12192000"/>
                <a:gd name="connsiteY13" fmla="*/ 0 h 1133913"/>
                <a:gd name="connsiteX0" fmla="*/ 0 w 12192000"/>
                <a:gd name="connsiteY0" fmla="*/ 0 h 1133913"/>
                <a:gd name="connsiteX1" fmla="*/ 12192000 w 12192000"/>
                <a:gd name="connsiteY1" fmla="*/ 0 h 1133913"/>
                <a:gd name="connsiteX2" fmla="*/ 12192000 w 12192000"/>
                <a:gd name="connsiteY2" fmla="*/ 1133913 h 1133913"/>
                <a:gd name="connsiteX3" fmla="*/ 12149251 w 12192000"/>
                <a:gd name="connsiteY3" fmla="*/ 1100931 h 1133913"/>
                <a:gd name="connsiteX4" fmla="*/ 11945257 w 12192000"/>
                <a:gd name="connsiteY4" fmla="*/ 957943 h 1133913"/>
                <a:gd name="connsiteX5" fmla="*/ 11625943 w 12192000"/>
                <a:gd name="connsiteY5" fmla="*/ 769257 h 1133913"/>
                <a:gd name="connsiteX6" fmla="*/ 11074400 w 12192000"/>
                <a:gd name="connsiteY6" fmla="*/ 638629 h 1133913"/>
                <a:gd name="connsiteX7" fmla="*/ 10784114 w 12192000"/>
                <a:gd name="connsiteY7" fmla="*/ 638629 h 1133913"/>
                <a:gd name="connsiteX8" fmla="*/ 10014857 w 12192000"/>
                <a:gd name="connsiteY8" fmla="*/ 638629 h 1133913"/>
                <a:gd name="connsiteX9" fmla="*/ 8098971 w 12192000"/>
                <a:gd name="connsiteY9" fmla="*/ 638629 h 1133913"/>
                <a:gd name="connsiteX10" fmla="*/ 3236686 w 12192000"/>
                <a:gd name="connsiteY10" fmla="*/ 1088571 h 1133913"/>
                <a:gd name="connsiteX11" fmla="*/ 725286 w 12192000"/>
                <a:gd name="connsiteY11" fmla="*/ 1035719 h 1133913"/>
                <a:gd name="connsiteX12" fmla="*/ 0 w 12192000"/>
                <a:gd name="connsiteY12" fmla="*/ 992191 h 1133913"/>
                <a:gd name="connsiteX13" fmla="*/ 0 w 12192000"/>
                <a:gd name="connsiteY13" fmla="*/ 0 h 1133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192000" h="1133913">
                  <a:moveTo>
                    <a:pt x="0" y="0"/>
                  </a:moveTo>
                  <a:lnTo>
                    <a:pt x="12192000" y="0"/>
                  </a:lnTo>
                  <a:lnTo>
                    <a:pt x="12192000" y="1133913"/>
                  </a:lnTo>
                  <a:lnTo>
                    <a:pt x="12149251" y="1100931"/>
                  </a:lnTo>
                  <a:cubicBezTo>
                    <a:pt x="12067419" y="1037620"/>
                    <a:pt x="11995452" y="983343"/>
                    <a:pt x="11945257" y="957943"/>
                  </a:cubicBezTo>
                  <a:cubicBezTo>
                    <a:pt x="11744476" y="856343"/>
                    <a:pt x="11771086" y="822476"/>
                    <a:pt x="11625943" y="769257"/>
                  </a:cubicBezTo>
                  <a:cubicBezTo>
                    <a:pt x="11480800" y="716038"/>
                    <a:pt x="11214705" y="660400"/>
                    <a:pt x="11074400" y="638629"/>
                  </a:cubicBezTo>
                  <a:cubicBezTo>
                    <a:pt x="10934095" y="616858"/>
                    <a:pt x="10960704" y="638629"/>
                    <a:pt x="10784114" y="638629"/>
                  </a:cubicBezTo>
                  <a:lnTo>
                    <a:pt x="10014857" y="638629"/>
                  </a:lnTo>
                  <a:cubicBezTo>
                    <a:pt x="10014857" y="638629"/>
                    <a:pt x="9228666" y="563639"/>
                    <a:pt x="8098971" y="638629"/>
                  </a:cubicBezTo>
                  <a:cubicBezTo>
                    <a:pt x="6969276" y="713619"/>
                    <a:pt x="4654249" y="1100666"/>
                    <a:pt x="3236686" y="1088571"/>
                  </a:cubicBezTo>
                  <a:cubicBezTo>
                    <a:pt x="2173515" y="1079500"/>
                    <a:pt x="1608439" y="1094396"/>
                    <a:pt x="725286" y="1035719"/>
                  </a:cubicBezTo>
                  <a:lnTo>
                    <a:pt x="0" y="9921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75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EA771B57-32AE-47EA-819A-8CAA3E7147A1}"/>
                </a:ext>
              </a:extLst>
            </p:cNvPr>
            <p:cNvGrpSpPr/>
            <p:nvPr/>
          </p:nvGrpSpPr>
          <p:grpSpPr>
            <a:xfrm flipV="1">
              <a:off x="9629279" y="6133217"/>
              <a:ext cx="1770800" cy="607421"/>
              <a:chOff x="9629279" y="254591"/>
              <a:chExt cx="1770800" cy="1273481"/>
            </a:xfrm>
          </p:grpSpPr>
          <p:grpSp>
            <p:nvGrpSpPr>
              <p:cNvPr id="24" name="그룹 23">
                <a:extLst>
                  <a:ext uri="{FF2B5EF4-FFF2-40B4-BE49-F238E27FC236}">
                    <a16:creationId xmlns:a16="http://schemas.microsoft.com/office/drawing/2014/main" id="{D4C25D7A-A3AB-4A48-AA60-10A79F3A171C}"/>
                  </a:ext>
                </a:extLst>
              </p:cNvPr>
              <p:cNvGrpSpPr/>
              <p:nvPr/>
            </p:nvGrpSpPr>
            <p:grpSpPr>
              <a:xfrm>
                <a:off x="9733643" y="453116"/>
                <a:ext cx="1467758" cy="1001218"/>
                <a:chOff x="8251598" y="446819"/>
                <a:chExt cx="3606800" cy="2460347"/>
              </a:xfrm>
              <a:solidFill>
                <a:srgbClr val="F27579"/>
              </a:solidFill>
            </p:grpSpPr>
            <p:sp>
              <p:nvSpPr>
                <p:cNvPr id="47" name="자유형 23">
                  <a:extLst>
                    <a:ext uri="{FF2B5EF4-FFF2-40B4-BE49-F238E27FC236}">
                      <a16:creationId xmlns:a16="http://schemas.microsoft.com/office/drawing/2014/main" id="{74A760B2-D184-4CB7-9062-0867DF1E426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10800000" flipH="1">
                  <a:off x="8251598" y="446819"/>
                  <a:ext cx="3180822" cy="2276194"/>
                </a:xfrm>
                <a:custGeom>
                  <a:avLst/>
                  <a:gdLst>
                    <a:gd name="connsiteX0" fmla="*/ 838137 w 3180821"/>
                    <a:gd name="connsiteY0" fmla="*/ 2109788 h 2109788"/>
                    <a:gd name="connsiteX1" fmla="*/ 3085922 w 3180821"/>
                    <a:gd name="connsiteY1" fmla="*/ 2109788 h 2109788"/>
                    <a:gd name="connsiteX2" fmla="*/ 3083984 w 3180821"/>
                    <a:gd name="connsiteY2" fmla="*/ 2107899 h 2109788"/>
                    <a:gd name="connsiteX3" fmla="*/ 3060171 w 3180821"/>
                    <a:gd name="connsiteY3" fmla="*/ 2076161 h 2109788"/>
                    <a:gd name="connsiteX4" fmla="*/ 3042180 w 3180821"/>
                    <a:gd name="connsiteY4" fmla="*/ 2031200 h 2109788"/>
                    <a:gd name="connsiteX5" fmla="*/ 3036888 w 3180821"/>
                    <a:gd name="connsiteY5" fmla="*/ 1986767 h 2109788"/>
                    <a:gd name="connsiteX6" fmla="*/ 3040063 w 3180821"/>
                    <a:gd name="connsiteY6" fmla="*/ 1943393 h 2109788"/>
                    <a:gd name="connsiteX7" fmla="*/ 3048000 w 3180821"/>
                    <a:gd name="connsiteY7" fmla="*/ 1902134 h 2109788"/>
                    <a:gd name="connsiteX8" fmla="*/ 3064404 w 3180821"/>
                    <a:gd name="connsiteY8" fmla="*/ 1846593 h 2109788"/>
                    <a:gd name="connsiteX9" fmla="*/ 3071813 w 3180821"/>
                    <a:gd name="connsiteY9" fmla="*/ 1817501 h 2109788"/>
                    <a:gd name="connsiteX10" fmla="*/ 3076576 w 3180821"/>
                    <a:gd name="connsiteY10" fmla="*/ 1803748 h 2109788"/>
                    <a:gd name="connsiteX11" fmla="*/ 3095626 w 3180821"/>
                    <a:gd name="connsiteY11" fmla="*/ 1767250 h 2109788"/>
                    <a:gd name="connsiteX12" fmla="*/ 3142192 w 3180821"/>
                    <a:gd name="connsiteY12" fmla="*/ 1697427 h 2109788"/>
                    <a:gd name="connsiteX13" fmla="*/ 3180821 w 3180821"/>
                    <a:gd name="connsiteY13" fmla="*/ 1644531 h 2109788"/>
                    <a:gd name="connsiteX14" fmla="*/ 3045354 w 3180821"/>
                    <a:gd name="connsiteY14" fmla="*/ 1603802 h 2109788"/>
                    <a:gd name="connsiteX15" fmla="*/ 2453217 w 3180821"/>
                    <a:gd name="connsiteY15" fmla="*/ 1417079 h 2109788"/>
                    <a:gd name="connsiteX16" fmla="*/ 2216680 w 3180821"/>
                    <a:gd name="connsiteY16" fmla="*/ 1336678 h 2109788"/>
                    <a:gd name="connsiteX17" fmla="*/ 2145242 w 3180821"/>
                    <a:gd name="connsiteY17" fmla="*/ 1310230 h 2109788"/>
                    <a:gd name="connsiteX18" fmla="*/ 2119313 w 3180821"/>
                    <a:gd name="connsiteY18" fmla="*/ 1298064 h 2109788"/>
                    <a:gd name="connsiteX19" fmla="*/ 2116138 w 3180821"/>
                    <a:gd name="connsiteY19" fmla="*/ 1294361 h 2109788"/>
                    <a:gd name="connsiteX20" fmla="*/ 2103438 w 3180821"/>
                    <a:gd name="connsiteY20" fmla="*/ 1293303 h 2109788"/>
                    <a:gd name="connsiteX21" fmla="*/ 2083330 w 3180821"/>
                    <a:gd name="connsiteY21" fmla="*/ 1284311 h 2109788"/>
                    <a:gd name="connsiteX22" fmla="*/ 2064280 w 3180821"/>
                    <a:gd name="connsiteY22" fmla="*/ 1265268 h 2109788"/>
                    <a:gd name="connsiteX23" fmla="*/ 2062163 w 3180821"/>
                    <a:gd name="connsiteY23" fmla="*/ 1260508 h 2109788"/>
                    <a:gd name="connsiteX24" fmla="*/ 2001309 w 3180821"/>
                    <a:gd name="connsiteY24" fmla="*/ 1085423 h 2109788"/>
                    <a:gd name="connsiteX25" fmla="*/ 1991254 w 3180821"/>
                    <a:gd name="connsiteY25" fmla="*/ 1038874 h 2109788"/>
                    <a:gd name="connsiteX26" fmla="*/ 1974321 w 3180821"/>
                    <a:gd name="connsiteY26" fmla="*/ 990210 h 2109788"/>
                    <a:gd name="connsiteX27" fmla="*/ 1963209 w 3180821"/>
                    <a:gd name="connsiteY27" fmla="*/ 967994 h 2109788"/>
                    <a:gd name="connsiteX28" fmla="*/ 1951038 w 3180821"/>
                    <a:gd name="connsiteY28" fmla="*/ 952125 h 2109788"/>
                    <a:gd name="connsiteX29" fmla="*/ 1938867 w 3180821"/>
                    <a:gd name="connsiteY29" fmla="*/ 943133 h 2109788"/>
                    <a:gd name="connsiteX30" fmla="*/ 1927225 w 3180821"/>
                    <a:gd name="connsiteY30" fmla="*/ 939430 h 2109788"/>
                    <a:gd name="connsiteX31" fmla="*/ 1915054 w 3180821"/>
                    <a:gd name="connsiteY31" fmla="*/ 939959 h 2109788"/>
                    <a:gd name="connsiteX32" fmla="*/ 1898121 w 3180821"/>
                    <a:gd name="connsiteY32" fmla="*/ 946835 h 2109788"/>
                    <a:gd name="connsiteX33" fmla="*/ 1879071 w 3180821"/>
                    <a:gd name="connsiteY33" fmla="*/ 963762 h 2109788"/>
                    <a:gd name="connsiteX34" fmla="*/ 1858434 w 3180821"/>
                    <a:gd name="connsiteY34" fmla="*/ 991268 h 2109788"/>
                    <a:gd name="connsiteX35" fmla="*/ 1855788 w 3180821"/>
                    <a:gd name="connsiteY35" fmla="*/ 997086 h 2109788"/>
                    <a:gd name="connsiteX36" fmla="*/ 1846263 w 3180821"/>
                    <a:gd name="connsiteY36" fmla="*/ 1025121 h 2109788"/>
                    <a:gd name="connsiteX37" fmla="*/ 1827213 w 3180821"/>
                    <a:gd name="connsiteY37" fmla="*/ 1116102 h 2109788"/>
                    <a:gd name="connsiteX38" fmla="*/ 1805517 w 3180821"/>
                    <a:gd name="connsiteY38" fmla="*/ 1261566 h 2109788"/>
                    <a:gd name="connsiteX39" fmla="*/ 1802342 w 3180821"/>
                    <a:gd name="connsiteY39" fmla="*/ 1290658 h 2109788"/>
                    <a:gd name="connsiteX40" fmla="*/ 1790700 w 3180821"/>
                    <a:gd name="connsiteY40" fmla="*/ 1303353 h 2109788"/>
                    <a:gd name="connsiteX41" fmla="*/ 1770063 w 3180821"/>
                    <a:gd name="connsiteY41" fmla="*/ 1321867 h 2109788"/>
                    <a:gd name="connsiteX42" fmla="*/ 1751013 w 3180821"/>
                    <a:gd name="connsiteY42" fmla="*/ 1331388 h 2109788"/>
                    <a:gd name="connsiteX43" fmla="*/ 1735138 w 3180821"/>
                    <a:gd name="connsiteY43" fmla="*/ 1334562 h 2109788"/>
                    <a:gd name="connsiteX44" fmla="*/ 1720850 w 3180821"/>
                    <a:gd name="connsiteY44" fmla="*/ 1330859 h 2109788"/>
                    <a:gd name="connsiteX45" fmla="*/ 1708680 w 3180821"/>
                    <a:gd name="connsiteY45" fmla="*/ 1321867 h 2109788"/>
                    <a:gd name="connsiteX46" fmla="*/ 1692275 w 3180821"/>
                    <a:gd name="connsiteY46" fmla="*/ 1300180 h 2109788"/>
                    <a:gd name="connsiteX47" fmla="*/ 1677459 w 3180821"/>
                    <a:gd name="connsiteY47" fmla="*/ 1262095 h 2109788"/>
                    <a:gd name="connsiteX48" fmla="*/ 1667405 w 3180821"/>
                    <a:gd name="connsiteY48" fmla="*/ 1221894 h 2109788"/>
                    <a:gd name="connsiteX49" fmla="*/ 1659467 w 3180821"/>
                    <a:gd name="connsiteY49" fmla="*/ 1170585 h 2109788"/>
                    <a:gd name="connsiteX50" fmla="*/ 1658938 w 3180821"/>
                    <a:gd name="connsiteY50" fmla="*/ 1162650 h 2109788"/>
                    <a:gd name="connsiteX51" fmla="*/ 1655234 w 3180821"/>
                    <a:gd name="connsiteY51" fmla="*/ 1151542 h 2109788"/>
                    <a:gd name="connsiteX52" fmla="*/ 1646767 w 3180821"/>
                    <a:gd name="connsiteY52" fmla="*/ 1135145 h 2109788"/>
                    <a:gd name="connsiteX53" fmla="*/ 1636184 w 3180821"/>
                    <a:gd name="connsiteY53" fmla="*/ 1121921 h 2109788"/>
                    <a:gd name="connsiteX54" fmla="*/ 1624542 w 3180821"/>
                    <a:gd name="connsiteY54" fmla="*/ 1113457 h 2109788"/>
                    <a:gd name="connsiteX55" fmla="*/ 1604963 w 3180821"/>
                    <a:gd name="connsiteY55" fmla="*/ 1107110 h 2109788"/>
                    <a:gd name="connsiteX56" fmla="*/ 1577446 w 3180821"/>
                    <a:gd name="connsiteY56" fmla="*/ 1107639 h 2109788"/>
                    <a:gd name="connsiteX57" fmla="*/ 1537230 w 3180821"/>
                    <a:gd name="connsiteY57" fmla="*/ 1121392 h 2109788"/>
                    <a:gd name="connsiteX58" fmla="*/ 1499130 w 3180821"/>
                    <a:gd name="connsiteY58" fmla="*/ 1144137 h 2109788"/>
                    <a:gd name="connsiteX59" fmla="*/ 1494896 w 3180821"/>
                    <a:gd name="connsiteY59" fmla="*/ 1147311 h 2109788"/>
                    <a:gd name="connsiteX60" fmla="*/ 1475317 w 3180821"/>
                    <a:gd name="connsiteY60" fmla="*/ 1150484 h 2109788"/>
                    <a:gd name="connsiteX61" fmla="*/ 1445684 w 3180821"/>
                    <a:gd name="connsiteY61" fmla="*/ 1149426 h 2109788"/>
                    <a:gd name="connsiteX62" fmla="*/ 1426634 w 3180821"/>
                    <a:gd name="connsiteY62" fmla="*/ 1143608 h 2109788"/>
                    <a:gd name="connsiteX63" fmla="*/ 1414992 w 3180821"/>
                    <a:gd name="connsiteY63" fmla="*/ 1132500 h 2109788"/>
                    <a:gd name="connsiteX64" fmla="*/ 1409700 w 3180821"/>
                    <a:gd name="connsiteY64" fmla="*/ 1114515 h 2109788"/>
                    <a:gd name="connsiteX65" fmla="*/ 1412875 w 3180821"/>
                    <a:gd name="connsiteY65" fmla="*/ 1093886 h 2109788"/>
                    <a:gd name="connsiteX66" fmla="*/ 1413405 w 3180821"/>
                    <a:gd name="connsiteY66" fmla="*/ 1091770 h 2109788"/>
                    <a:gd name="connsiteX67" fmla="*/ 1421342 w 3180821"/>
                    <a:gd name="connsiteY67" fmla="*/ 1049453 h 2109788"/>
                    <a:gd name="connsiteX68" fmla="*/ 1429809 w 3180821"/>
                    <a:gd name="connsiteY68" fmla="*/ 975928 h 2109788"/>
                    <a:gd name="connsiteX69" fmla="*/ 1431925 w 3180821"/>
                    <a:gd name="connsiteY69" fmla="*/ 912453 h 2109788"/>
                    <a:gd name="connsiteX70" fmla="*/ 1429809 w 3180821"/>
                    <a:gd name="connsiteY70" fmla="*/ 858499 h 2109788"/>
                    <a:gd name="connsiteX71" fmla="*/ 1422930 w 3180821"/>
                    <a:gd name="connsiteY71" fmla="*/ 813538 h 2109788"/>
                    <a:gd name="connsiteX72" fmla="*/ 1411817 w 3180821"/>
                    <a:gd name="connsiteY72" fmla="*/ 775982 h 2109788"/>
                    <a:gd name="connsiteX73" fmla="*/ 1399117 w 3180821"/>
                    <a:gd name="connsiteY73" fmla="*/ 746360 h 2109788"/>
                    <a:gd name="connsiteX74" fmla="*/ 1383771 w 3180821"/>
                    <a:gd name="connsiteY74" fmla="*/ 723615 h 2109788"/>
                    <a:gd name="connsiteX75" fmla="*/ 1366838 w 3180821"/>
                    <a:gd name="connsiteY75" fmla="*/ 706159 h 2109788"/>
                    <a:gd name="connsiteX76" fmla="*/ 1349375 w 3180821"/>
                    <a:gd name="connsiteY76" fmla="*/ 692935 h 2109788"/>
                    <a:gd name="connsiteX77" fmla="*/ 1323446 w 3180821"/>
                    <a:gd name="connsiteY77" fmla="*/ 681827 h 2109788"/>
                    <a:gd name="connsiteX78" fmla="*/ 1282700 w 3180821"/>
                    <a:gd name="connsiteY78" fmla="*/ 676538 h 2109788"/>
                    <a:gd name="connsiteX79" fmla="*/ 1275821 w 3180821"/>
                    <a:gd name="connsiteY79" fmla="*/ 678125 h 2109788"/>
                    <a:gd name="connsiteX80" fmla="*/ 1264180 w 3180821"/>
                    <a:gd name="connsiteY80" fmla="*/ 681827 h 2109788"/>
                    <a:gd name="connsiteX81" fmla="*/ 1245659 w 3180821"/>
                    <a:gd name="connsiteY81" fmla="*/ 690291 h 2109788"/>
                    <a:gd name="connsiteX82" fmla="*/ 1223963 w 3180821"/>
                    <a:gd name="connsiteY82" fmla="*/ 707746 h 2109788"/>
                    <a:gd name="connsiteX83" fmla="*/ 1206500 w 3180821"/>
                    <a:gd name="connsiteY83" fmla="*/ 735252 h 2109788"/>
                    <a:gd name="connsiteX84" fmla="*/ 1199621 w 3180821"/>
                    <a:gd name="connsiteY84" fmla="*/ 765403 h 2109788"/>
                    <a:gd name="connsiteX85" fmla="*/ 1200680 w 3180821"/>
                    <a:gd name="connsiteY85" fmla="*/ 810364 h 2109788"/>
                    <a:gd name="connsiteX86" fmla="*/ 1212321 w 3180821"/>
                    <a:gd name="connsiteY86" fmla="*/ 852152 h 2109788"/>
                    <a:gd name="connsiteX87" fmla="*/ 1214438 w 3180821"/>
                    <a:gd name="connsiteY87" fmla="*/ 856913 h 2109788"/>
                    <a:gd name="connsiteX88" fmla="*/ 1220788 w 3180821"/>
                    <a:gd name="connsiteY88" fmla="*/ 870665 h 2109788"/>
                    <a:gd name="connsiteX89" fmla="*/ 1231371 w 3180821"/>
                    <a:gd name="connsiteY89" fmla="*/ 905577 h 2109788"/>
                    <a:gd name="connsiteX90" fmla="*/ 1243542 w 3180821"/>
                    <a:gd name="connsiteY90" fmla="*/ 966936 h 2109788"/>
                    <a:gd name="connsiteX91" fmla="*/ 1255184 w 3180821"/>
                    <a:gd name="connsiteY91" fmla="*/ 1083836 h 2109788"/>
                    <a:gd name="connsiteX92" fmla="*/ 1255184 w 3180821"/>
                    <a:gd name="connsiteY92" fmla="*/ 1107110 h 2109788"/>
                    <a:gd name="connsiteX93" fmla="*/ 1238780 w 3180821"/>
                    <a:gd name="connsiteY93" fmla="*/ 1120334 h 2109788"/>
                    <a:gd name="connsiteX94" fmla="*/ 1209146 w 3180821"/>
                    <a:gd name="connsiteY94" fmla="*/ 1140434 h 2109788"/>
                    <a:gd name="connsiteX95" fmla="*/ 1181630 w 3180821"/>
                    <a:gd name="connsiteY95" fmla="*/ 1151542 h 2109788"/>
                    <a:gd name="connsiteX96" fmla="*/ 1157288 w 3180821"/>
                    <a:gd name="connsiteY96" fmla="*/ 1155774 h 2109788"/>
                    <a:gd name="connsiteX97" fmla="*/ 1135592 w 3180821"/>
                    <a:gd name="connsiteY97" fmla="*/ 1152600 h 2109788"/>
                    <a:gd name="connsiteX98" fmla="*/ 1115484 w 3180821"/>
                    <a:gd name="connsiteY98" fmla="*/ 1143608 h 2109788"/>
                    <a:gd name="connsiteX99" fmla="*/ 1089555 w 3180821"/>
                    <a:gd name="connsiteY99" fmla="*/ 1122979 h 2109788"/>
                    <a:gd name="connsiteX100" fmla="*/ 1062038 w 3180821"/>
                    <a:gd name="connsiteY100" fmla="*/ 1084894 h 2109788"/>
                    <a:gd name="connsiteX101" fmla="*/ 1044046 w 3180821"/>
                    <a:gd name="connsiteY101" fmla="*/ 1043635 h 2109788"/>
                    <a:gd name="connsiteX102" fmla="*/ 1027113 w 3180821"/>
                    <a:gd name="connsiteY102" fmla="*/ 992326 h 2109788"/>
                    <a:gd name="connsiteX103" fmla="*/ 1025525 w 3180821"/>
                    <a:gd name="connsiteY103" fmla="*/ 983334 h 2109788"/>
                    <a:gd name="connsiteX104" fmla="*/ 1016000 w 3180821"/>
                    <a:gd name="connsiteY104" fmla="*/ 955828 h 2109788"/>
                    <a:gd name="connsiteX105" fmla="*/ 1001184 w 3180821"/>
                    <a:gd name="connsiteY105" fmla="*/ 882831 h 2109788"/>
                    <a:gd name="connsiteX106" fmla="*/ 992188 w 3180821"/>
                    <a:gd name="connsiteY106" fmla="*/ 796082 h 2109788"/>
                    <a:gd name="connsiteX107" fmla="*/ 987425 w 3180821"/>
                    <a:gd name="connsiteY107" fmla="*/ 704573 h 2109788"/>
                    <a:gd name="connsiteX108" fmla="*/ 987425 w 3180821"/>
                    <a:gd name="connsiteY108" fmla="*/ 488758 h 2109788"/>
                    <a:gd name="connsiteX109" fmla="*/ 990071 w 3180821"/>
                    <a:gd name="connsiteY109" fmla="*/ 437978 h 2109788"/>
                    <a:gd name="connsiteX110" fmla="*/ 981605 w 3180821"/>
                    <a:gd name="connsiteY110" fmla="*/ 415232 h 2109788"/>
                    <a:gd name="connsiteX111" fmla="*/ 964671 w 3180821"/>
                    <a:gd name="connsiteY111" fmla="*/ 378734 h 2109788"/>
                    <a:gd name="connsiteX112" fmla="*/ 947209 w 3180821"/>
                    <a:gd name="connsiteY112" fmla="*/ 352815 h 2109788"/>
                    <a:gd name="connsiteX113" fmla="*/ 931334 w 3180821"/>
                    <a:gd name="connsiteY113" fmla="*/ 335360 h 2109788"/>
                    <a:gd name="connsiteX114" fmla="*/ 914400 w 3180821"/>
                    <a:gd name="connsiteY114" fmla="*/ 325839 h 2109788"/>
                    <a:gd name="connsiteX115" fmla="*/ 899055 w 3180821"/>
                    <a:gd name="connsiteY115" fmla="*/ 323723 h 2109788"/>
                    <a:gd name="connsiteX116" fmla="*/ 884767 w 3180821"/>
                    <a:gd name="connsiteY116" fmla="*/ 326896 h 2109788"/>
                    <a:gd name="connsiteX117" fmla="*/ 869950 w 3180821"/>
                    <a:gd name="connsiteY117" fmla="*/ 334302 h 2109788"/>
                    <a:gd name="connsiteX118" fmla="*/ 850900 w 3180821"/>
                    <a:gd name="connsiteY118" fmla="*/ 352815 h 2109788"/>
                    <a:gd name="connsiteX119" fmla="*/ 829734 w 3180821"/>
                    <a:gd name="connsiteY119" fmla="*/ 382966 h 2109788"/>
                    <a:gd name="connsiteX120" fmla="*/ 809096 w 3180821"/>
                    <a:gd name="connsiteY120" fmla="*/ 424754 h 2109788"/>
                    <a:gd name="connsiteX121" fmla="*/ 805921 w 3180821"/>
                    <a:gd name="connsiteY121" fmla="*/ 433217 h 2109788"/>
                    <a:gd name="connsiteX122" fmla="*/ 800100 w 3180821"/>
                    <a:gd name="connsiteY122" fmla="*/ 459136 h 2109788"/>
                    <a:gd name="connsiteX123" fmla="*/ 796925 w 3180821"/>
                    <a:gd name="connsiteY123" fmla="*/ 514148 h 2109788"/>
                    <a:gd name="connsiteX124" fmla="*/ 804863 w 3180821"/>
                    <a:gd name="connsiteY124" fmla="*/ 569688 h 2109788"/>
                    <a:gd name="connsiteX125" fmla="*/ 819680 w 3180821"/>
                    <a:gd name="connsiteY125" fmla="*/ 624700 h 2109788"/>
                    <a:gd name="connsiteX126" fmla="*/ 849842 w 3180821"/>
                    <a:gd name="connsiteY126" fmla="*/ 701399 h 2109788"/>
                    <a:gd name="connsiteX127" fmla="*/ 892175 w 3180821"/>
                    <a:gd name="connsiteY127" fmla="*/ 783916 h 2109788"/>
                    <a:gd name="connsiteX128" fmla="*/ 906992 w 3180821"/>
                    <a:gd name="connsiteY128" fmla="*/ 811422 h 2109788"/>
                    <a:gd name="connsiteX129" fmla="*/ 918105 w 3180821"/>
                    <a:gd name="connsiteY129" fmla="*/ 835754 h 2109788"/>
                    <a:gd name="connsiteX130" fmla="*/ 932921 w 3180821"/>
                    <a:gd name="connsiteY130" fmla="*/ 891824 h 2109788"/>
                    <a:gd name="connsiteX131" fmla="*/ 942446 w 3180821"/>
                    <a:gd name="connsiteY131" fmla="*/ 966936 h 2109788"/>
                    <a:gd name="connsiteX132" fmla="*/ 943505 w 3180821"/>
                    <a:gd name="connsiteY132" fmla="*/ 979631 h 2109788"/>
                    <a:gd name="connsiteX133" fmla="*/ 938742 w 3180821"/>
                    <a:gd name="connsiteY133" fmla="*/ 982805 h 2109788"/>
                    <a:gd name="connsiteX134" fmla="*/ 929746 w 3180821"/>
                    <a:gd name="connsiteY134" fmla="*/ 984391 h 2109788"/>
                    <a:gd name="connsiteX135" fmla="*/ 914400 w 3180821"/>
                    <a:gd name="connsiteY135" fmla="*/ 979631 h 2109788"/>
                    <a:gd name="connsiteX136" fmla="*/ 892175 w 3180821"/>
                    <a:gd name="connsiteY136" fmla="*/ 961117 h 2109788"/>
                    <a:gd name="connsiteX137" fmla="*/ 869950 w 3180821"/>
                    <a:gd name="connsiteY137" fmla="*/ 934140 h 2109788"/>
                    <a:gd name="connsiteX138" fmla="*/ 821267 w 3180821"/>
                    <a:gd name="connsiteY138" fmla="*/ 853739 h 2109788"/>
                    <a:gd name="connsiteX139" fmla="*/ 810155 w 3180821"/>
                    <a:gd name="connsiteY139" fmla="*/ 830994 h 2109788"/>
                    <a:gd name="connsiteX140" fmla="*/ 790046 w 3180821"/>
                    <a:gd name="connsiteY140" fmla="*/ 802959 h 2109788"/>
                    <a:gd name="connsiteX141" fmla="*/ 757238 w 3180821"/>
                    <a:gd name="connsiteY141" fmla="*/ 768576 h 2109788"/>
                    <a:gd name="connsiteX142" fmla="*/ 738188 w 3180821"/>
                    <a:gd name="connsiteY142" fmla="*/ 756939 h 2109788"/>
                    <a:gd name="connsiteX143" fmla="*/ 728663 w 3180821"/>
                    <a:gd name="connsiteY143" fmla="*/ 754824 h 2109788"/>
                    <a:gd name="connsiteX144" fmla="*/ 716492 w 3180821"/>
                    <a:gd name="connsiteY144" fmla="*/ 758526 h 2109788"/>
                    <a:gd name="connsiteX145" fmla="*/ 706438 w 3180821"/>
                    <a:gd name="connsiteY145" fmla="*/ 773866 h 2109788"/>
                    <a:gd name="connsiteX146" fmla="*/ 703263 w 3180821"/>
                    <a:gd name="connsiteY146" fmla="*/ 796611 h 2109788"/>
                    <a:gd name="connsiteX147" fmla="*/ 705379 w 3180821"/>
                    <a:gd name="connsiteY147" fmla="*/ 820943 h 2109788"/>
                    <a:gd name="connsiteX148" fmla="*/ 713317 w 3180821"/>
                    <a:gd name="connsiteY148" fmla="*/ 843160 h 2109788"/>
                    <a:gd name="connsiteX149" fmla="*/ 718609 w 3180821"/>
                    <a:gd name="connsiteY149" fmla="*/ 851623 h 2109788"/>
                    <a:gd name="connsiteX150" fmla="*/ 733954 w 3180821"/>
                    <a:gd name="connsiteY150" fmla="*/ 873839 h 2109788"/>
                    <a:gd name="connsiteX151" fmla="*/ 784225 w 3180821"/>
                    <a:gd name="connsiteY151" fmla="*/ 963762 h 2109788"/>
                    <a:gd name="connsiteX152" fmla="*/ 865717 w 3180821"/>
                    <a:gd name="connsiteY152" fmla="*/ 1119805 h 2109788"/>
                    <a:gd name="connsiteX153" fmla="*/ 882121 w 3180821"/>
                    <a:gd name="connsiteY153" fmla="*/ 1152600 h 2109788"/>
                    <a:gd name="connsiteX154" fmla="*/ 886355 w 3180821"/>
                    <a:gd name="connsiteY154" fmla="*/ 1171643 h 2109788"/>
                    <a:gd name="connsiteX155" fmla="*/ 886355 w 3180821"/>
                    <a:gd name="connsiteY155" fmla="*/ 1199149 h 2109788"/>
                    <a:gd name="connsiteX156" fmla="*/ 879475 w 3180821"/>
                    <a:gd name="connsiteY156" fmla="*/ 1217133 h 2109788"/>
                    <a:gd name="connsiteX157" fmla="*/ 867834 w 3180821"/>
                    <a:gd name="connsiteY157" fmla="*/ 1228241 h 2109788"/>
                    <a:gd name="connsiteX158" fmla="*/ 847196 w 3180821"/>
                    <a:gd name="connsiteY158" fmla="*/ 1233531 h 2109788"/>
                    <a:gd name="connsiteX159" fmla="*/ 824442 w 3180821"/>
                    <a:gd name="connsiteY159" fmla="*/ 1229299 h 2109788"/>
                    <a:gd name="connsiteX160" fmla="*/ 821267 w 3180821"/>
                    <a:gd name="connsiteY160" fmla="*/ 1228770 h 2109788"/>
                    <a:gd name="connsiteX161" fmla="*/ 637646 w 3180821"/>
                    <a:gd name="connsiteY161" fmla="*/ 807190 h 2109788"/>
                    <a:gd name="connsiteX162" fmla="*/ 515938 w 3180821"/>
                    <a:gd name="connsiteY162" fmla="*/ 524727 h 2109788"/>
                    <a:gd name="connsiteX163" fmla="*/ 488421 w 3180821"/>
                    <a:gd name="connsiteY163" fmla="*/ 459136 h 2109788"/>
                    <a:gd name="connsiteX164" fmla="*/ 436034 w 3180821"/>
                    <a:gd name="connsiteY164" fmla="*/ 345939 h 2109788"/>
                    <a:gd name="connsiteX165" fmla="*/ 385763 w 3180821"/>
                    <a:gd name="connsiteY165" fmla="*/ 251255 h 2109788"/>
                    <a:gd name="connsiteX166" fmla="*/ 337609 w 3180821"/>
                    <a:gd name="connsiteY166" fmla="*/ 175614 h 2109788"/>
                    <a:gd name="connsiteX167" fmla="*/ 291571 w 3180821"/>
                    <a:gd name="connsiteY167" fmla="*/ 115842 h 2109788"/>
                    <a:gd name="connsiteX168" fmla="*/ 248179 w 3180821"/>
                    <a:gd name="connsiteY168" fmla="*/ 70881 h 2109788"/>
                    <a:gd name="connsiteX169" fmla="*/ 207963 w 3180821"/>
                    <a:gd name="connsiteY169" fmla="*/ 38085 h 2109788"/>
                    <a:gd name="connsiteX170" fmla="*/ 171450 w 3180821"/>
                    <a:gd name="connsiteY170" fmla="*/ 16398 h 2109788"/>
                    <a:gd name="connsiteX171" fmla="*/ 137584 w 3180821"/>
                    <a:gd name="connsiteY171" fmla="*/ 4232 h 2109788"/>
                    <a:gd name="connsiteX172" fmla="*/ 107421 w 3180821"/>
                    <a:gd name="connsiteY172" fmla="*/ 0 h 2109788"/>
                    <a:gd name="connsiteX173" fmla="*/ 80434 w 3180821"/>
                    <a:gd name="connsiteY173" fmla="*/ 1587 h 2109788"/>
                    <a:gd name="connsiteX174" fmla="*/ 58738 w 3180821"/>
                    <a:gd name="connsiteY174" fmla="*/ 6877 h 2109788"/>
                    <a:gd name="connsiteX175" fmla="*/ 17463 w 3180821"/>
                    <a:gd name="connsiteY175" fmla="*/ 28035 h 2109788"/>
                    <a:gd name="connsiteX176" fmla="*/ 10584 w 3180821"/>
                    <a:gd name="connsiteY176" fmla="*/ 34911 h 2109788"/>
                    <a:gd name="connsiteX177" fmla="*/ 6879 w 3180821"/>
                    <a:gd name="connsiteY177" fmla="*/ 40201 h 2109788"/>
                    <a:gd name="connsiteX178" fmla="*/ 1588 w 3180821"/>
                    <a:gd name="connsiteY178" fmla="*/ 53425 h 2109788"/>
                    <a:gd name="connsiteX179" fmla="*/ 0 w 3180821"/>
                    <a:gd name="connsiteY179" fmla="*/ 79344 h 2109788"/>
                    <a:gd name="connsiteX180" fmla="*/ 7409 w 3180821"/>
                    <a:gd name="connsiteY180" fmla="*/ 122719 h 2109788"/>
                    <a:gd name="connsiteX181" fmla="*/ 25929 w 3180821"/>
                    <a:gd name="connsiteY181" fmla="*/ 175085 h 2109788"/>
                    <a:gd name="connsiteX182" fmla="*/ 68263 w 3180821"/>
                    <a:gd name="connsiteY182" fmla="*/ 265537 h 2109788"/>
                    <a:gd name="connsiteX183" fmla="*/ 146050 w 3180821"/>
                    <a:gd name="connsiteY183" fmla="*/ 403066 h 2109788"/>
                    <a:gd name="connsiteX184" fmla="*/ 235479 w 3180821"/>
                    <a:gd name="connsiteY184" fmla="*/ 541653 h 2109788"/>
                    <a:gd name="connsiteX185" fmla="*/ 322263 w 3180821"/>
                    <a:gd name="connsiteY185" fmla="*/ 668603 h 2109788"/>
                    <a:gd name="connsiteX186" fmla="*/ 422804 w 3180821"/>
                    <a:gd name="connsiteY186" fmla="*/ 808777 h 2109788"/>
                    <a:gd name="connsiteX187" fmla="*/ 439738 w 3180821"/>
                    <a:gd name="connsiteY187" fmla="*/ 830465 h 2109788"/>
                    <a:gd name="connsiteX188" fmla="*/ 466196 w 3180821"/>
                    <a:gd name="connsiteY188" fmla="*/ 875426 h 2109788"/>
                    <a:gd name="connsiteX189" fmla="*/ 516467 w 3180821"/>
                    <a:gd name="connsiteY189" fmla="*/ 970639 h 2109788"/>
                    <a:gd name="connsiteX190" fmla="*/ 564092 w 3180821"/>
                    <a:gd name="connsiteY190" fmla="*/ 1069554 h 2109788"/>
                    <a:gd name="connsiteX191" fmla="*/ 606425 w 3180821"/>
                    <a:gd name="connsiteY191" fmla="*/ 1172172 h 2109788"/>
                    <a:gd name="connsiteX192" fmla="*/ 664634 w 3180821"/>
                    <a:gd name="connsiteY192" fmla="*/ 1327685 h 2109788"/>
                    <a:gd name="connsiteX193" fmla="*/ 729192 w 3180821"/>
                    <a:gd name="connsiteY193" fmla="*/ 1531863 h 2109788"/>
                    <a:gd name="connsiteX194" fmla="*/ 779463 w 3180821"/>
                    <a:gd name="connsiteY194" fmla="*/ 1720172 h 2109788"/>
                    <a:gd name="connsiteX195" fmla="*/ 815975 w 3180821"/>
                    <a:gd name="connsiteY195" fmla="*/ 1879389 h 2109788"/>
                    <a:gd name="connsiteX196" fmla="*/ 848784 w 3180821"/>
                    <a:gd name="connsiteY196" fmla="*/ 2045482 h 2109788"/>
                    <a:gd name="connsiteX197" fmla="*/ 852488 w 3180821"/>
                    <a:gd name="connsiteY197" fmla="*/ 2069814 h 2109788"/>
                    <a:gd name="connsiteX198" fmla="*/ 846667 w 3180821"/>
                    <a:gd name="connsiteY198" fmla="*/ 2089385 h 2109788"/>
                    <a:gd name="connsiteX0" fmla="*/ 403631 w 3180821"/>
                    <a:gd name="connsiteY0" fmla="*/ 2276195 h 2276195"/>
                    <a:gd name="connsiteX1" fmla="*/ 3085922 w 3180821"/>
                    <a:gd name="connsiteY1" fmla="*/ 2109788 h 2276195"/>
                    <a:gd name="connsiteX2" fmla="*/ 3083984 w 3180821"/>
                    <a:gd name="connsiteY2" fmla="*/ 2107899 h 2276195"/>
                    <a:gd name="connsiteX3" fmla="*/ 3060171 w 3180821"/>
                    <a:gd name="connsiteY3" fmla="*/ 2076161 h 2276195"/>
                    <a:gd name="connsiteX4" fmla="*/ 3042180 w 3180821"/>
                    <a:gd name="connsiteY4" fmla="*/ 2031200 h 2276195"/>
                    <a:gd name="connsiteX5" fmla="*/ 3036888 w 3180821"/>
                    <a:gd name="connsiteY5" fmla="*/ 1986767 h 2276195"/>
                    <a:gd name="connsiteX6" fmla="*/ 3040063 w 3180821"/>
                    <a:gd name="connsiteY6" fmla="*/ 1943393 h 2276195"/>
                    <a:gd name="connsiteX7" fmla="*/ 3048000 w 3180821"/>
                    <a:gd name="connsiteY7" fmla="*/ 1902134 h 2276195"/>
                    <a:gd name="connsiteX8" fmla="*/ 3064404 w 3180821"/>
                    <a:gd name="connsiteY8" fmla="*/ 1846593 h 2276195"/>
                    <a:gd name="connsiteX9" fmla="*/ 3071813 w 3180821"/>
                    <a:gd name="connsiteY9" fmla="*/ 1817501 h 2276195"/>
                    <a:gd name="connsiteX10" fmla="*/ 3076576 w 3180821"/>
                    <a:gd name="connsiteY10" fmla="*/ 1803748 h 2276195"/>
                    <a:gd name="connsiteX11" fmla="*/ 3095626 w 3180821"/>
                    <a:gd name="connsiteY11" fmla="*/ 1767250 h 2276195"/>
                    <a:gd name="connsiteX12" fmla="*/ 3142192 w 3180821"/>
                    <a:gd name="connsiteY12" fmla="*/ 1697427 h 2276195"/>
                    <a:gd name="connsiteX13" fmla="*/ 3180821 w 3180821"/>
                    <a:gd name="connsiteY13" fmla="*/ 1644531 h 2276195"/>
                    <a:gd name="connsiteX14" fmla="*/ 3045354 w 3180821"/>
                    <a:gd name="connsiteY14" fmla="*/ 1603802 h 2276195"/>
                    <a:gd name="connsiteX15" fmla="*/ 2453217 w 3180821"/>
                    <a:gd name="connsiteY15" fmla="*/ 1417079 h 2276195"/>
                    <a:gd name="connsiteX16" fmla="*/ 2216680 w 3180821"/>
                    <a:gd name="connsiteY16" fmla="*/ 1336678 h 2276195"/>
                    <a:gd name="connsiteX17" fmla="*/ 2145242 w 3180821"/>
                    <a:gd name="connsiteY17" fmla="*/ 1310230 h 2276195"/>
                    <a:gd name="connsiteX18" fmla="*/ 2119313 w 3180821"/>
                    <a:gd name="connsiteY18" fmla="*/ 1298064 h 2276195"/>
                    <a:gd name="connsiteX19" fmla="*/ 2116138 w 3180821"/>
                    <a:gd name="connsiteY19" fmla="*/ 1294361 h 2276195"/>
                    <a:gd name="connsiteX20" fmla="*/ 2103438 w 3180821"/>
                    <a:gd name="connsiteY20" fmla="*/ 1293303 h 2276195"/>
                    <a:gd name="connsiteX21" fmla="*/ 2083330 w 3180821"/>
                    <a:gd name="connsiteY21" fmla="*/ 1284311 h 2276195"/>
                    <a:gd name="connsiteX22" fmla="*/ 2064280 w 3180821"/>
                    <a:gd name="connsiteY22" fmla="*/ 1265268 h 2276195"/>
                    <a:gd name="connsiteX23" fmla="*/ 2062163 w 3180821"/>
                    <a:gd name="connsiteY23" fmla="*/ 1260508 h 2276195"/>
                    <a:gd name="connsiteX24" fmla="*/ 2001309 w 3180821"/>
                    <a:gd name="connsiteY24" fmla="*/ 1085423 h 2276195"/>
                    <a:gd name="connsiteX25" fmla="*/ 1991254 w 3180821"/>
                    <a:gd name="connsiteY25" fmla="*/ 1038874 h 2276195"/>
                    <a:gd name="connsiteX26" fmla="*/ 1974321 w 3180821"/>
                    <a:gd name="connsiteY26" fmla="*/ 990210 h 2276195"/>
                    <a:gd name="connsiteX27" fmla="*/ 1963209 w 3180821"/>
                    <a:gd name="connsiteY27" fmla="*/ 967994 h 2276195"/>
                    <a:gd name="connsiteX28" fmla="*/ 1951038 w 3180821"/>
                    <a:gd name="connsiteY28" fmla="*/ 952125 h 2276195"/>
                    <a:gd name="connsiteX29" fmla="*/ 1938867 w 3180821"/>
                    <a:gd name="connsiteY29" fmla="*/ 943133 h 2276195"/>
                    <a:gd name="connsiteX30" fmla="*/ 1927225 w 3180821"/>
                    <a:gd name="connsiteY30" fmla="*/ 939430 h 2276195"/>
                    <a:gd name="connsiteX31" fmla="*/ 1915054 w 3180821"/>
                    <a:gd name="connsiteY31" fmla="*/ 939959 h 2276195"/>
                    <a:gd name="connsiteX32" fmla="*/ 1898121 w 3180821"/>
                    <a:gd name="connsiteY32" fmla="*/ 946835 h 2276195"/>
                    <a:gd name="connsiteX33" fmla="*/ 1879071 w 3180821"/>
                    <a:gd name="connsiteY33" fmla="*/ 963762 h 2276195"/>
                    <a:gd name="connsiteX34" fmla="*/ 1858434 w 3180821"/>
                    <a:gd name="connsiteY34" fmla="*/ 991268 h 2276195"/>
                    <a:gd name="connsiteX35" fmla="*/ 1855788 w 3180821"/>
                    <a:gd name="connsiteY35" fmla="*/ 997086 h 2276195"/>
                    <a:gd name="connsiteX36" fmla="*/ 1846263 w 3180821"/>
                    <a:gd name="connsiteY36" fmla="*/ 1025121 h 2276195"/>
                    <a:gd name="connsiteX37" fmla="*/ 1827213 w 3180821"/>
                    <a:gd name="connsiteY37" fmla="*/ 1116102 h 2276195"/>
                    <a:gd name="connsiteX38" fmla="*/ 1805517 w 3180821"/>
                    <a:gd name="connsiteY38" fmla="*/ 1261566 h 2276195"/>
                    <a:gd name="connsiteX39" fmla="*/ 1802342 w 3180821"/>
                    <a:gd name="connsiteY39" fmla="*/ 1290658 h 2276195"/>
                    <a:gd name="connsiteX40" fmla="*/ 1790700 w 3180821"/>
                    <a:gd name="connsiteY40" fmla="*/ 1303353 h 2276195"/>
                    <a:gd name="connsiteX41" fmla="*/ 1770063 w 3180821"/>
                    <a:gd name="connsiteY41" fmla="*/ 1321867 h 2276195"/>
                    <a:gd name="connsiteX42" fmla="*/ 1751013 w 3180821"/>
                    <a:gd name="connsiteY42" fmla="*/ 1331388 h 2276195"/>
                    <a:gd name="connsiteX43" fmla="*/ 1735138 w 3180821"/>
                    <a:gd name="connsiteY43" fmla="*/ 1334562 h 2276195"/>
                    <a:gd name="connsiteX44" fmla="*/ 1720850 w 3180821"/>
                    <a:gd name="connsiteY44" fmla="*/ 1330859 h 2276195"/>
                    <a:gd name="connsiteX45" fmla="*/ 1708680 w 3180821"/>
                    <a:gd name="connsiteY45" fmla="*/ 1321867 h 2276195"/>
                    <a:gd name="connsiteX46" fmla="*/ 1692275 w 3180821"/>
                    <a:gd name="connsiteY46" fmla="*/ 1300180 h 2276195"/>
                    <a:gd name="connsiteX47" fmla="*/ 1677459 w 3180821"/>
                    <a:gd name="connsiteY47" fmla="*/ 1262095 h 2276195"/>
                    <a:gd name="connsiteX48" fmla="*/ 1667405 w 3180821"/>
                    <a:gd name="connsiteY48" fmla="*/ 1221894 h 2276195"/>
                    <a:gd name="connsiteX49" fmla="*/ 1659467 w 3180821"/>
                    <a:gd name="connsiteY49" fmla="*/ 1170585 h 2276195"/>
                    <a:gd name="connsiteX50" fmla="*/ 1658938 w 3180821"/>
                    <a:gd name="connsiteY50" fmla="*/ 1162650 h 2276195"/>
                    <a:gd name="connsiteX51" fmla="*/ 1655234 w 3180821"/>
                    <a:gd name="connsiteY51" fmla="*/ 1151542 h 2276195"/>
                    <a:gd name="connsiteX52" fmla="*/ 1646767 w 3180821"/>
                    <a:gd name="connsiteY52" fmla="*/ 1135145 h 2276195"/>
                    <a:gd name="connsiteX53" fmla="*/ 1636184 w 3180821"/>
                    <a:gd name="connsiteY53" fmla="*/ 1121921 h 2276195"/>
                    <a:gd name="connsiteX54" fmla="*/ 1624542 w 3180821"/>
                    <a:gd name="connsiteY54" fmla="*/ 1113457 h 2276195"/>
                    <a:gd name="connsiteX55" fmla="*/ 1604963 w 3180821"/>
                    <a:gd name="connsiteY55" fmla="*/ 1107110 h 2276195"/>
                    <a:gd name="connsiteX56" fmla="*/ 1577446 w 3180821"/>
                    <a:gd name="connsiteY56" fmla="*/ 1107639 h 2276195"/>
                    <a:gd name="connsiteX57" fmla="*/ 1537230 w 3180821"/>
                    <a:gd name="connsiteY57" fmla="*/ 1121392 h 2276195"/>
                    <a:gd name="connsiteX58" fmla="*/ 1499130 w 3180821"/>
                    <a:gd name="connsiteY58" fmla="*/ 1144137 h 2276195"/>
                    <a:gd name="connsiteX59" fmla="*/ 1494896 w 3180821"/>
                    <a:gd name="connsiteY59" fmla="*/ 1147311 h 2276195"/>
                    <a:gd name="connsiteX60" fmla="*/ 1475317 w 3180821"/>
                    <a:gd name="connsiteY60" fmla="*/ 1150484 h 2276195"/>
                    <a:gd name="connsiteX61" fmla="*/ 1445684 w 3180821"/>
                    <a:gd name="connsiteY61" fmla="*/ 1149426 h 2276195"/>
                    <a:gd name="connsiteX62" fmla="*/ 1426634 w 3180821"/>
                    <a:gd name="connsiteY62" fmla="*/ 1143608 h 2276195"/>
                    <a:gd name="connsiteX63" fmla="*/ 1414992 w 3180821"/>
                    <a:gd name="connsiteY63" fmla="*/ 1132500 h 2276195"/>
                    <a:gd name="connsiteX64" fmla="*/ 1409700 w 3180821"/>
                    <a:gd name="connsiteY64" fmla="*/ 1114515 h 2276195"/>
                    <a:gd name="connsiteX65" fmla="*/ 1412875 w 3180821"/>
                    <a:gd name="connsiteY65" fmla="*/ 1093886 h 2276195"/>
                    <a:gd name="connsiteX66" fmla="*/ 1413405 w 3180821"/>
                    <a:gd name="connsiteY66" fmla="*/ 1091770 h 2276195"/>
                    <a:gd name="connsiteX67" fmla="*/ 1421342 w 3180821"/>
                    <a:gd name="connsiteY67" fmla="*/ 1049453 h 2276195"/>
                    <a:gd name="connsiteX68" fmla="*/ 1429809 w 3180821"/>
                    <a:gd name="connsiteY68" fmla="*/ 975928 h 2276195"/>
                    <a:gd name="connsiteX69" fmla="*/ 1431925 w 3180821"/>
                    <a:gd name="connsiteY69" fmla="*/ 912453 h 2276195"/>
                    <a:gd name="connsiteX70" fmla="*/ 1429809 w 3180821"/>
                    <a:gd name="connsiteY70" fmla="*/ 858499 h 2276195"/>
                    <a:gd name="connsiteX71" fmla="*/ 1422930 w 3180821"/>
                    <a:gd name="connsiteY71" fmla="*/ 813538 h 2276195"/>
                    <a:gd name="connsiteX72" fmla="*/ 1411817 w 3180821"/>
                    <a:gd name="connsiteY72" fmla="*/ 775982 h 2276195"/>
                    <a:gd name="connsiteX73" fmla="*/ 1399117 w 3180821"/>
                    <a:gd name="connsiteY73" fmla="*/ 746360 h 2276195"/>
                    <a:gd name="connsiteX74" fmla="*/ 1383771 w 3180821"/>
                    <a:gd name="connsiteY74" fmla="*/ 723615 h 2276195"/>
                    <a:gd name="connsiteX75" fmla="*/ 1366838 w 3180821"/>
                    <a:gd name="connsiteY75" fmla="*/ 706159 h 2276195"/>
                    <a:gd name="connsiteX76" fmla="*/ 1349375 w 3180821"/>
                    <a:gd name="connsiteY76" fmla="*/ 692935 h 2276195"/>
                    <a:gd name="connsiteX77" fmla="*/ 1323446 w 3180821"/>
                    <a:gd name="connsiteY77" fmla="*/ 681827 h 2276195"/>
                    <a:gd name="connsiteX78" fmla="*/ 1282700 w 3180821"/>
                    <a:gd name="connsiteY78" fmla="*/ 676538 h 2276195"/>
                    <a:gd name="connsiteX79" fmla="*/ 1275821 w 3180821"/>
                    <a:gd name="connsiteY79" fmla="*/ 678125 h 2276195"/>
                    <a:gd name="connsiteX80" fmla="*/ 1264180 w 3180821"/>
                    <a:gd name="connsiteY80" fmla="*/ 681827 h 2276195"/>
                    <a:gd name="connsiteX81" fmla="*/ 1245659 w 3180821"/>
                    <a:gd name="connsiteY81" fmla="*/ 690291 h 2276195"/>
                    <a:gd name="connsiteX82" fmla="*/ 1223963 w 3180821"/>
                    <a:gd name="connsiteY82" fmla="*/ 707746 h 2276195"/>
                    <a:gd name="connsiteX83" fmla="*/ 1206500 w 3180821"/>
                    <a:gd name="connsiteY83" fmla="*/ 735252 h 2276195"/>
                    <a:gd name="connsiteX84" fmla="*/ 1199621 w 3180821"/>
                    <a:gd name="connsiteY84" fmla="*/ 765403 h 2276195"/>
                    <a:gd name="connsiteX85" fmla="*/ 1200680 w 3180821"/>
                    <a:gd name="connsiteY85" fmla="*/ 810364 h 2276195"/>
                    <a:gd name="connsiteX86" fmla="*/ 1212321 w 3180821"/>
                    <a:gd name="connsiteY86" fmla="*/ 852152 h 2276195"/>
                    <a:gd name="connsiteX87" fmla="*/ 1214438 w 3180821"/>
                    <a:gd name="connsiteY87" fmla="*/ 856913 h 2276195"/>
                    <a:gd name="connsiteX88" fmla="*/ 1220788 w 3180821"/>
                    <a:gd name="connsiteY88" fmla="*/ 870665 h 2276195"/>
                    <a:gd name="connsiteX89" fmla="*/ 1231371 w 3180821"/>
                    <a:gd name="connsiteY89" fmla="*/ 905577 h 2276195"/>
                    <a:gd name="connsiteX90" fmla="*/ 1243542 w 3180821"/>
                    <a:gd name="connsiteY90" fmla="*/ 966936 h 2276195"/>
                    <a:gd name="connsiteX91" fmla="*/ 1255184 w 3180821"/>
                    <a:gd name="connsiteY91" fmla="*/ 1083836 h 2276195"/>
                    <a:gd name="connsiteX92" fmla="*/ 1255184 w 3180821"/>
                    <a:gd name="connsiteY92" fmla="*/ 1107110 h 2276195"/>
                    <a:gd name="connsiteX93" fmla="*/ 1238780 w 3180821"/>
                    <a:gd name="connsiteY93" fmla="*/ 1120334 h 2276195"/>
                    <a:gd name="connsiteX94" fmla="*/ 1209146 w 3180821"/>
                    <a:gd name="connsiteY94" fmla="*/ 1140434 h 2276195"/>
                    <a:gd name="connsiteX95" fmla="*/ 1181630 w 3180821"/>
                    <a:gd name="connsiteY95" fmla="*/ 1151542 h 2276195"/>
                    <a:gd name="connsiteX96" fmla="*/ 1157288 w 3180821"/>
                    <a:gd name="connsiteY96" fmla="*/ 1155774 h 2276195"/>
                    <a:gd name="connsiteX97" fmla="*/ 1135592 w 3180821"/>
                    <a:gd name="connsiteY97" fmla="*/ 1152600 h 2276195"/>
                    <a:gd name="connsiteX98" fmla="*/ 1115484 w 3180821"/>
                    <a:gd name="connsiteY98" fmla="*/ 1143608 h 2276195"/>
                    <a:gd name="connsiteX99" fmla="*/ 1089555 w 3180821"/>
                    <a:gd name="connsiteY99" fmla="*/ 1122979 h 2276195"/>
                    <a:gd name="connsiteX100" fmla="*/ 1062038 w 3180821"/>
                    <a:gd name="connsiteY100" fmla="*/ 1084894 h 2276195"/>
                    <a:gd name="connsiteX101" fmla="*/ 1044046 w 3180821"/>
                    <a:gd name="connsiteY101" fmla="*/ 1043635 h 2276195"/>
                    <a:gd name="connsiteX102" fmla="*/ 1027113 w 3180821"/>
                    <a:gd name="connsiteY102" fmla="*/ 992326 h 2276195"/>
                    <a:gd name="connsiteX103" fmla="*/ 1025525 w 3180821"/>
                    <a:gd name="connsiteY103" fmla="*/ 983334 h 2276195"/>
                    <a:gd name="connsiteX104" fmla="*/ 1016000 w 3180821"/>
                    <a:gd name="connsiteY104" fmla="*/ 955828 h 2276195"/>
                    <a:gd name="connsiteX105" fmla="*/ 1001184 w 3180821"/>
                    <a:gd name="connsiteY105" fmla="*/ 882831 h 2276195"/>
                    <a:gd name="connsiteX106" fmla="*/ 992188 w 3180821"/>
                    <a:gd name="connsiteY106" fmla="*/ 796082 h 2276195"/>
                    <a:gd name="connsiteX107" fmla="*/ 987425 w 3180821"/>
                    <a:gd name="connsiteY107" fmla="*/ 704573 h 2276195"/>
                    <a:gd name="connsiteX108" fmla="*/ 987425 w 3180821"/>
                    <a:gd name="connsiteY108" fmla="*/ 488758 h 2276195"/>
                    <a:gd name="connsiteX109" fmla="*/ 990071 w 3180821"/>
                    <a:gd name="connsiteY109" fmla="*/ 437978 h 2276195"/>
                    <a:gd name="connsiteX110" fmla="*/ 981605 w 3180821"/>
                    <a:gd name="connsiteY110" fmla="*/ 415232 h 2276195"/>
                    <a:gd name="connsiteX111" fmla="*/ 964671 w 3180821"/>
                    <a:gd name="connsiteY111" fmla="*/ 378734 h 2276195"/>
                    <a:gd name="connsiteX112" fmla="*/ 947209 w 3180821"/>
                    <a:gd name="connsiteY112" fmla="*/ 352815 h 2276195"/>
                    <a:gd name="connsiteX113" fmla="*/ 931334 w 3180821"/>
                    <a:gd name="connsiteY113" fmla="*/ 335360 h 2276195"/>
                    <a:gd name="connsiteX114" fmla="*/ 914400 w 3180821"/>
                    <a:gd name="connsiteY114" fmla="*/ 325839 h 2276195"/>
                    <a:gd name="connsiteX115" fmla="*/ 899055 w 3180821"/>
                    <a:gd name="connsiteY115" fmla="*/ 323723 h 2276195"/>
                    <a:gd name="connsiteX116" fmla="*/ 884767 w 3180821"/>
                    <a:gd name="connsiteY116" fmla="*/ 326896 h 2276195"/>
                    <a:gd name="connsiteX117" fmla="*/ 869950 w 3180821"/>
                    <a:gd name="connsiteY117" fmla="*/ 334302 h 2276195"/>
                    <a:gd name="connsiteX118" fmla="*/ 850900 w 3180821"/>
                    <a:gd name="connsiteY118" fmla="*/ 352815 h 2276195"/>
                    <a:gd name="connsiteX119" fmla="*/ 829734 w 3180821"/>
                    <a:gd name="connsiteY119" fmla="*/ 382966 h 2276195"/>
                    <a:gd name="connsiteX120" fmla="*/ 809096 w 3180821"/>
                    <a:gd name="connsiteY120" fmla="*/ 424754 h 2276195"/>
                    <a:gd name="connsiteX121" fmla="*/ 805921 w 3180821"/>
                    <a:gd name="connsiteY121" fmla="*/ 433217 h 2276195"/>
                    <a:gd name="connsiteX122" fmla="*/ 800100 w 3180821"/>
                    <a:gd name="connsiteY122" fmla="*/ 459136 h 2276195"/>
                    <a:gd name="connsiteX123" fmla="*/ 796925 w 3180821"/>
                    <a:gd name="connsiteY123" fmla="*/ 514148 h 2276195"/>
                    <a:gd name="connsiteX124" fmla="*/ 804863 w 3180821"/>
                    <a:gd name="connsiteY124" fmla="*/ 569688 h 2276195"/>
                    <a:gd name="connsiteX125" fmla="*/ 819680 w 3180821"/>
                    <a:gd name="connsiteY125" fmla="*/ 624700 h 2276195"/>
                    <a:gd name="connsiteX126" fmla="*/ 849842 w 3180821"/>
                    <a:gd name="connsiteY126" fmla="*/ 701399 h 2276195"/>
                    <a:gd name="connsiteX127" fmla="*/ 892175 w 3180821"/>
                    <a:gd name="connsiteY127" fmla="*/ 783916 h 2276195"/>
                    <a:gd name="connsiteX128" fmla="*/ 906992 w 3180821"/>
                    <a:gd name="connsiteY128" fmla="*/ 811422 h 2276195"/>
                    <a:gd name="connsiteX129" fmla="*/ 918105 w 3180821"/>
                    <a:gd name="connsiteY129" fmla="*/ 835754 h 2276195"/>
                    <a:gd name="connsiteX130" fmla="*/ 932921 w 3180821"/>
                    <a:gd name="connsiteY130" fmla="*/ 891824 h 2276195"/>
                    <a:gd name="connsiteX131" fmla="*/ 942446 w 3180821"/>
                    <a:gd name="connsiteY131" fmla="*/ 966936 h 2276195"/>
                    <a:gd name="connsiteX132" fmla="*/ 943505 w 3180821"/>
                    <a:gd name="connsiteY132" fmla="*/ 979631 h 2276195"/>
                    <a:gd name="connsiteX133" fmla="*/ 938742 w 3180821"/>
                    <a:gd name="connsiteY133" fmla="*/ 982805 h 2276195"/>
                    <a:gd name="connsiteX134" fmla="*/ 929746 w 3180821"/>
                    <a:gd name="connsiteY134" fmla="*/ 984391 h 2276195"/>
                    <a:gd name="connsiteX135" fmla="*/ 914400 w 3180821"/>
                    <a:gd name="connsiteY135" fmla="*/ 979631 h 2276195"/>
                    <a:gd name="connsiteX136" fmla="*/ 892175 w 3180821"/>
                    <a:gd name="connsiteY136" fmla="*/ 961117 h 2276195"/>
                    <a:gd name="connsiteX137" fmla="*/ 869950 w 3180821"/>
                    <a:gd name="connsiteY137" fmla="*/ 934140 h 2276195"/>
                    <a:gd name="connsiteX138" fmla="*/ 821267 w 3180821"/>
                    <a:gd name="connsiteY138" fmla="*/ 853739 h 2276195"/>
                    <a:gd name="connsiteX139" fmla="*/ 810155 w 3180821"/>
                    <a:gd name="connsiteY139" fmla="*/ 830994 h 2276195"/>
                    <a:gd name="connsiteX140" fmla="*/ 790046 w 3180821"/>
                    <a:gd name="connsiteY140" fmla="*/ 802959 h 2276195"/>
                    <a:gd name="connsiteX141" fmla="*/ 757238 w 3180821"/>
                    <a:gd name="connsiteY141" fmla="*/ 768576 h 2276195"/>
                    <a:gd name="connsiteX142" fmla="*/ 738188 w 3180821"/>
                    <a:gd name="connsiteY142" fmla="*/ 756939 h 2276195"/>
                    <a:gd name="connsiteX143" fmla="*/ 728663 w 3180821"/>
                    <a:gd name="connsiteY143" fmla="*/ 754824 h 2276195"/>
                    <a:gd name="connsiteX144" fmla="*/ 716492 w 3180821"/>
                    <a:gd name="connsiteY144" fmla="*/ 758526 h 2276195"/>
                    <a:gd name="connsiteX145" fmla="*/ 706438 w 3180821"/>
                    <a:gd name="connsiteY145" fmla="*/ 773866 h 2276195"/>
                    <a:gd name="connsiteX146" fmla="*/ 703263 w 3180821"/>
                    <a:gd name="connsiteY146" fmla="*/ 796611 h 2276195"/>
                    <a:gd name="connsiteX147" fmla="*/ 705379 w 3180821"/>
                    <a:gd name="connsiteY147" fmla="*/ 820943 h 2276195"/>
                    <a:gd name="connsiteX148" fmla="*/ 713317 w 3180821"/>
                    <a:gd name="connsiteY148" fmla="*/ 843160 h 2276195"/>
                    <a:gd name="connsiteX149" fmla="*/ 718609 w 3180821"/>
                    <a:gd name="connsiteY149" fmla="*/ 851623 h 2276195"/>
                    <a:gd name="connsiteX150" fmla="*/ 733954 w 3180821"/>
                    <a:gd name="connsiteY150" fmla="*/ 873839 h 2276195"/>
                    <a:gd name="connsiteX151" fmla="*/ 784225 w 3180821"/>
                    <a:gd name="connsiteY151" fmla="*/ 963762 h 2276195"/>
                    <a:gd name="connsiteX152" fmla="*/ 865717 w 3180821"/>
                    <a:gd name="connsiteY152" fmla="*/ 1119805 h 2276195"/>
                    <a:gd name="connsiteX153" fmla="*/ 882121 w 3180821"/>
                    <a:gd name="connsiteY153" fmla="*/ 1152600 h 2276195"/>
                    <a:gd name="connsiteX154" fmla="*/ 886355 w 3180821"/>
                    <a:gd name="connsiteY154" fmla="*/ 1171643 h 2276195"/>
                    <a:gd name="connsiteX155" fmla="*/ 886355 w 3180821"/>
                    <a:gd name="connsiteY155" fmla="*/ 1199149 h 2276195"/>
                    <a:gd name="connsiteX156" fmla="*/ 879475 w 3180821"/>
                    <a:gd name="connsiteY156" fmla="*/ 1217133 h 2276195"/>
                    <a:gd name="connsiteX157" fmla="*/ 867834 w 3180821"/>
                    <a:gd name="connsiteY157" fmla="*/ 1228241 h 2276195"/>
                    <a:gd name="connsiteX158" fmla="*/ 847196 w 3180821"/>
                    <a:gd name="connsiteY158" fmla="*/ 1233531 h 2276195"/>
                    <a:gd name="connsiteX159" fmla="*/ 824442 w 3180821"/>
                    <a:gd name="connsiteY159" fmla="*/ 1229299 h 2276195"/>
                    <a:gd name="connsiteX160" fmla="*/ 821267 w 3180821"/>
                    <a:gd name="connsiteY160" fmla="*/ 1228770 h 2276195"/>
                    <a:gd name="connsiteX161" fmla="*/ 637646 w 3180821"/>
                    <a:gd name="connsiteY161" fmla="*/ 807190 h 2276195"/>
                    <a:gd name="connsiteX162" fmla="*/ 515938 w 3180821"/>
                    <a:gd name="connsiteY162" fmla="*/ 524727 h 2276195"/>
                    <a:gd name="connsiteX163" fmla="*/ 488421 w 3180821"/>
                    <a:gd name="connsiteY163" fmla="*/ 459136 h 2276195"/>
                    <a:gd name="connsiteX164" fmla="*/ 436034 w 3180821"/>
                    <a:gd name="connsiteY164" fmla="*/ 345939 h 2276195"/>
                    <a:gd name="connsiteX165" fmla="*/ 385763 w 3180821"/>
                    <a:gd name="connsiteY165" fmla="*/ 251255 h 2276195"/>
                    <a:gd name="connsiteX166" fmla="*/ 337609 w 3180821"/>
                    <a:gd name="connsiteY166" fmla="*/ 175614 h 2276195"/>
                    <a:gd name="connsiteX167" fmla="*/ 291571 w 3180821"/>
                    <a:gd name="connsiteY167" fmla="*/ 115842 h 2276195"/>
                    <a:gd name="connsiteX168" fmla="*/ 248179 w 3180821"/>
                    <a:gd name="connsiteY168" fmla="*/ 70881 h 2276195"/>
                    <a:gd name="connsiteX169" fmla="*/ 207963 w 3180821"/>
                    <a:gd name="connsiteY169" fmla="*/ 38085 h 2276195"/>
                    <a:gd name="connsiteX170" fmla="*/ 171450 w 3180821"/>
                    <a:gd name="connsiteY170" fmla="*/ 16398 h 2276195"/>
                    <a:gd name="connsiteX171" fmla="*/ 137584 w 3180821"/>
                    <a:gd name="connsiteY171" fmla="*/ 4232 h 2276195"/>
                    <a:gd name="connsiteX172" fmla="*/ 107421 w 3180821"/>
                    <a:gd name="connsiteY172" fmla="*/ 0 h 2276195"/>
                    <a:gd name="connsiteX173" fmla="*/ 80434 w 3180821"/>
                    <a:gd name="connsiteY173" fmla="*/ 1587 h 2276195"/>
                    <a:gd name="connsiteX174" fmla="*/ 58738 w 3180821"/>
                    <a:gd name="connsiteY174" fmla="*/ 6877 h 2276195"/>
                    <a:gd name="connsiteX175" fmla="*/ 17463 w 3180821"/>
                    <a:gd name="connsiteY175" fmla="*/ 28035 h 2276195"/>
                    <a:gd name="connsiteX176" fmla="*/ 10584 w 3180821"/>
                    <a:gd name="connsiteY176" fmla="*/ 34911 h 2276195"/>
                    <a:gd name="connsiteX177" fmla="*/ 6879 w 3180821"/>
                    <a:gd name="connsiteY177" fmla="*/ 40201 h 2276195"/>
                    <a:gd name="connsiteX178" fmla="*/ 1588 w 3180821"/>
                    <a:gd name="connsiteY178" fmla="*/ 53425 h 2276195"/>
                    <a:gd name="connsiteX179" fmla="*/ 0 w 3180821"/>
                    <a:gd name="connsiteY179" fmla="*/ 79344 h 2276195"/>
                    <a:gd name="connsiteX180" fmla="*/ 7409 w 3180821"/>
                    <a:gd name="connsiteY180" fmla="*/ 122719 h 2276195"/>
                    <a:gd name="connsiteX181" fmla="*/ 25929 w 3180821"/>
                    <a:gd name="connsiteY181" fmla="*/ 175085 h 2276195"/>
                    <a:gd name="connsiteX182" fmla="*/ 68263 w 3180821"/>
                    <a:gd name="connsiteY182" fmla="*/ 265537 h 2276195"/>
                    <a:gd name="connsiteX183" fmla="*/ 146050 w 3180821"/>
                    <a:gd name="connsiteY183" fmla="*/ 403066 h 2276195"/>
                    <a:gd name="connsiteX184" fmla="*/ 235479 w 3180821"/>
                    <a:gd name="connsiteY184" fmla="*/ 541653 h 2276195"/>
                    <a:gd name="connsiteX185" fmla="*/ 322263 w 3180821"/>
                    <a:gd name="connsiteY185" fmla="*/ 668603 h 2276195"/>
                    <a:gd name="connsiteX186" fmla="*/ 422804 w 3180821"/>
                    <a:gd name="connsiteY186" fmla="*/ 808777 h 2276195"/>
                    <a:gd name="connsiteX187" fmla="*/ 439738 w 3180821"/>
                    <a:gd name="connsiteY187" fmla="*/ 830465 h 2276195"/>
                    <a:gd name="connsiteX188" fmla="*/ 466196 w 3180821"/>
                    <a:gd name="connsiteY188" fmla="*/ 875426 h 2276195"/>
                    <a:gd name="connsiteX189" fmla="*/ 516467 w 3180821"/>
                    <a:gd name="connsiteY189" fmla="*/ 970639 h 2276195"/>
                    <a:gd name="connsiteX190" fmla="*/ 564092 w 3180821"/>
                    <a:gd name="connsiteY190" fmla="*/ 1069554 h 2276195"/>
                    <a:gd name="connsiteX191" fmla="*/ 606425 w 3180821"/>
                    <a:gd name="connsiteY191" fmla="*/ 1172172 h 2276195"/>
                    <a:gd name="connsiteX192" fmla="*/ 664634 w 3180821"/>
                    <a:gd name="connsiteY192" fmla="*/ 1327685 h 2276195"/>
                    <a:gd name="connsiteX193" fmla="*/ 729192 w 3180821"/>
                    <a:gd name="connsiteY193" fmla="*/ 1531863 h 2276195"/>
                    <a:gd name="connsiteX194" fmla="*/ 779463 w 3180821"/>
                    <a:gd name="connsiteY194" fmla="*/ 1720172 h 2276195"/>
                    <a:gd name="connsiteX195" fmla="*/ 815975 w 3180821"/>
                    <a:gd name="connsiteY195" fmla="*/ 1879389 h 2276195"/>
                    <a:gd name="connsiteX196" fmla="*/ 848784 w 3180821"/>
                    <a:gd name="connsiteY196" fmla="*/ 2045482 h 2276195"/>
                    <a:gd name="connsiteX197" fmla="*/ 852488 w 3180821"/>
                    <a:gd name="connsiteY197" fmla="*/ 2069814 h 2276195"/>
                    <a:gd name="connsiteX198" fmla="*/ 846667 w 3180821"/>
                    <a:gd name="connsiteY198" fmla="*/ 2089385 h 2276195"/>
                    <a:gd name="connsiteX199" fmla="*/ 403631 w 3180821"/>
                    <a:gd name="connsiteY199" fmla="*/ 2276195 h 2276195"/>
                    <a:gd name="connsiteX0" fmla="*/ 403631 w 3180821"/>
                    <a:gd name="connsiteY0" fmla="*/ 2276195 h 2276195"/>
                    <a:gd name="connsiteX1" fmla="*/ 3085922 w 3180821"/>
                    <a:gd name="connsiteY1" fmla="*/ 2109788 h 2276195"/>
                    <a:gd name="connsiteX2" fmla="*/ 3083984 w 3180821"/>
                    <a:gd name="connsiteY2" fmla="*/ 2107899 h 2276195"/>
                    <a:gd name="connsiteX3" fmla="*/ 3060171 w 3180821"/>
                    <a:gd name="connsiteY3" fmla="*/ 2076161 h 2276195"/>
                    <a:gd name="connsiteX4" fmla="*/ 3042180 w 3180821"/>
                    <a:gd name="connsiteY4" fmla="*/ 2031200 h 2276195"/>
                    <a:gd name="connsiteX5" fmla="*/ 3036888 w 3180821"/>
                    <a:gd name="connsiteY5" fmla="*/ 1986767 h 2276195"/>
                    <a:gd name="connsiteX6" fmla="*/ 3040063 w 3180821"/>
                    <a:gd name="connsiteY6" fmla="*/ 1943393 h 2276195"/>
                    <a:gd name="connsiteX7" fmla="*/ 3048000 w 3180821"/>
                    <a:gd name="connsiteY7" fmla="*/ 1902134 h 2276195"/>
                    <a:gd name="connsiteX8" fmla="*/ 3064404 w 3180821"/>
                    <a:gd name="connsiteY8" fmla="*/ 1846593 h 2276195"/>
                    <a:gd name="connsiteX9" fmla="*/ 3071813 w 3180821"/>
                    <a:gd name="connsiteY9" fmla="*/ 1817501 h 2276195"/>
                    <a:gd name="connsiteX10" fmla="*/ 3076576 w 3180821"/>
                    <a:gd name="connsiteY10" fmla="*/ 1803748 h 2276195"/>
                    <a:gd name="connsiteX11" fmla="*/ 3095626 w 3180821"/>
                    <a:gd name="connsiteY11" fmla="*/ 1767250 h 2276195"/>
                    <a:gd name="connsiteX12" fmla="*/ 3142192 w 3180821"/>
                    <a:gd name="connsiteY12" fmla="*/ 1697427 h 2276195"/>
                    <a:gd name="connsiteX13" fmla="*/ 3180821 w 3180821"/>
                    <a:gd name="connsiteY13" fmla="*/ 1644531 h 2276195"/>
                    <a:gd name="connsiteX14" fmla="*/ 3045354 w 3180821"/>
                    <a:gd name="connsiteY14" fmla="*/ 1603802 h 2276195"/>
                    <a:gd name="connsiteX15" fmla="*/ 2453217 w 3180821"/>
                    <a:gd name="connsiteY15" fmla="*/ 1417079 h 2276195"/>
                    <a:gd name="connsiteX16" fmla="*/ 2216680 w 3180821"/>
                    <a:gd name="connsiteY16" fmla="*/ 1336678 h 2276195"/>
                    <a:gd name="connsiteX17" fmla="*/ 2145242 w 3180821"/>
                    <a:gd name="connsiteY17" fmla="*/ 1310230 h 2276195"/>
                    <a:gd name="connsiteX18" fmla="*/ 2119313 w 3180821"/>
                    <a:gd name="connsiteY18" fmla="*/ 1298064 h 2276195"/>
                    <a:gd name="connsiteX19" fmla="*/ 2116138 w 3180821"/>
                    <a:gd name="connsiteY19" fmla="*/ 1294361 h 2276195"/>
                    <a:gd name="connsiteX20" fmla="*/ 2103438 w 3180821"/>
                    <a:gd name="connsiteY20" fmla="*/ 1293303 h 2276195"/>
                    <a:gd name="connsiteX21" fmla="*/ 2083330 w 3180821"/>
                    <a:gd name="connsiteY21" fmla="*/ 1284311 h 2276195"/>
                    <a:gd name="connsiteX22" fmla="*/ 2064280 w 3180821"/>
                    <a:gd name="connsiteY22" fmla="*/ 1265268 h 2276195"/>
                    <a:gd name="connsiteX23" fmla="*/ 2062163 w 3180821"/>
                    <a:gd name="connsiteY23" fmla="*/ 1260508 h 2276195"/>
                    <a:gd name="connsiteX24" fmla="*/ 2001309 w 3180821"/>
                    <a:gd name="connsiteY24" fmla="*/ 1085423 h 2276195"/>
                    <a:gd name="connsiteX25" fmla="*/ 1991254 w 3180821"/>
                    <a:gd name="connsiteY25" fmla="*/ 1038874 h 2276195"/>
                    <a:gd name="connsiteX26" fmla="*/ 1974321 w 3180821"/>
                    <a:gd name="connsiteY26" fmla="*/ 990210 h 2276195"/>
                    <a:gd name="connsiteX27" fmla="*/ 1963209 w 3180821"/>
                    <a:gd name="connsiteY27" fmla="*/ 967994 h 2276195"/>
                    <a:gd name="connsiteX28" fmla="*/ 1951038 w 3180821"/>
                    <a:gd name="connsiteY28" fmla="*/ 952125 h 2276195"/>
                    <a:gd name="connsiteX29" fmla="*/ 1938867 w 3180821"/>
                    <a:gd name="connsiteY29" fmla="*/ 943133 h 2276195"/>
                    <a:gd name="connsiteX30" fmla="*/ 1927225 w 3180821"/>
                    <a:gd name="connsiteY30" fmla="*/ 939430 h 2276195"/>
                    <a:gd name="connsiteX31" fmla="*/ 1915054 w 3180821"/>
                    <a:gd name="connsiteY31" fmla="*/ 939959 h 2276195"/>
                    <a:gd name="connsiteX32" fmla="*/ 1898121 w 3180821"/>
                    <a:gd name="connsiteY32" fmla="*/ 946835 h 2276195"/>
                    <a:gd name="connsiteX33" fmla="*/ 1879071 w 3180821"/>
                    <a:gd name="connsiteY33" fmla="*/ 963762 h 2276195"/>
                    <a:gd name="connsiteX34" fmla="*/ 1858434 w 3180821"/>
                    <a:gd name="connsiteY34" fmla="*/ 991268 h 2276195"/>
                    <a:gd name="connsiteX35" fmla="*/ 1855788 w 3180821"/>
                    <a:gd name="connsiteY35" fmla="*/ 997086 h 2276195"/>
                    <a:gd name="connsiteX36" fmla="*/ 1846263 w 3180821"/>
                    <a:gd name="connsiteY36" fmla="*/ 1025121 h 2276195"/>
                    <a:gd name="connsiteX37" fmla="*/ 1827213 w 3180821"/>
                    <a:gd name="connsiteY37" fmla="*/ 1116102 h 2276195"/>
                    <a:gd name="connsiteX38" fmla="*/ 1805517 w 3180821"/>
                    <a:gd name="connsiteY38" fmla="*/ 1261566 h 2276195"/>
                    <a:gd name="connsiteX39" fmla="*/ 1802342 w 3180821"/>
                    <a:gd name="connsiteY39" fmla="*/ 1290658 h 2276195"/>
                    <a:gd name="connsiteX40" fmla="*/ 1790700 w 3180821"/>
                    <a:gd name="connsiteY40" fmla="*/ 1303353 h 2276195"/>
                    <a:gd name="connsiteX41" fmla="*/ 1770063 w 3180821"/>
                    <a:gd name="connsiteY41" fmla="*/ 1321867 h 2276195"/>
                    <a:gd name="connsiteX42" fmla="*/ 1751013 w 3180821"/>
                    <a:gd name="connsiteY42" fmla="*/ 1331388 h 2276195"/>
                    <a:gd name="connsiteX43" fmla="*/ 1735138 w 3180821"/>
                    <a:gd name="connsiteY43" fmla="*/ 1334562 h 2276195"/>
                    <a:gd name="connsiteX44" fmla="*/ 1720850 w 3180821"/>
                    <a:gd name="connsiteY44" fmla="*/ 1330859 h 2276195"/>
                    <a:gd name="connsiteX45" fmla="*/ 1708680 w 3180821"/>
                    <a:gd name="connsiteY45" fmla="*/ 1321867 h 2276195"/>
                    <a:gd name="connsiteX46" fmla="*/ 1692275 w 3180821"/>
                    <a:gd name="connsiteY46" fmla="*/ 1300180 h 2276195"/>
                    <a:gd name="connsiteX47" fmla="*/ 1677459 w 3180821"/>
                    <a:gd name="connsiteY47" fmla="*/ 1262095 h 2276195"/>
                    <a:gd name="connsiteX48" fmla="*/ 1667405 w 3180821"/>
                    <a:gd name="connsiteY48" fmla="*/ 1221894 h 2276195"/>
                    <a:gd name="connsiteX49" fmla="*/ 1659467 w 3180821"/>
                    <a:gd name="connsiteY49" fmla="*/ 1170585 h 2276195"/>
                    <a:gd name="connsiteX50" fmla="*/ 1658938 w 3180821"/>
                    <a:gd name="connsiteY50" fmla="*/ 1162650 h 2276195"/>
                    <a:gd name="connsiteX51" fmla="*/ 1655234 w 3180821"/>
                    <a:gd name="connsiteY51" fmla="*/ 1151542 h 2276195"/>
                    <a:gd name="connsiteX52" fmla="*/ 1646767 w 3180821"/>
                    <a:gd name="connsiteY52" fmla="*/ 1135145 h 2276195"/>
                    <a:gd name="connsiteX53" fmla="*/ 1636184 w 3180821"/>
                    <a:gd name="connsiteY53" fmla="*/ 1121921 h 2276195"/>
                    <a:gd name="connsiteX54" fmla="*/ 1624542 w 3180821"/>
                    <a:gd name="connsiteY54" fmla="*/ 1113457 h 2276195"/>
                    <a:gd name="connsiteX55" fmla="*/ 1604963 w 3180821"/>
                    <a:gd name="connsiteY55" fmla="*/ 1107110 h 2276195"/>
                    <a:gd name="connsiteX56" fmla="*/ 1577446 w 3180821"/>
                    <a:gd name="connsiteY56" fmla="*/ 1107639 h 2276195"/>
                    <a:gd name="connsiteX57" fmla="*/ 1537230 w 3180821"/>
                    <a:gd name="connsiteY57" fmla="*/ 1121392 h 2276195"/>
                    <a:gd name="connsiteX58" fmla="*/ 1499130 w 3180821"/>
                    <a:gd name="connsiteY58" fmla="*/ 1144137 h 2276195"/>
                    <a:gd name="connsiteX59" fmla="*/ 1494896 w 3180821"/>
                    <a:gd name="connsiteY59" fmla="*/ 1147311 h 2276195"/>
                    <a:gd name="connsiteX60" fmla="*/ 1475317 w 3180821"/>
                    <a:gd name="connsiteY60" fmla="*/ 1150484 h 2276195"/>
                    <a:gd name="connsiteX61" fmla="*/ 1445684 w 3180821"/>
                    <a:gd name="connsiteY61" fmla="*/ 1149426 h 2276195"/>
                    <a:gd name="connsiteX62" fmla="*/ 1426634 w 3180821"/>
                    <a:gd name="connsiteY62" fmla="*/ 1143608 h 2276195"/>
                    <a:gd name="connsiteX63" fmla="*/ 1414992 w 3180821"/>
                    <a:gd name="connsiteY63" fmla="*/ 1132500 h 2276195"/>
                    <a:gd name="connsiteX64" fmla="*/ 1409700 w 3180821"/>
                    <a:gd name="connsiteY64" fmla="*/ 1114515 h 2276195"/>
                    <a:gd name="connsiteX65" fmla="*/ 1412875 w 3180821"/>
                    <a:gd name="connsiteY65" fmla="*/ 1093886 h 2276195"/>
                    <a:gd name="connsiteX66" fmla="*/ 1413405 w 3180821"/>
                    <a:gd name="connsiteY66" fmla="*/ 1091770 h 2276195"/>
                    <a:gd name="connsiteX67" fmla="*/ 1421342 w 3180821"/>
                    <a:gd name="connsiteY67" fmla="*/ 1049453 h 2276195"/>
                    <a:gd name="connsiteX68" fmla="*/ 1429809 w 3180821"/>
                    <a:gd name="connsiteY68" fmla="*/ 975928 h 2276195"/>
                    <a:gd name="connsiteX69" fmla="*/ 1431925 w 3180821"/>
                    <a:gd name="connsiteY69" fmla="*/ 912453 h 2276195"/>
                    <a:gd name="connsiteX70" fmla="*/ 1429809 w 3180821"/>
                    <a:gd name="connsiteY70" fmla="*/ 858499 h 2276195"/>
                    <a:gd name="connsiteX71" fmla="*/ 1422930 w 3180821"/>
                    <a:gd name="connsiteY71" fmla="*/ 813538 h 2276195"/>
                    <a:gd name="connsiteX72" fmla="*/ 1411817 w 3180821"/>
                    <a:gd name="connsiteY72" fmla="*/ 775982 h 2276195"/>
                    <a:gd name="connsiteX73" fmla="*/ 1399117 w 3180821"/>
                    <a:gd name="connsiteY73" fmla="*/ 746360 h 2276195"/>
                    <a:gd name="connsiteX74" fmla="*/ 1383771 w 3180821"/>
                    <a:gd name="connsiteY74" fmla="*/ 723615 h 2276195"/>
                    <a:gd name="connsiteX75" fmla="*/ 1366838 w 3180821"/>
                    <a:gd name="connsiteY75" fmla="*/ 706159 h 2276195"/>
                    <a:gd name="connsiteX76" fmla="*/ 1349375 w 3180821"/>
                    <a:gd name="connsiteY76" fmla="*/ 692935 h 2276195"/>
                    <a:gd name="connsiteX77" fmla="*/ 1323446 w 3180821"/>
                    <a:gd name="connsiteY77" fmla="*/ 681827 h 2276195"/>
                    <a:gd name="connsiteX78" fmla="*/ 1282700 w 3180821"/>
                    <a:gd name="connsiteY78" fmla="*/ 676538 h 2276195"/>
                    <a:gd name="connsiteX79" fmla="*/ 1275821 w 3180821"/>
                    <a:gd name="connsiteY79" fmla="*/ 678125 h 2276195"/>
                    <a:gd name="connsiteX80" fmla="*/ 1264180 w 3180821"/>
                    <a:gd name="connsiteY80" fmla="*/ 681827 h 2276195"/>
                    <a:gd name="connsiteX81" fmla="*/ 1245659 w 3180821"/>
                    <a:gd name="connsiteY81" fmla="*/ 690291 h 2276195"/>
                    <a:gd name="connsiteX82" fmla="*/ 1223963 w 3180821"/>
                    <a:gd name="connsiteY82" fmla="*/ 707746 h 2276195"/>
                    <a:gd name="connsiteX83" fmla="*/ 1206500 w 3180821"/>
                    <a:gd name="connsiteY83" fmla="*/ 735252 h 2276195"/>
                    <a:gd name="connsiteX84" fmla="*/ 1199621 w 3180821"/>
                    <a:gd name="connsiteY84" fmla="*/ 765403 h 2276195"/>
                    <a:gd name="connsiteX85" fmla="*/ 1200680 w 3180821"/>
                    <a:gd name="connsiteY85" fmla="*/ 810364 h 2276195"/>
                    <a:gd name="connsiteX86" fmla="*/ 1212321 w 3180821"/>
                    <a:gd name="connsiteY86" fmla="*/ 852152 h 2276195"/>
                    <a:gd name="connsiteX87" fmla="*/ 1214438 w 3180821"/>
                    <a:gd name="connsiteY87" fmla="*/ 856913 h 2276195"/>
                    <a:gd name="connsiteX88" fmla="*/ 1220788 w 3180821"/>
                    <a:gd name="connsiteY88" fmla="*/ 870665 h 2276195"/>
                    <a:gd name="connsiteX89" fmla="*/ 1231371 w 3180821"/>
                    <a:gd name="connsiteY89" fmla="*/ 905577 h 2276195"/>
                    <a:gd name="connsiteX90" fmla="*/ 1243542 w 3180821"/>
                    <a:gd name="connsiteY90" fmla="*/ 966936 h 2276195"/>
                    <a:gd name="connsiteX91" fmla="*/ 1255184 w 3180821"/>
                    <a:gd name="connsiteY91" fmla="*/ 1083836 h 2276195"/>
                    <a:gd name="connsiteX92" fmla="*/ 1255184 w 3180821"/>
                    <a:gd name="connsiteY92" fmla="*/ 1107110 h 2276195"/>
                    <a:gd name="connsiteX93" fmla="*/ 1238780 w 3180821"/>
                    <a:gd name="connsiteY93" fmla="*/ 1120334 h 2276195"/>
                    <a:gd name="connsiteX94" fmla="*/ 1209146 w 3180821"/>
                    <a:gd name="connsiteY94" fmla="*/ 1140434 h 2276195"/>
                    <a:gd name="connsiteX95" fmla="*/ 1181630 w 3180821"/>
                    <a:gd name="connsiteY95" fmla="*/ 1151542 h 2276195"/>
                    <a:gd name="connsiteX96" fmla="*/ 1157288 w 3180821"/>
                    <a:gd name="connsiteY96" fmla="*/ 1155774 h 2276195"/>
                    <a:gd name="connsiteX97" fmla="*/ 1135592 w 3180821"/>
                    <a:gd name="connsiteY97" fmla="*/ 1152600 h 2276195"/>
                    <a:gd name="connsiteX98" fmla="*/ 1115484 w 3180821"/>
                    <a:gd name="connsiteY98" fmla="*/ 1143608 h 2276195"/>
                    <a:gd name="connsiteX99" fmla="*/ 1089555 w 3180821"/>
                    <a:gd name="connsiteY99" fmla="*/ 1122979 h 2276195"/>
                    <a:gd name="connsiteX100" fmla="*/ 1062038 w 3180821"/>
                    <a:gd name="connsiteY100" fmla="*/ 1084894 h 2276195"/>
                    <a:gd name="connsiteX101" fmla="*/ 1044046 w 3180821"/>
                    <a:gd name="connsiteY101" fmla="*/ 1043635 h 2276195"/>
                    <a:gd name="connsiteX102" fmla="*/ 1027113 w 3180821"/>
                    <a:gd name="connsiteY102" fmla="*/ 992326 h 2276195"/>
                    <a:gd name="connsiteX103" fmla="*/ 1025525 w 3180821"/>
                    <a:gd name="connsiteY103" fmla="*/ 983334 h 2276195"/>
                    <a:gd name="connsiteX104" fmla="*/ 1016000 w 3180821"/>
                    <a:gd name="connsiteY104" fmla="*/ 955828 h 2276195"/>
                    <a:gd name="connsiteX105" fmla="*/ 1001184 w 3180821"/>
                    <a:gd name="connsiteY105" fmla="*/ 882831 h 2276195"/>
                    <a:gd name="connsiteX106" fmla="*/ 992188 w 3180821"/>
                    <a:gd name="connsiteY106" fmla="*/ 796082 h 2276195"/>
                    <a:gd name="connsiteX107" fmla="*/ 987425 w 3180821"/>
                    <a:gd name="connsiteY107" fmla="*/ 704573 h 2276195"/>
                    <a:gd name="connsiteX108" fmla="*/ 987425 w 3180821"/>
                    <a:gd name="connsiteY108" fmla="*/ 488758 h 2276195"/>
                    <a:gd name="connsiteX109" fmla="*/ 990071 w 3180821"/>
                    <a:gd name="connsiteY109" fmla="*/ 437978 h 2276195"/>
                    <a:gd name="connsiteX110" fmla="*/ 981605 w 3180821"/>
                    <a:gd name="connsiteY110" fmla="*/ 415232 h 2276195"/>
                    <a:gd name="connsiteX111" fmla="*/ 964671 w 3180821"/>
                    <a:gd name="connsiteY111" fmla="*/ 378734 h 2276195"/>
                    <a:gd name="connsiteX112" fmla="*/ 947209 w 3180821"/>
                    <a:gd name="connsiteY112" fmla="*/ 352815 h 2276195"/>
                    <a:gd name="connsiteX113" fmla="*/ 931334 w 3180821"/>
                    <a:gd name="connsiteY113" fmla="*/ 335360 h 2276195"/>
                    <a:gd name="connsiteX114" fmla="*/ 914400 w 3180821"/>
                    <a:gd name="connsiteY114" fmla="*/ 325839 h 2276195"/>
                    <a:gd name="connsiteX115" fmla="*/ 899055 w 3180821"/>
                    <a:gd name="connsiteY115" fmla="*/ 323723 h 2276195"/>
                    <a:gd name="connsiteX116" fmla="*/ 884767 w 3180821"/>
                    <a:gd name="connsiteY116" fmla="*/ 326896 h 2276195"/>
                    <a:gd name="connsiteX117" fmla="*/ 869950 w 3180821"/>
                    <a:gd name="connsiteY117" fmla="*/ 334302 h 2276195"/>
                    <a:gd name="connsiteX118" fmla="*/ 850900 w 3180821"/>
                    <a:gd name="connsiteY118" fmla="*/ 352815 h 2276195"/>
                    <a:gd name="connsiteX119" fmla="*/ 829734 w 3180821"/>
                    <a:gd name="connsiteY119" fmla="*/ 382966 h 2276195"/>
                    <a:gd name="connsiteX120" fmla="*/ 809096 w 3180821"/>
                    <a:gd name="connsiteY120" fmla="*/ 424754 h 2276195"/>
                    <a:gd name="connsiteX121" fmla="*/ 805921 w 3180821"/>
                    <a:gd name="connsiteY121" fmla="*/ 433217 h 2276195"/>
                    <a:gd name="connsiteX122" fmla="*/ 800100 w 3180821"/>
                    <a:gd name="connsiteY122" fmla="*/ 459136 h 2276195"/>
                    <a:gd name="connsiteX123" fmla="*/ 796925 w 3180821"/>
                    <a:gd name="connsiteY123" fmla="*/ 514148 h 2276195"/>
                    <a:gd name="connsiteX124" fmla="*/ 804863 w 3180821"/>
                    <a:gd name="connsiteY124" fmla="*/ 569688 h 2276195"/>
                    <a:gd name="connsiteX125" fmla="*/ 819680 w 3180821"/>
                    <a:gd name="connsiteY125" fmla="*/ 624700 h 2276195"/>
                    <a:gd name="connsiteX126" fmla="*/ 849842 w 3180821"/>
                    <a:gd name="connsiteY126" fmla="*/ 701399 h 2276195"/>
                    <a:gd name="connsiteX127" fmla="*/ 892175 w 3180821"/>
                    <a:gd name="connsiteY127" fmla="*/ 783916 h 2276195"/>
                    <a:gd name="connsiteX128" fmla="*/ 906992 w 3180821"/>
                    <a:gd name="connsiteY128" fmla="*/ 811422 h 2276195"/>
                    <a:gd name="connsiteX129" fmla="*/ 918105 w 3180821"/>
                    <a:gd name="connsiteY129" fmla="*/ 835754 h 2276195"/>
                    <a:gd name="connsiteX130" fmla="*/ 932921 w 3180821"/>
                    <a:gd name="connsiteY130" fmla="*/ 891824 h 2276195"/>
                    <a:gd name="connsiteX131" fmla="*/ 942446 w 3180821"/>
                    <a:gd name="connsiteY131" fmla="*/ 966936 h 2276195"/>
                    <a:gd name="connsiteX132" fmla="*/ 943505 w 3180821"/>
                    <a:gd name="connsiteY132" fmla="*/ 979631 h 2276195"/>
                    <a:gd name="connsiteX133" fmla="*/ 938742 w 3180821"/>
                    <a:gd name="connsiteY133" fmla="*/ 982805 h 2276195"/>
                    <a:gd name="connsiteX134" fmla="*/ 929746 w 3180821"/>
                    <a:gd name="connsiteY134" fmla="*/ 984391 h 2276195"/>
                    <a:gd name="connsiteX135" fmla="*/ 914400 w 3180821"/>
                    <a:gd name="connsiteY135" fmla="*/ 979631 h 2276195"/>
                    <a:gd name="connsiteX136" fmla="*/ 892175 w 3180821"/>
                    <a:gd name="connsiteY136" fmla="*/ 961117 h 2276195"/>
                    <a:gd name="connsiteX137" fmla="*/ 869950 w 3180821"/>
                    <a:gd name="connsiteY137" fmla="*/ 934140 h 2276195"/>
                    <a:gd name="connsiteX138" fmla="*/ 821267 w 3180821"/>
                    <a:gd name="connsiteY138" fmla="*/ 853739 h 2276195"/>
                    <a:gd name="connsiteX139" fmla="*/ 810155 w 3180821"/>
                    <a:gd name="connsiteY139" fmla="*/ 830994 h 2276195"/>
                    <a:gd name="connsiteX140" fmla="*/ 790046 w 3180821"/>
                    <a:gd name="connsiteY140" fmla="*/ 802959 h 2276195"/>
                    <a:gd name="connsiteX141" fmla="*/ 757238 w 3180821"/>
                    <a:gd name="connsiteY141" fmla="*/ 768576 h 2276195"/>
                    <a:gd name="connsiteX142" fmla="*/ 738188 w 3180821"/>
                    <a:gd name="connsiteY142" fmla="*/ 756939 h 2276195"/>
                    <a:gd name="connsiteX143" fmla="*/ 728663 w 3180821"/>
                    <a:gd name="connsiteY143" fmla="*/ 754824 h 2276195"/>
                    <a:gd name="connsiteX144" fmla="*/ 716492 w 3180821"/>
                    <a:gd name="connsiteY144" fmla="*/ 758526 h 2276195"/>
                    <a:gd name="connsiteX145" fmla="*/ 706438 w 3180821"/>
                    <a:gd name="connsiteY145" fmla="*/ 773866 h 2276195"/>
                    <a:gd name="connsiteX146" fmla="*/ 703263 w 3180821"/>
                    <a:gd name="connsiteY146" fmla="*/ 796611 h 2276195"/>
                    <a:gd name="connsiteX147" fmla="*/ 705379 w 3180821"/>
                    <a:gd name="connsiteY147" fmla="*/ 820943 h 2276195"/>
                    <a:gd name="connsiteX148" fmla="*/ 713317 w 3180821"/>
                    <a:gd name="connsiteY148" fmla="*/ 843160 h 2276195"/>
                    <a:gd name="connsiteX149" fmla="*/ 718609 w 3180821"/>
                    <a:gd name="connsiteY149" fmla="*/ 851623 h 2276195"/>
                    <a:gd name="connsiteX150" fmla="*/ 733954 w 3180821"/>
                    <a:gd name="connsiteY150" fmla="*/ 873839 h 2276195"/>
                    <a:gd name="connsiteX151" fmla="*/ 784225 w 3180821"/>
                    <a:gd name="connsiteY151" fmla="*/ 963762 h 2276195"/>
                    <a:gd name="connsiteX152" fmla="*/ 865717 w 3180821"/>
                    <a:gd name="connsiteY152" fmla="*/ 1119805 h 2276195"/>
                    <a:gd name="connsiteX153" fmla="*/ 882121 w 3180821"/>
                    <a:gd name="connsiteY153" fmla="*/ 1152600 h 2276195"/>
                    <a:gd name="connsiteX154" fmla="*/ 886355 w 3180821"/>
                    <a:gd name="connsiteY154" fmla="*/ 1171643 h 2276195"/>
                    <a:gd name="connsiteX155" fmla="*/ 886355 w 3180821"/>
                    <a:gd name="connsiteY155" fmla="*/ 1199149 h 2276195"/>
                    <a:gd name="connsiteX156" fmla="*/ 879475 w 3180821"/>
                    <a:gd name="connsiteY156" fmla="*/ 1217133 h 2276195"/>
                    <a:gd name="connsiteX157" fmla="*/ 867834 w 3180821"/>
                    <a:gd name="connsiteY157" fmla="*/ 1228241 h 2276195"/>
                    <a:gd name="connsiteX158" fmla="*/ 847196 w 3180821"/>
                    <a:gd name="connsiteY158" fmla="*/ 1233531 h 2276195"/>
                    <a:gd name="connsiteX159" fmla="*/ 824442 w 3180821"/>
                    <a:gd name="connsiteY159" fmla="*/ 1229299 h 2276195"/>
                    <a:gd name="connsiteX160" fmla="*/ 821267 w 3180821"/>
                    <a:gd name="connsiteY160" fmla="*/ 1228770 h 2276195"/>
                    <a:gd name="connsiteX161" fmla="*/ 637646 w 3180821"/>
                    <a:gd name="connsiteY161" fmla="*/ 807190 h 2276195"/>
                    <a:gd name="connsiteX162" fmla="*/ 515938 w 3180821"/>
                    <a:gd name="connsiteY162" fmla="*/ 524727 h 2276195"/>
                    <a:gd name="connsiteX163" fmla="*/ 488421 w 3180821"/>
                    <a:gd name="connsiteY163" fmla="*/ 459136 h 2276195"/>
                    <a:gd name="connsiteX164" fmla="*/ 436034 w 3180821"/>
                    <a:gd name="connsiteY164" fmla="*/ 345939 h 2276195"/>
                    <a:gd name="connsiteX165" fmla="*/ 385763 w 3180821"/>
                    <a:gd name="connsiteY165" fmla="*/ 251255 h 2276195"/>
                    <a:gd name="connsiteX166" fmla="*/ 337609 w 3180821"/>
                    <a:gd name="connsiteY166" fmla="*/ 175614 h 2276195"/>
                    <a:gd name="connsiteX167" fmla="*/ 291571 w 3180821"/>
                    <a:gd name="connsiteY167" fmla="*/ 115842 h 2276195"/>
                    <a:gd name="connsiteX168" fmla="*/ 248179 w 3180821"/>
                    <a:gd name="connsiteY168" fmla="*/ 70881 h 2276195"/>
                    <a:gd name="connsiteX169" fmla="*/ 207963 w 3180821"/>
                    <a:gd name="connsiteY169" fmla="*/ 38085 h 2276195"/>
                    <a:gd name="connsiteX170" fmla="*/ 171450 w 3180821"/>
                    <a:gd name="connsiteY170" fmla="*/ 16398 h 2276195"/>
                    <a:gd name="connsiteX171" fmla="*/ 137584 w 3180821"/>
                    <a:gd name="connsiteY171" fmla="*/ 4232 h 2276195"/>
                    <a:gd name="connsiteX172" fmla="*/ 107421 w 3180821"/>
                    <a:gd name="connsiteY172" fmla="*/ 0 h 2276195"/>
                    <a:gd name="connsiteX173" fmla="*/ 80434 w 3180821"/>
                    <a:gd name="connsiteY173" fmla="*/ 1587 h 2276195"/>
                    <a:gd name="connsiteX174" fmla="*/ 58738 w 3180821"/>
                    <a:gd name="connsiteY174" fmla="*/ 6877 h 2276195"/>
                    <a:gd name="connsiteX175" fmla="*/ 17463 w 3180821"/>
                    <a:gd name="connsiteY175" fmla="*/ 28035 h 2276195"/>
                    <a:gd name="connsiteX176" fmla="*/ 10584 w 3180821"/>
                    <a:gd name="connsiteY176" fmla="*/ 34911 h 2276195"/>
                    <a:gd name="connsiteX177" fmla="*/ 6879 w 3180821"/>
                    <a:gd name="connsiteY177" fmla="*/ 40201 h 2276195"/>
                    <a:gd name="connsiteX178" fmla="*/ 1588 w 3180821"/>
                    <a:gd name="connsiteY178" fmla="*/ 53425 h 2276195"/>
                    <a:gd name="connsiteX179" fmla="*/ 0 w 3180821"/>
                    <a:gd name="connsiteY179" fmla="*/ 79344 h 2276195"/>
                    <a:gd name="connsiteX180" fmla="*/ 7409 w 3180821"/>
                    <a:gd name="connsiteY180" fmla="*/ 122719 h 2276195"/>
                    <a:gd name="connsiteX181" fmla="*/ 25929 w 3180821"/>
                    <a:gd name="connsiteY181" fmla="*/ 175085 h 2276195"/>
                    <a:gd name="connsiteX182" fmla="*/ 68263 w 3180821"/>
                    <a:gd name="connsiteY182" fmla="*/ 265537 h 2276195"/>
                    <a:gd name="connsiteX183" fmla="*/ 146050 w 3180821"/>
                    <a:gd name="connsiteY183" fmla="*/ 403066 h 2276195"/>
                    <a:gd name="connsiteX184" fmla="*/ 235479 w 3180821"/>
                    <a:gd name="connsiteY184" fmla="*/ 541653 h 2276195"/>
                    <a:gd name="connsiteX185" fmla="*/ 322263 w 3180821"/>
                    <a:gd name="connsiteY185" fmla="*/ 668603 h 2276195"/>
                    <a:gd name="connsiteX186" fmla="*/ 422804 w 3180821"/>
                    <a:gd name="connsiteY186" fmla="*/ 808777 h 2276195"/>
                    <a:gd name="connsiteX187" fmla="*/ 439738 w 3180821"/>
                    <a:gd name="connsiteY187" fmla="*/ 830465 h 2276195"/>
                    <a:gd name="connsiteX188" fmla="*/ 466196 w 3180821"/>
                    <a:gd name="connsiteY188" fmla="*/ 875426 h 2276195"/>
                    <a:gd name="connsiteX189" fmla="*/ 516467 w 3180821"/>
                    <a:gd name="connsiteY189" fmla="*/ 970639 h 2276195"/>
                    <a:gd name="connsiteX190" fmla="*/ 564092 w 3180821"/>
                    <a:gd name="connsiteY190" fmla="*/ 1069554 h 2276195"/>
                    <a:gd name="connsiteX191" fmla="*/ 606425 w 3180821"/>
                    <a:gd name="connsiteY191" fmla="*/ 1172172 h 2276195"/>
                    <a:gd name="connsiteX192" fmla="*/ 664634 w 3180821"/>
                    <a:gd name="connsiteY192" fmla="*/ 1327685 h 2276195"/>
                    <a:gd name="connsiteX193" fmla="*/ 729192 w 3180821"/>
                    <a:gd name="connsiteY193" fmla="*/ 1531863 h 2276195"/>
                    <a:gd name="connsiteX194" fmla="*/ 779463 w 3180821"/>
                    <a:gd name="connsiteY194" fmla="*/ 1720172 h 2276195"/>
                    <a:gd name="connsiteX195" fmla="*/ 815975 w 3180821"/>
                    <a:gd name="connsiteY195" fmla="*/ 1879389 h 2276195"/>
                    <a:gd name="connsiteX196" fmla="*/ 848784 w 3180821"/>
                    <a:gd name="connsiteY196" fmla="*/ 2045482 h 2276195"/>
                    <a:gd name="connsiteX197" fmla="*/ 852488 w 3180821"/>
                    <a:gd name="connsiteY197" fmla="*/ 2069814 h 2276195"/>
                    <a:gd name="connsiteX198" fmla="*/ 661770 w 3180821"/>
                    <a:gd name="connsiteY198" fmla="*/ 2117118 h 2276195"/>
                    <a:gd name="connsiteX199" fmla="*/ 403631 w 3180821"/>
                    <a:gd name="connsiteY199" fmla="*/ 2276195 h 2276195"/>
                    <a:gd name="connsiteX0" fmla="*/ 403631 w 3180821"/>
                    <a:gd name="connsiteY0" fmla="*/ 2276195 h 2276195"/>
                    <a:gd name="connsiteX1" fmla="*/ 3085922 w 3180821"/>
                    <a:gd name="connsiteY1" fmla="*/ 2109788 h 2276195"/>
                    <a:gd name="connsiteX2" fmla="*/ 3083984 w 3180821"/>
                    <a:gd name="connsiteY2" fmla="*/ 2107899 h 2276195"/>
                    <a:gd name="connsiteX3" fmla="*/ 3060171 w 3180821"/>
                    <a:gd name="connsiteY3" fmla="*/ 2076161 h 2276195"/>
                    <a:gd name="connsiteX4" fmla="*/ 3042180 w 3180821"/>
                    <a:gd name="connsiteY4" fmla="*/ 2031200 h 2276195"/>
                    <a:gd name="connsiteX5" fmla="*/ 3036888 w 3180821"/>
                    <a:gd name="connsiteY5" fmla="*/ 1986767 h 2276195"/>
                    <a:gd name="connsiteX6" fmla="*/ 3040063 w 3180821"/>
                    <a:gd name="connsiteY6" fmla="*/ 1943393 h 2276195"/>
                    <a:gd name="connsiteX7" fmla="*/ 3048000 w 3180821"/>
                    <a:gd name="connsiteY7" fmla="*/ 1902134 h 2276195"/>
                    <a:gd name="connsiteX8" fmla="*/ 3064404 w 3180821"/>
                    <a:gd name="connsiteY8" fmla="*/ 1846593 h 2276195"/>
                    <a:gd name="connsiteX9" fmla="*/ 3071813 w 3180821"/>
                    <a:gd name="connsiteY9" fmla="*/ 1817501 h 2276195"/>
                    <a:gd name="connsiteX10" fmla="*/ 3076576 w 3180821"/>
                    <a:gd name="connsiteY10" fmla="*/ 1803748 h 2276195"/>
                    <a:gd name="connsiteX11" fmla="*/ 3095626 w 3180821"/>
                    <a:gd name="connsiteY11" fmla="*/ 1767250 h 2276195"/>
                    <a:gd name="connsiteX12" fmla="*/ 3142192 w 3180821"/>
                    <a:gd name="connsiteY12" fmla="*/ 1697427 h 2276195"/>
                    <a:gd name="connsiteX13" fmla="*/ 3180821 w 3180821"/>
                    <a:gd name="connsiteY13" fmla="*/ 1644531 h 2276195"/>
                    <a:gd name="connsiteX14" fmla="*/ 3045354 w 3180821"/>
                    <a:gd name="connsiteY14" fmla="*/ 1603802 h 2276195"/>
                    <a:gd name="connsiteX15" fmla="*/ 2453217 w 3180821"/>
                    <a:gd name="connsiteY15" fmla="*/ 1417079 h 2276195"/>
                    <a:gd name="connsiteX16" fmla="*/ 2216680 w 3180821"/>
                    <a:gd name="connsiteY16" fmla="*/ 1336678 h 2276195"/>
                    <a:gd name="connsiteX17" fmla="*/ 2145242 w 3180821"/>
                    <a:gd name="connsiteY17" fmla="*/ 1310230 h 2276195"/>
                    <a:gd name="connsiteX18" fmla="*/ 2119313 w 3180821"/>
                    <a:gd name="connsiteY18" fmla="*/ 1298064 h 2276195"/>
                    <a:gd name="connsiteX19" fmla="*/ 2116138 w 3180821"/>
                    <a:gd name="connsiteY19" fmla="*/ 1294361 h 2276195"/>
                    <a:gd name="connsiteX20" fmla="*/ 2103438 w 3180821"/>
                    <a:gd name="connsiteY20" fmla="*/ 1293303 h 2276195"/>
                    <a:gd name="connsiteX21" fmla="*/ 2083330 w 3180821"/>
                    <a:gd name="connsiteY21" fmla="*/ 1284311 h 2276195"/>
                    <a:gd name="connsiteX22" fmla="*/ 2064280 w 3180821"/>
                    <a:gd name="connsiteY22" fmla="*/ 1265268 h 2276195"/>
                    <a:gd name="connsiteX23" fmla="*/ 2062163 w 3180821"/>
                    <a:gd name="connsiteY23" fmla="*/ 1260508 h 2276195"/>
                    <a:gd name="connsiteX24" fmla="*/ 2001309 w 3180821"/>
                    <a:gd name="connsiteY24" fmla="*/ 1085423 h 2276195"/>
                    <a:gd name="connsiteX25" fmla="*/ 1991254 w 3180821"/>
                    <a:gd name="connsiteY25" fmla="*/ 1038874 h 2276195"/>
                    <a:gd name="connsiteX26" fmla="*/ 1974321 w 3180821"/>
                    <a:gd name="connsiteY26" fmla="*/ 990210 h 2276195"/>
                    <a:gd name="connsiteX27" fmla="*/ 1963209 w 3180821"/>
                    <a:gd name="connsiteY27" fmla="*/ 967994 h 2276195"/>
                    <a:gd name="connsiteX28" fmla="*/ 1951038 w 3180821"/>
                    <a:gd name="connsiteY28" fmla="*/ 952125 h 2276195"/>
                    <a:gd name="connsiteX29" fmla="*/ 1938867 w 3180821"/>
                    <a:gd name="connsiteY29" fmla="*/ 943133 h 2276195"/>
                    <a:gd name="connsiteX30" fmla="*/ 1927225 w 3180821"/>
                    <a:gd name="connsiteY30" fmla="*/ 939430 h 2276195"/>
                    <a:gd name="connsiteX31" fmla="*/ 1915054 w 3180821"/>
                    <a:gd name="connsiteY31" fmla="*/ 939959 h 2276195"/>
                    <a:gd name="connsiteX32" fmla="*/ 1898121 w 3180821"/>
                    <a:gd name="connsiteY32" fmla="*/ 946835 h 2276195"/>
                    <a:gd name="connsiteX33" fmla="*/ 1879071 w 3180821"/>
                    <a:gd name="connsiteY33" fmla="*/ 963762 h 2276195"/>
                    <a:gd name="connsiteX34" fmla="*/ 1858434 w 3180821"/>
                    <a:gd name="connsiteY34" fmla="*/ 991268 h 2276195"/>
                    <a:gd name="connsiteX35" fmla="*/ 1855788 w 3180821"/>
                    <a:gd name="connsiteY35" fmla="*/ 997086 h 2276195"/>
                    <a:gd name="connsiteX36" fmla="*/ 1846263 w 3180821"/>
                    <a:gd name="connsiteY36" fmla="*/ 1025121 h 2276195"/>
                    <a:gd name="connsiteX37" fmla="*/ 1827213 w 3180821"/>
                    <a:gd name="connsiteY37" fmla="*/ 1116102 h 2276195"/>
                    <a:gd name="connsiteX38" fmla="*/ 1805517 w 3180821"/>
                    <a:gd name="connsiteY38" fmla="*/ 1261566 h 2276195"/>
                    <a:gd name="connsiteX39" fmla="*/ 1802342 w 3180821"/>
                    <a:gd name="connsiteY39" fmla="*/ 1290658 h 2276195"/>
                    <a:gd name="connsiteX40" fmla="*/ 1790700 w 3180821"/>
                    <a:gd name="connsiteY40" fmla="*/ 1303353 h 2276195"/>
                    <a:gd name="connsiteX41" fmla="*/ 1770063 w 3180821"/>
                    <a:gd name="connsiteY41" fmla="*/ 1321867 h 2276195"/>
                    <a:gd name="connsiteX42" fmla="*/ 1751013 w 3180821"/>
                    <a:gd name="connsiteY42" fmla="*/ 1331388 h 2276195"/>
                    <a:gd name="connsiteX43" fmla="*/ 1735138 w 3180821"/>
                    <a:gd name="connsiteY43" fmla="*/ 1334562 h 2276195"/>
                    <a:gd name="connsiteX44" fmla="*/ 1720850 w 3180821"/>
                    <a:gd name="connsiteY44" fmla="*/ 1330859 h 2276195"/>
                    <a:gd name="connsiteX45" fmla="*/ 1708680 w 3180821"/>
                    <a:gd name="connsiteY45" fmla="*/ 1321867 h 2276195"/>
                    <a:gd name="connsiteX46" fmla="*/ 1692275 w 3180821"/>
                    <a:gd name="connsiteY46" fmla="*/ 1300180 h 2276195"/>
                    <a:gd name="connsiteX47" fmla="*/ 1677459 w 3180821"/>
                    <a:gd name="connsiteY47" fmla="*/ 1262095 h 2276195"/>
                    <a:gd name="connsiteX48" fmla="*/ 1667405 w 3180821"/>
                    <a:gd name="connsiteY48" fmla="*/ 1221894 h 2276195"/>
                    <a:gd name="connsiteX49" fmla="*/ 1659467 w 3180821"/>
                    <a:gd name="connsiteY49" fmla="*/ 1170585 h 2276195"/>
                    <a:gd name="connsiteX50" fmla="*/ 1658938 w 3180821"/>
                    <a:gd name="connsiteY50" fmla="*/ 1162650 h 2276195"/>
                    <a:gd name="connsiteX51" fmla="*/ 1655234 w 3180821"/>
                    <a:gd name="connsiteY51" fmla="*/ 1151542 h 2276195"/>
                    <a:gd name="connsiteX52" fmla="*/ 1646767 w 3180821"/>
                    <a:gd name="connsiteY52" fmla="*/ 1135145 h 2276195"/>
                    <a:gd name="connsiteX53" fmla="*/ 1636184 w 3180821"/>
                    <a:gd name="connsiteY53" fmla="*/ 1121921 h 2276195"/>
                    <a:gd name="connsiteX54" fmla="*/ 1624542 w 3180821"/>
                    <a:gd name="connsiteY54" fmla="*/ 1113457 h 2276195"/>
                    <a:gd name="connsiteX55" fmla="*/ 1604963 w 3180821"/>
                    <a:gd name="connsiteY55" fmla="*/ 1107110 h 2276195"/>
                    <a:gd name="connsiteX56" fmla="*/ 1577446 w 3180821"/>
                    <a:gd name="connsiteY56" fmla="*/ 1107639 h 2276195"/>
                    <a:gd name="connsiteX57" fmla="*/ 1537230 w 3180821"/>
                    <a:gd name="connsiteY57" fmla="*/ 1121392 h 2276195"/>
                    <a:gd name="connsiteX58" fmla="*/ 1499130 w 3180821"/>
                    <a:gd name="connsiteY58" fmla="*/ 1144137 h 2276195"/>
                    <a:gd name="connsiteX59" fmla="*/ 1494896 w 3180821"/>
                    <a:gd name="connsiteY59" fmla="*/ 1147311 h 2276195"/>
                    <a:gd name="connsiteX60" fmla="*/ 1475317 w 3180821"/>
                    <a:gd name="connsiteY60" fmla="*/ 1150484 h 2276195"/>
                    <a:gd name="connsiteX61" fmla="*/ 1445684 w 3180821"/>
                    <a:gd name="connsiteY61" fmla="*/ 1149426 h 2276195"/>
                    <a:gd name="connsiteX62" fmla="*/ 1426634 w 3180821"/>
                    <a:gd name="connsiteY62" fmla="*/ 1143608 h 2276195"/>
                    <a:gd name="connsiteX63" fmla="*/ 1414992 w 3180821"/>
                    <a:gd name="connsiteY63" fmla="*/ 1132500 h 2276195"/>
                    <a:gd name="connsiteX64" fmla="*/ 1409700 w 3180821"/>
                    <a:gd name="connsiteY64" fmla="*/ 1114515 h 2276195"/>
                    <a:gd name="connsiteX65" fmla="*/ 1412875 w 3180821"/>
                    <a:gd name="connsiteY65" fmla="*/ 1093886 h 2276195"/>
                    <a:gd name="connsiteX66" fmla="*/ 1413405 w 3180821"/>
                    <a:gd name="connsiteY66" fmla="*/ 1091770 h 2276195"/>
                    <a:gd name="connsiteX67" fmla="*/ 1421342 w 3180821"/>
                    <a:gd name="connsiteY67" fmla="*/ 1049453 h 2276195"/>
                    <a:gd name="connsiteX68" fmla="*/ 1429809 w 3180821"/>
                    <a:gd name="connsiteY68" fmla="*/ 975928 h 2276195"/>
                    <a:gd name="connsiteX69" fmla="*/ 1431925 w 3180821"/>
                    <a:gd name="connsiteY69" fmla="*/ 912453 h 2276195"/>
                    <a:gd name="connsiteX70" fmla="*/ 1429809 w 3180821"/>
                    <a:gd name="connsiteY70" fmla="*/ 858499 h 2276195"/>
                    <a:gd name="connsiteX71" fmla="*/ 1422930 w 3180821"/>
                    <a:gd name="connsiteY71" fmla="*/ 813538 h 2276195"/>
                    <a:gd name="connsiteX72" fmla="*/ 1411817 w 3180821"/>
                    <a:gd name="connsiteY72" fmla="*/ 775982 h 2276195"/>
                    <a:gd name="connsiteX73" fmla="*/ 1399117 w 3180821"/>
                    <a:gd name="connsiteY73" fmla="*/ 746360 h 2276195"/>
                    <a:gd name="connsiteX74" fmla="*/ 1383771 w 3180821"/>
                    <a:gd name="connsiteY74" fmla="*/ 723615 h 2276195"/>
                    <a:gd name="connsiteX75" fmla="*/ 1366838 w 3180821"/>
                    <a:gd name="connsiteY75" fmla="*/ 706159 h 2276195"/>
                    <a:gd name="connsiteX76" fmla="*/ 1349375 w 3180821"/>
                    <a:gd name="connsiteY76" fmla="*/ 692935 h 2276195"/>
                    <a:gd name="connsiteX77" fmla="*/ 1323446 w 3180821"/>
                    <a:gd name="connsiteY77" fmla="*/ 681827 h 2276195"/>
                    <a:gd name="connsiteX78" fmla="*/ 1282700 w 3180821"/>
                    <a:gd name="connsiteY78" fmla="*/ 676538 h 2276195"/>
                    <a:gd name="connsiteX79" fmla="*/ 1275821 w 3180821"/>
                    <a:gd name="connsiteY79" fmla="*/ 678125 h 2276195"/>
                    <a:gd name="connsiteX80" fmla="*/ 1264180 w 3180821"/>
                    <a:gd name="connsiteY80" fmla="*/ 681827 h 2276195"/>
                    <a:gd name="connsiteX81" fmla="*/ 1245659 w 3180821"/>
                    <a:gd name="connsiteY81" fmla="*/ 690291 h 2276195"/>
                    <a:gd name="connsiteX82" fmla="*/ 1223963 w 3180821"/>
                    <a:gd name="connsiteY82" fmla="*/ 707746 h 2276195"/>
                    <a:gd name="connsiteX83" fmla="*/ 1206500 w 3180821"/>
                    <a:gd name="connsiteY83" fmla="*/ 735252 h 2276195"/>
                    <a:gd name="connsiteX84" fmla="*/ 1199621 w 3180821"/>
                    <a:gd name="connsiteY84" fmla="*/ 765403 h 2276195"/>
                    <a:gd name="connsiteX85" fmla="*/ 1200680 w 3180821"/>
                    <a:gd name="connsiteY85" fmla="*/ 810364 h 2276195"/>
                    <a:gd name="connsiteX86" fmla="*/ 1212321 w 3180821"/>
                    <a:gd name="connsiteY86" fmla="*/ 852152 h 2276195"/>
                    <a:gd name="connsiteX87" fmla="*/ 1214438 w 3180821"/>
                    <a:gd name="connsiteY87" fmla="*/ 856913 h 2276195"/>
                    <a:gd name="connsiteX88" fmla="*/ 1220788 w 3180821"/>
                    <a:gd name="connsiteY88" fmla="*/ 870665 h 2276195"/>
                    <a:gd name="connsiteX89" fmla="*/ 1231371 w 3180821"/>
                    <a:gd name="connsiteY89" fmla="*/ 905577 h 2276195"/>
                    <a:gd name="connsiteX90" fmla="*/ 1243542 w 3180821"/>
                    <a:gd name="connsiteY90" fmla="*/ 966936 h 2276195"/>
                    <a:gd name="connsiteX91" fmla="*/ 1255184 w 3180821"/>
                    <a:gd name="connsiteY91" fmla="*/ 1083836 h 2276195"/>
                    <a:gd name="connsiteX92" fmla="*/ 1255184 w 3180821"/>
                    <a:gd name="connsiteY92" fmla="*/ 1107110 h 2276195"/>
                    <a:gd name="connsiteX93" fmla="*/ 1238780 w 3180821"/>
                    <a:gd name="connsiteY93" fmla="*/ 1120334 h 2276195"/>
                    <a:gd name="connsiteX94" fmla="*/ 1209146 w 3180821"/>
                    <a:gd name="connsiteY94" fmla="*/ 1140434 h 2276195"/>
                    <a:gd name="connsiteX95" fmla="*/ 1181630 w 3180821"/>
                    <a:gd name="connsiteY95" fmla="*/ 1151542 h 2276195"/>
                    <a:gd name="connsiteX96" fmla="*/ 1157288 w 3180821"/>
                    <a:gd name="connsiteY96" fmla="*/ 1155774 h 2276195"/>
                    <a:gd name="connsiteX97" fmla="*/ 1135592 w 3180821"/>
                    <a:gd name="connsiteY97" fmla="*/ 1152600 h 2276195"/>
                    <a:gd name="connsiteX98" fmla="*/ 1115484 w 3180821"/>
                    <a:gd name="connsiteY98" fmla="*/ 1143608 h 2276195"/>
                    <a:gd name="connsiteX99" fmla="*/ 1089555 w 3180821"/>
                    <a:gd name="connsiteY99" fmla="*/ 1122979 h 2276195"/>
                    <a:gd name="connsiteX100" fmla="*/ 1062038 w 3180821"/>
                    <a:gd name="connsiteY100" fmla="*/ 1084894 h 2276195"/>
                    <a:gd name="connsiteX101" fmla="*/ 1044046 w 3180821"/>
                    <a:gd name="connsiteY101" fmla="*/ 1043635 h 2276195"/>
                    <a:gd name="connsiteX102" fmla="*/ 1027113 w 3180821"/>
                    <a:gd name="connsiteY102" fmla="*/ 992326 h 2276195"/>
                    <a:gd name="connsiteX103" fmla="*/ 1025525 w 3180821"/>
                    <a:gd name="connsiteY103" fmla="*/ 983334 h 2276195"/>
                    <a:gd name="connsiteX104" fmla="*/ 1016000 w 3180821"/>
                    <a:gd name="connsiteY104" fmla="*/ 955828 h 2276195"/>
                    <a:gd name="connsiteX105" fmla="*/ 1001184 w 3180821"/>
                    <a:gd name="connsiteY105" fmla="*/ 882831 h 2276195"/>
                    <a:gd name="connsiteX106" fmla="*/ 992188 w 3180821"/>
                    <a:gd name="connsiteY106" fmla="*/ 796082 h 2276195"/>
                    <a:gd name="connsiteX107" fmla="*/ 987425 w 3180821"/>
                    <a:gd name="connsiteY107" fmla="*/ 704573 h 2276195"/>
                    <a:gd name="connsiteX108" fmla="*/ 987425 w 3180821"/>
                    <a:gd name="connsiteY108" fmla="*/ 488758 h 2276195"/>
                    <a:gd name="connsiteX109" fmla="*/ 990071 w 3180821"/>
                    <a:gd name="connsiteY109" fmla="*/ 437978 h 2276195"/>
                    <a:gd name="connsiteX110" fmla="*/ 981605 w 3180821"/>
                    <a:gd name="connsiteY110" fmla="*/ 415232 h 2276195"/>
                    <a:gd name="connsiteX111" fmla="*/ 964671 w 3180821"/>
                    <a:gd name="connsiteY111" fmla="*/ 378734 h 2276195"/>
                    <a:gd name="connsiteX112" fmla="*/ 947209 w 3180821"/>
                    <a:gd name="connsiteY112" fmla="*/ 352815 h 2276195"/>
                    <a:gd name="connsiteX113" fmla="*/ 931334 w 3180821"/>
                    <a:gd name="connsiteY113" fmla="*/ 335360 h 2276195"/>
                    <a:gd name="connsiteX114" fmla="*/ 914400 w 3180821"/>
                    <a:gd name="connsiteY114" fmla="*/ 325839 h 2276195"/>
                    <a:gd name="connsiteX115" fmla="*/ 899055 w 3180821"/>
                    <a:gd name="connsiteY115" fmla="*/ 323723 h 2276195"/>
                    <a:gd name="connsiteX116" fmla="*/ 884767 w 3180821"/>
                    <a:gd name="connsiteY116" fmla="*/ 326896 h 2276195"/>
                    <a:gd name="connsiteX117" fmla="*/ 869950 w 3180821"/>
                    <a:gd name="connsiteY117" fmla="*/ 334302 h 2276195"/>
                    <a:gd name="connsiteX118" fmla="*/ 850900 w 3180821"/>
                    <a:gd name="connsiteY118" fmla="*/ 352815 h 2276195"/>
                    <a:gd name="connsiteX119" fmla="*/ 829734 w 3180821"/>
                    <a:gd name="connsiteY119" fmla="*/ 382966 h 2276195"/>
                    <a:gd name="connsiteX120" fmla="*/ 809096 w 3180821"/>
                    <a:gd name="connsiteY120" fmla="*/ 424754 h 2276195"/>
                    <a:gd name="connsiteX121" fmla="*/ 805921 w 3180821"/>
                    <a:gd name="connsiteY121" fmla="*/ 433217 h 2276195"/>
                    <a:gd name="connsiteX122" fmla="*/ 800100 w 3180821"/>
                    <a:gd name="connsiteY122" fmla="*/ 459136 h 2276195"/>
                    <a:gd name="connsiteX123" fmla="*/ 796925 w 3180821"/>
                    <a:gd name="connsiteY123" fmla="*/ 514148 h 2276195"/>
                    <a:gd name="connsiteX124" fmla="*/ 804863 w 3180821"/>
                    <a:gd name="connsiteY124" fmla="*/ 569688 h 2276195"/>
                    <a:gd name="connsiteX125" fmla="*/ 819680 w 3180821"/>
                    <a:gd name="connsiteY125" fmla="*/ 624700 h 2276195"/>
                    <a:gd name="connsiteX126" fmla="*/ 849842 w 3180821"/>
                    <a:gd name="connsiteY126" fmla="*/ 701399 h 2276195"/>
                    <a:gd name="connsiteX127" fmla="*/ 892175 w 3180821"/>
                    <a:gd name="connsiteY127" fmla="*/ 783916 h 2276195"/>
                    <a:gd name="connsiteX128" fmla="*/ 906992 w 3180821"/>
                    <a:gd name="connsiteY128" fmla="*/ 811422 h 2276195"/>
                    <a:gd name="connsiteX129" fmla="*/ 918105 w 3180821"/>
                    <a:gd name="connsiteY129" fmla="*/ 835754 h 2276195"/>
                    <a:gd name="connsiteX130" fmla="*/ 932921 w 3180821"/>
                    <a:gd name="connsiteY130" fmla="*/ 891824 h 2276195"/>
                    <a:gd name="connsiteX131" fmla="*/ 942446 w 3180821"/>
                    <a:gd name="connsiteY131" fmla="*/ 966936 h 2276195"/>
                    <a:gd name="connsiteX132" fmla="*/ 943505 w 3180821"/>
                    <a:gd name="connsiteY132" fmla="*/ 979631 h 2276195"/>
                    <a:gd name="connsiteX133" fmla="*/ 938742 w 3180821"/>
                    <a:gd name="connsiteY133" fmla="*/ 982805 h 2276195"/>
                    <a:gd name="connsiteX134" fmla="*/ 929746 w 3180821"/>
                    <a:gd name="connsiteY134" fmla="*/ 984391 h 2276195"/>
                    <a:gd name="connsiteX135" fmla="*/ 914400 w 3180821"/>
                    <a:gd name="connsiteY135" fmla="*/ 979631 h 2276195"/>
                    <a:gd name="connsiteX136" fmla="*/ 892175 w 3180821"/>
                    <a:gd name="connsiteY136" fmla="*/ 961117 h 2276195"/>
                    <a:gd name="connsiteX137" fmla="*/ 869950 w 3180821"/>
                    <a:gd name="connsiteY137" fmla="*/ 934140 h 2276195"/>
                    <a:gd name="connsiteX138" fmla="*/ 821267 w 3180821"/>
                    <a:gd name="connsiteY138" fmla="*/ 853739 h 2276195"/>
                    <a:gd name="connsiteX139" fmla="*/ 810155 w 3180821"/>
                    <a:gd name="connsiteY139" fmla="*/ 830994 h 2276195"/>
                    <a:gd name="connsiteX140" fmla="*/ 790046 w 3180821"/>
                    <a:gd name="connsiteY140" fmla="*/ 802959 h 2276195"/>
                    <a:gd name="connsiteX141" fmla="*/ 757238 w 3180821"/>
                    <a:gd name="connsiteY141" fmla="*/ 768576 h 2276195"/>
                    <a:gd name="connsiteX142" fmla="*/ 738188 w 3180821"/>
                    <a:gd name="connsiteY142" fmla="*/ 756939 h 2276195"/>
                    <a:gd name="connsiteX143" fmla="*/ 728663 w 3180821"/>
                    <a:gd name="connsiteY143" fmla="*/ 754824 h 2276195"/>
                    <a:gd name="connsiteX144" fmla="*/ 716492 w 3180821"/>
                    <a:gd name="connsiteY144" fmla="*/ 758526 h 2276195"/>
                    <a:gd name="connsiteX145" fmla="*/ 706438 w 3180821"/>
                    <a:gd name="connsiteY145" fmla="*/ 773866 h 2276195"/>
                    <a:gd name="connsiteX146" fmla="*/ 703263 w 3180821"/>
                    <a:gd name="connsiteY146" fmla="*/ 796611 h 2276195"/>
                    <a:gd name="connsiteX147" fmla="*/ 705379 w 3180821"/>
                    <a:gd name="connsiteY147" fmla="*/ 820943 h 2276195"/>
                    <a:gd name="connsiteX148" fmla="*/ 713317 w 3180821"/>
                    <a:gd name="connsiteY148" fmla="*/ 843160 h 2276195"/>
                    <a:gd name="connsiteX149" fmla="*/ 718609 w 3180821"/>
                    <a:gd name="connsiteY149" fmla="*/ 851623 h 2276195"/>
                    <a:gd name="connsiteX150" fmla="*/ 733954 w 3180821"/>
                    <a:gd name="connsiteY150" fmla="*/ 873839 h 2276195"/>
                    <a:gd name="connsiteX151" fmla="*/ 784225 w 3180821"/>
                    <a:gd name="connsiteY151" fmla="*/ 963762 h 2276195"/>
                    <a:gd name="connsiteX152" fmla="*/ 865717 w 3180821"/>
                    <a:gd name="connsiteY152" fmla="*/ 1119805 h 2276195"/>
                    <a:gd name="connsiteX153" fmla="*/ 882121 w 3180821"/>
                    <a:gd name="connsiteY153" fmla="*/ 1152600 h 2276195"/>
                    <a:gd name="connsiteX154" fmla="*/ 886355 w 3180821"/>
                    <a:gd name="connsiteY154" fmla="*/ 1171643 h 2276195"/>
                    <a:gd name="connsiteX155" fmla="*/ 886355 w 3180821"/>
                    <a:gd name="connsiteY155" fmla="*/ 1199149 h 2276195"/>
                    <a:gd name="connsiteX156" fmla="*/ 879475 w 3180821"/>
                    <a:gd name="connsiteY156" fmla="*/ 1217133 h 2276195"/>
                    <a:gd name="connsiteX157" fmla="*/ 867834 w 3180821"/>
                    <a:gd name="connsiteY157" fmla="*/ 1228241 h 2276195"/>
                    <a:gd name="connsiteX158" fmla="*/ 847196 w 3180821"/>
                    <a:gd name="connsiteY158" fmla="*/ 1233531 h 2276195"/>
                    <a:gd name="connsiteX159" fmla="*/ 824442 w 3180821"/>
                    <a:gd name="connsiteY159" fmla="*/ 1229299 h 2276195"/>
                    <a:gd name="connsiteX160" fmla="*/ 821267 w 3180821"/>
                    <a:gd name="connsiteY160" fmla="*/ 1228770 h 2276195"/>
                    <a:gd name="connsiteX161" fmla="*/ 637646 w 3180821"/>
                    <a:gd name="connsiteY161" fmla="*/ 807190 h 2276195"/>
                    <a:gd name="connsiteX162" fmla="*/ 515938 w 3180821"/>
                    <a:gd name="connsiteY162" fmla="*/ 524727 h 2276195"/>
                    <a:gd name="connsiteX163" fmla="*/ 488421 w 3180821"/>
                    <a:gd name="connsiteY163" fmla="*/ 459136 h 2276195"/>
                    <a:gd name="connsiteX164" fmla="*/ 436034 w 3180821"/>
                    <a:gd name="connsiteY164" fmla="*/ 345939 h 2276195"/>
                    <a:gd name="connsiteX165" fmla="*/ 385763 w 3180821"/>
                    <a:gd name="connsiteY165" fmla="*/ 251255 h 2276195"/>
                    <a:gd name="connsiteX166" fmla="*/ 337609 w 3180821"/>
                    <a:gd name="connsiteY166" fmla="*/ 175614 h 2276195"/>
                    <a:gd name="connsiteX167" fmla="*/ 291571 w 3180821"/>
                    <a:gd name="connsiteY167" fmla="*/ 115842 h 2276195"/>
                    <a:gd name="connsiteX168" fmla="*/ 248179 w 3180821"/>
                    <a:gd name="connsiteY168" fmla="*/ 70881 h 2276195"/>
                    <a:gd name="connsiteX169" fmla="*/ 207963 w 3180821"/>
                    <a:gd name="connsiteY169" fmla="*/ 38085 h 2276195"/>
                    <a:gd name="connsiteX170" fmla="*/ 171450 w 3180821"/>
                    <a:gd name="connsiteY170" fmla="*/ 16398 h 2276195"/>
                    <a:gd name="connsiteX171" fmla="*/ 137584 w 3180821"/>
                    <a:gd name="connsiteY171" fmla="*/ 4232 h 2276195"/>
                    <a:gd name="connsiteX172" fmla="*/ 107421 w 3180821"/>
                    <a:gd name="connsiteY172" fmla="*/ 0 h 2276195"/>
                    <a:gd name="connsiteX173" fmla="*/ 80434 w 3180821"/>
                    <a:gd name="connsiteY173" fmla="*/ 1587 h 2276195"/>
                    <a:gd name="connsiteX174" fmla="*/ 58738 w 3180821"/>
                    <a:gd name="connsiteY174" fmla="*/ 6877 h 2276195"/>
                    <a:gd name="connsiteX175" fmla="*/ 17463 w 3180821"/>
                    <a:gd name="connsiteY175" fmla="*/ 28035 h 2276195"/>
                    <a:gd name="connsiteX176" fmla="*/ 10584 w 3180821"/>
                    <a:gd name="connsiteY176" fmla="*/ 34911 h 2276195"/>
                    <a:gd name="connsiteX177" fmla="*/ 6879 w 3180821"/>
                    <a:gd name="connsiteY177" fmla="*/ 40201 h 2276195"/>
                    <a:gd name="connsiteX178" fmla="*/ 1588 w 3180821"/>
                    <a:gd name="connsiteY178" fmla="*/ 53425 h 2276195"/>
                    <a:gd name="connsiteX179" fmla="*/ 0 w 3180821"/>
                    <a:gd name="connsiteY179" fmla="*/ 79344 h 2276195"/>
                    <a:gd name="connsiteX180" fmla="*/ 7409 w 3180821"/>
                    <a:gd name="connsiteY180" fmla="*/ 122719 h 2276195"/>
                    <a:gd name="connsiteX181" fmla="*/ 25929 w 3180821"/>
                    <a:gd name="connsiteY181" fmla="*/ 175085 h 2276195"/>
                    <a:gd name="connsiteX182" fmla="*/ 68263 w 3180821"/>
                    <a:gd name="connsiteY182" fmla="*/ 265537 h 2276195"/>
                    <a:gd name="connsiteX183" fmla="*/ 146050 w 3180821"/>
                    <a:gd name="connsiteY183" fmla="*/ 403066 h 2276195"/>
                    <a:gd name="connsiteX184" fmla="*/ 235479 w 3180821"/>
                    <a:gd name="connsiteY184" fmla="*/ 541653 h 2276195"/>
                    <a:gd name="connsiteX185" fmla="*/ 322263 w 3180821"/>
                    <a:gd name="connsiteY185" fmla="*/ 668603 h 2276195"/>
                    <a:gd name="connsiteX186" fmla="*/ 422804 w 3180821"/>
                    <a:gd name="connsiteY186" fmla="*/ 808777 h 2276195"/>
                    <a:gd name="connsiteX187" fmla="*/ 439738 w 3180821"/>
                    <a:gd name="connsiteY187" fmla="*/ 830465 h 2276195"/>
                    <a:gd name="connsiteX188" fmla="*/ 466196 w 3180821"/>
                    <a:gd name="connsiteY188" fmla="*/ 875426 h 2276195"/>
                    <a:gd name="connsiteX189" fmla="*/ 516467 w 3180821"/>
                    <a:gd name="connsiteY189" fmla="*/ 970639 h 2276195"/>
                    <a:gd name="connsiteX190" fmla="*/ 564092 w 3180821"/>
                    <a:gd name="connsiteY190" fmla="*/ 1069554 h 2276195"/>
                    <a:gd name="connsiteX191" fmla="*/ 606425 w 3180821"/>
                    <a:gd name="connsiteY191" fmla="*/ 1172172 h 2276195"/>
                    <a:gd name="connsiteX192" fmla="*/ 664634 w 3180821"/>
                    <a:gd name="connsiteY192" fmla="*/ 1327685 h 2276195"/>
                    <a:gd name="connsiteX193" fmla="*/ 729192 w 3180821"/>
                    <a:gd name="connsiteY193" fmla="*/ 1531863 h 2276195"/>
                    <a:gd name="connsiteX194" fmla="*/ 779463 w 3180821"/>
                    <a:gd name="connsiteY194" fmla="*/ 1720172 h 2276195"/>
                    <a:gd name="connsiteX195" fmla="*/ 815975 w 3180821"/>
                    <a:gd name="connsiteY195" fmla="*/ 1879389 h 2276195"/>
                    <a:gd name="connsiteX196" fmla="*/ 848784 w 3180821"/>
                    <a:gd name="connsiteY196" fmla="*/ 2045482 h 2276195"/>
                    <a:gd name="connsiteX197" fmla="*/ 760040 w 3180821"/>
                    <a:gd name="connsiteY197" fmla="*/ 2097549 h 2276195"/>
                    <a:gd name="connsiteX198" fmla="*/ 661770 w 3180821"/>
                    <a:gd name="connsiteY198" fmla="*/ 2117118 h 2276195"/>
                    <a:gd name="connsiteX199" fmla="*/ 403631 w 3180821"/>
                    <a:gd name="connsiteY199" fmla="*/ 2276195 h 2276195"/>
                    <a:gd name="connsiteX0" fmla="*/ 403631 w 3180821"/>
                    <a:gd name="connsiteY0" fmla="*/ 2276195 h 2276195"/>
                    <a:gd name="connsiteX1" fmla="*/ 3085922 w 3180821"/>
                    <a:gd name="connsiteY1" fmla="*/ 2109788 h 2276195"/>
                    <a:gd name="connsiteX2" fmla="*/ 3083984 w 3180821"/>
                    <a:gd name="connsiteY2" fmla="*/ 2107899 h 2276195"/>
                    <a:gd name="connsiteX3" fmla="*/ 3060171 w 3180821"/>
                    <a:gd name="connsiteY3" fmla="*/ 2076161 h 2276195"/>
                    <a:gd name="connsiteX4" fmla="*/ 3042180 w 3180821"/>
                    <a:gd name="connsiteY4" fmla="*/ 2031200 h 2276195"/>
                    <a:gd name="connsiteX5" fmla="*/ 3036888 w 3180821"/>
                    <a:gd name="connsiteY5" fmla="*/ 1986767 h 2276195"/>
                    <a:gd name="connsiteX6" fmla="*/ 3040063 w 3180821"/>
                    <a:gd name="connsiteY6" fmla="*/ 1943393 h 2276195"/>
                    <a:gd name="connsiteX7" fmla="*/ 3048000 w 3180821"/>
                    <a:gd name="connsiteY7" fmla="*/ 1902134 h 2276195"/>
                    <a:gd name="connsiteX8" fmla="*/ 3064404 w 3180821"/>
                    <a:gd name="connsiteY8" fmla="*/ 1846593 h 2276195"/>
                    <a:gd name="connsiteX9" fmla="*/ 3071813 w 3180821"/>
                    <a:gd name="connsiteY9" fmla="*/ 1817501 h 2276195"/>
                    <a:gd name="connsiteX10" fmla="*/ 3076576 w 3180821"/>
                    <a:gd name="connsiteY10" fmla="*/ 1803748 h 2276195"/>
                    <a:gd name="connsiteX11" fmla="*/ 3095626 w 3180821"/>
                    <a:gd name="connsiteY11" fmla="*/ 1767250 h 2276195"/>
                    <a:gd name="connsiteX12" fmla="*/ 3142192 w 3180821"/>
                    <a:gd name="connsiteY12" fmla="*/ 1697427 h 2276195"/>
                    <a:gd name="connsiteX13" fmla="*/ 3180821 w 3180821"/>
                    <a:gd name="connsiteY13" fmla="*/ 1644531 h 2276195"/>
                    <a:gd name="connsiteX14" fmla="*/ 3045354 w 3180821"/>
                    <a:gd name="connsiteY14" fmla="*/ 1603802 h 2276195"/>
                    <a:gd name="connsiteX15" fmla="*/ 2453217 w 3180821"/>
                    <a:gd name="connsiteY15" fmla="*/ 1417079 h 2276195"/>
                    <a:gd name="connsiteX16" fmla="*/ 2216680 w 3180821"/>
                    <a:gd name="connsiteY16" fmla="*/ 1336678 h 2276195"/>
                    <a:gd name="connsiteX17" fmla="*/ 2145242 w 3180821"/>
                    <a:gd name="connsiteY17" fmla="*/ 1310230 h 2276195"/>
                    <a:gd name="connsiteX18" fmla="*/ 2119313 w 3180821"/>
                    <a:gd name="connsiteY18" fmla="*/ 1298064 h 2276195"/>
                    <a:gd name="connsiteX19" fmla="*/ 2116138 w 3180821"/>
                    <a:gd name="connsiteY19" fmla="*/ 1294361 h 2276195"/>
                    <a:gd name="connsiteX20" fmla="*/ 2103438 w 3180821"/>
                    <a:gd name="connsiteY20" fmla="*/ 1293303 h 2276195"/>
                    <a:gd name="connsiteX21" fmla="*/ 2083330 w 3180821"/>
                    <a:gd name="connsiteY21" fmla="*/ 1284311 h 2276195"/>
                    <a:gd name="connsiteX22" fmla="*/ 2064280 w 3180821"/>
                    <a:gd name="connsiteY22" fmla="*/ 1265268 h 2276195"/>
                    <a:gd name="connsiteX23" fmla="*/ 2062163 w 3180821"/>
                    <a:gd name="connsiteY23" fmla="*/ 1260508 h 2276195"/>
                    <a:gd name="connsiteX24" fmla="*/ 2001309 w 3180821"/>
                    <a:gd name="connsiteY24" fmla="*/ 1085423 h 2276195"/>
                    <a:gd name="connsiteX25" fmla="*/ 1991254 w 3180821"/>
                    <a:gd name="connsiteY25" fmla="*/ 1038874 h 2276195"/>
                    <a:gd name="connsiteX26" fmla="*/ 1974321 w 3180821"/>
                    <a:gd name="connsiteY26" fmla="*/ 990210 h 2276195"/>
                    <a:gd name="connsiteX27" fmla="*/ 1963209 w 3180821"/>
                    <a:gd name="connsiteY27" fmla="*/ 967994 h 2276195"/>
                    <a:gd name="connsiteX28" fmla="*/ 1951038 w 3180821"/>
                    <a:gd name="connsiteY28" fmla="*/ 952125 h 2276195"/>
                    <a:gd name="connsiteX29" fmla="*/ 1938867 w 3180821"/>
                    <a:gd name="connsiteY29" fmla="*/ 943133 h 2276195"/>
                    <a:gd name="connsiteX30" fmla="*/ 1927225 w 3180821"/>
                    <a:gd name="connsiteY30" fmla="*/ 939430 h 2276195"/>
                    <a:gd name="connsiteX31" fmla="*/ 1915054 w 3180821"/>
                    <a:gd name="connsiteY31" fmla="*/ 939959 h 2276195"/>
                    <a:gd name="connsiteX32" fmla="*/ 1898121 w 3180821"/>
                    <a:gd name="connsiteY32" fmla="*/ 946835 h 2276195"/>
                    <a:gd name="connsiteX33" fmla="*/ 1879071 w 3180821"/>
                    <a:gd name="connsiteY33" fmla="*/ 963762 h 2276195"/>
                    <a:gd name="connsiteX34" fmla="*/ 1858434 w 3180821"/>
                    <a:gd name="connsiteY34" fmla="*/ 991268 h 2276195"/>
                    <a:gd name="connsiteX35" fmla="*/ 1855788 w 3180821"/>
                    <a:gd name="connsiteY35" fmla="*/ 997086 h 2276195"/>
                    <a:gd name="connsiteX36" fmla="*/ 1846263 w 3180821"/>
                    <a:gd name="connsiteY36" fmla="*/ 1025121 h 2276195"/>
                    <a:gd name="connsiteX37" fmla="*/ 1827213 w 3180821"/>
                    <a:gd name="connsiteY37" fmla="*/ 1116102 h 2276195"/>
                    <a:gd name="connsiteX38" fmla="*/ 1805517 w 3180821"/>
                    <a:gd name="connsiteY38" fmla="*/ 1261566 h 2276195"/>
                    <a:gd name="connsiteX39" fmla="*/ 1802342 w 3180821"/>
                    <a:gd name="connsiteY39" fmla="*/ 1290658 h 2276195"/>
                    <a:gd name="connsiteX40" fmla="*/ 1790700 w 3180821"/>
                    <a:gd name="connsiteY40" fmla="*/ 1303353 h 2276195"/>
                    <a:gd name="connsiteX41" fmla="*/ 1770063 w 3180821"/>
                    <a:gd name="connsiteY41" fmla="*/ 1321867 h 2276195"/>
                    <a:gd name="connsiteX42" fmla="*/ 1751013 w 3180821"/>
                    <a:gd name="connsiteY42" fmla="*/ 1331388 h 2276195"/>
                    <a:gd name="connsiteX43" fmla="*/ 1735138 w 3180821"/>
                    <a:gd name="connsiteY43" fmla="*/ 1334562 h 2276195"/>
                    <a:gd name="connsiteX44" fmla="*/ 1720850 w 3180821"/>
                    <a:gd name="connsiteY44" fmla="*/ 1330859 h 2276195"/>
                    <a:gd name="connsiteX45" fmla="*/ 1708680 w 3180821"/>
                    <a:gd name="connsiteY45" fmla="*/ 1321867 h 2276195"/>
                    <a:gd name="connsiteX46" fmla="*/ 1692275 w 3180821"/>
                    <a:gd name="connsiteY46" fmla="*/ 1300180 h 2276195"/>
                    <a:gd name="connsiteX47" fmla="*/ 1677459 w 3180821"/>
                    <a:gd name="connsiteY47" fmla="*/ 1262095 h 2276195"/>
                    <a:gd name="connsiteX48" fmla="*/ 1667405 w 3180821"/>
                    <a:gd name="connsiteY48" fmla="*/ 1221894 h 2276195"/>
                    <a:gd name="connsiteX49" fmla="*/ 1659467 w 3180821"/>
                    <a:gd name="connsiteY49" fmla="*/ 1170585 h 2276195"/>
                    <a:gd name="connsiteX50" fmla="*/ 1658938 w 3180821"/>
                    <a:gd name="connsiteY50" fmla="*/ 1162650 h 2276195"/>
                    <a:gd name="connsiteX51" fmla="*/ 1655234 w 3180821"/>
                    <a:gd name="connsiteY51" fmla="*/ 1151542 h 2276195"/>
                    <a:gd name="connsiteX52" fmla="*/ 1646767 w 3180821"/>
                    <a:gd name="connsiteY52" fmla="*/ 1135145 h 2276195"/>
                    <a:gd name="connsiteX53" fmla="*/ 1636184 w 3180821"/>
                    <a:gd name="connsiteY53" fmla="*/ 1121921 h 2276195"/>
                    <a:gd name="connsiteX54" fmla="*/ 1624542 w 3180821"/>
                    <a:gd name="connsiteY54" fmla="*/ 1113457 h 2276195"/>
                    <a:gd name="connsiteX55" fmla="*/ 1604963 w 3180821"/>
                    <a:gd name="connsiteY55" fmla="*/ 1107110 h 2276195"/>
                    <a:gd name="connsiteX56" fmla="*/ 1577446 w 3180821"/>
                    <a:gd name="connsiteY56" fmla="*/ 1107639 h 2276195"/>
                    <a:gd name="connsiteX57" fmla="*/ 1537230 w 3180821"/>
                    <a:gd name="connsiteY57" fmla="*/ 1121392 h 2276195"/>
                    <a:gd name="connsiteX58" fmla="*/ 1499130 w 3180821"/>
                    <a:gd name="connsiteY58" fmla="*/ 1144137 h 2276195"/>
                    <a:gd name="connsiteX59" fmla="*/ 1494896 w 3180821"/>
                    <a:gd name="connsiteY59" fmla="*/ 1147311 h 2276195"/>
                    <a:gd name="connsiteX60" fmla="*/ 1475317 w 3180821"/>
                    <a:gd name="connsiteY60" fmla="*/ 1150484 h 2276195"/>
                    <a:gd name="connsiteX61" fmla="*/ 1445684 w 3180821"/>
                    <a:gd name="connsiteY61" fmla="*/ 1149426 h 2276195"/>
                    <a:gd name="connsiteX62" fmla="*/ 1426634 w 3180821"/>
                    <a:gd name="connsiteY62" fmla="*/ 1143608 h 2276195"/>
                    <a:gd name="connsiteX63" fmla="*/ 1414992 w 3180821"/>
                    <a:gd name="connsiteY63" fmla="*/ 1132500 h 2276195"/>
                    <a:gd name="connsiteX64" fmla="*/ 1409700 w 3180821"/>
                    <a:gd name="connsiteY64" fmla="*/ 1114515 h 2276195"/>
                    <a:gd name="connsiteX65" fmla="*/ 1412875 w 3180821"/>
                    <a:gd name="connsiteY65" fmla="*/ 1093886 h 2276195"/>
                    <a:gd name="connsiteX66" fmla="*/ 1413405 w 3180821"/>
                    <a:gd name="connsiteY66" fmla="*/ 1091770 h 2276195"/>
                    <a:gd name="connsiteX67" fmla="*/ 1421342 w 3180821"/>
                    <a:gd name="connsiteY67" fmla="*/ 1049453 h 2276195"/>
                    <a:gd name="connsiteX68" fmla="*/ 1429809 w 3180821"/>
                    <a:gd name="connsiteY68" fmla="*/ 975928 h 2276195"/>
                    <a:gd name="connsiteX69" fmla="*/ 1431925 w 3180821"/>
                    <a:gd name="connsiteY69" fmla="*/ 912453 h 2276195"/>
                    <a:gd name="connsiteX70" fmla="*/ 1429809 w 3180821"/>
                    <a:gd name="connsiteY70" fmla="*/ 858499 h 2276195"/>
                    <a:gd name="connsiteX71" fmla="*/ 1422930 w 3180821"/>
                    <a:gd name="connsiteY71" fmla="*/ 813538 h 2276195"/>
                    <a:gd name="connsiteX72" fmla="*/ 1411817 w 3180821"/>
                    <a:gd name="connsiteY72" fmla="*/ 775982 h 2276195"/>
                    <a:gd name="connsiteX73" fmla="*/ 1399117 w 3180821"/>
                    <a:gd name="connsiteY73" fmla="*/ 746360 h 2276195"/>
                    <a:gd name="connsiteX74" fmla="*/ 1383771 w 3180821"/>
                    <a:gd name="connsiteY74" fmla="*/ 723615 h 2276195"/>
                    <a:gd name="connsiteX75" fmla="*/ 1366838 w 3180821"/>
                    <a:gd name="connsiteY75" fmla="*/ 706159 h 2276195"/>
                    <a:gd name="connsiteX76" fmla="*/ 1349375 w 3180821"/>
                    <a:gd name="connsiteY76" fmla="*/ 692935 h 2276195"/>
                    <a:gd name="connsiteX77" fmla="*/ 1323446 w 3180821"/>
                    <a:gd name="connsiteY77" fmla="*/ 681827 h 2276195"/>
                    <a:gd name="connsiteX78" fmla="*/ 1282700 w 3180821"/>
                    <a:gd name="connsiteY78" fmla="*/ 676538 h 2276195"/>
                    <a:gd name="connsiteX79" fmla="*/ 1275821 w 3180821"/>
                    <a:gd name="connsiteY79" fmla="*/ 678125 h 2276195"/>
                    <a:gd name="connsiteX80" fmla="*/ 1264180 w 3180821"/>
                    <a:gd name="connsiteY80" fmla="*/ 681827 h 2276195"/>
                    <a:gd name="connsiteX81" fmla="*/ 1245659 w 3180821"/>
                    <a:gd name="connsiteY81" fmla="*/ 690291 h 2276195"/>
                    <a:gd name="connsiteX82" fmla="*/ 1223963 w 3180821"/>
                    <a:gd name="connsiteY82" fmla="*/ 707746 h 2276195"/>
                    <a:gd name="connsiteX83" fmla="*/ 1206500 w 3180821"/>
                    <a:gd name="connsiteY83" fmla="*/ 735252 h 2276195"/>
                    <a:gd name="connsiteX84" fmla="*/ 1199621 w 3180821"/>
                    <a:gd name="connsiteY84" fmla="*/ 765403 h 2276195"/>
                    <a:gd name="connsiteX85" fmla="*/ 1200680 w 3180821"/>
                    <a:gd name="connsiteY85" fmla="*/ 810364 h 2276195"/>
                    <a:gd name="connsiteX86" fmla="*/ 1212321 w 3180821"/>
                    <a:gd name="connsiteY86" fmla="*/ 852152 h 2276195"/>
                    <a:gd name="connsiteX87" fmla="*/ 1214438 w 3180821"/>
                    <a:gd name="connsiteY87" fmla="*/ 856913 h 2276195"/>
                    <a:gd name="connsiteX88" fmla="*/ 1220788 w 3180821"/>
                    <a:gd name="connsiteY88" fmla="*/ 870665 h 2276195"/>
                    <a:gd name="connsiteX89" fmla="*/ 1231371 w 3180821"/>
                    <a:gd name="connsiteY89" fmla="*/ 905577 h 2276195"/>
                    <a:gd name="connsiteX90" fmla="*/ 1243542 w 3180821"/>
                    <a:gd name="connsiteY90" fmla="*/ 966936 h 2276195"/>
                    <a:gd name="connsiteX91" fmla="*/ 1255184 w 3180821"/>
                    <a:gd name="connsiteY91" fmla="*/ 1083836 h 2276195"/>
                    <a:gd name="connsiteX92" fmla="*/ 1255184 w 3180821"/>
                    <a:gd name="connsiteY92" fmla="*/ 1107110 h 2276195"/>
                    <a:gd name="connsiteX93" fmla="*/ 1238780 w 3180821"/>
                    <a:gd name="connsiteY93" fmla="*/ 1120334 h 2276195"/>
                    <a:gd name="connsiteX94" fmla="*/ 1209146 w 3180821"/>
                    <a:gd name="connsiteY94" fmla="*/ 1140434 h 2276195"/>
                    <a:gd name="connsiteX95" fmla="*/ 1181630 w 3180821"/>
                    <a:gd name="connsiteY95" fmla="*/ 1151542 h 2276195"/>
                    <a:gd name="connsiteX96" fmla="*/ 1157288 w 3180821"/>
                    <a:gd name="connsiteY96" fmla="*/ 1155774 h 2276195"/>
                    <a:gd name="connsiteX97" fmla="*/ 1135592 w 3180821"/>
                    <a:gd name="connsiteY97" fmla="*/ 1152600 h 2276195"/>
                    <a:gd name="connsiteX98" fmla="*/ 1115484 w 3180821"/>
                    <a:gd name="connsiteY98" fmla="*/ 1143608 h 2276195"/>
                    <a:gd name="connsiteX99" fmla="*/ 1089555 w 3180821"/>
                    <a:gd name="connsiteY99" fmla="*/ 1122979 h 2276195"/>
                    <a:gd name="connsiteX100" fmla="*/ 1062038 w 3180821"/>
                    <a:gd name="connsiteY100" fmla="*/ 1084894 h 2276195"/>
                    <a:gd name="connsiteX101" fmla="*/ 1044046 w 3180821"/>
                    <a:gd name="connsiteY101" fmla="*/ 1043635 h 2276195"/>
                    <a:gd name="connsiteX102" fmla="*/ 1027113 w 3180821"/>
                    <a:gd name="connsiteY102" fmla="*/ 992326 h 2276195"/>
                    <a:gd name="connsiteX103" fmla="*/ 1025525 w 3180821"/>
                    <a:gd name="connsiteY103" fmla="*/ 983334 h 2276195"/>
                    <a:gd name="connsiteX104" fmla="*/ 1016000 w 3180821"/>
                    <a:gd name="connsiteY104" fmla="*/ 955828 h 2276195"/>
                    <a:gd name="connsiteX105" fmla="*/ 1001184 w 3180821"/>
                    <a:gd name="connsiteY105" fmla="*/ 882831 h 2276195"/>
                    <a:gd name="connsiteX106" fmla="*/ 992188 w 3180821"/>
                    <a:gd name="connsiteY106" fmla="*/ 796082 h 2276195"/>
                    <a:gd name="connsiteX107" fmla="*/ 987425 w 3180821"/>
                    <a:gd name="connsiteY107" fmla="*/ 704573 h 2276195"/>
                    <a:gd name="connsiteX108" fmla="*/ 987425 w 3180821"/>
                    <a:gd name="connsiteY108" fmla="*/ 488758 h 2276195"/>
                    <a:gd name="connsiteX109" fmla="*/ 990071 w 3180821"/>
                    <a:gd name="connsiteY109" fmla="*/ 437978 h 2276195"/>
                    <a:gd name="connsiteX110" fmla="*/ 981605 w 3180821"/>
                    <a:gd name="connsiteY110" fmla="*/ 415232 h 2276195"/>
                    <a:gd name="connsiteX111" fmla="*/ 964671 w 3180821"/>
                    <a:gd name="connsiteY111" fmla="*/ 378734 h 2276195"/>
                    <a:gd name="connsiteX112" fmla="*/ 947209 w 3180821"/>
                    <a:gd name="connsiteY112" fmla="*/ 352815 h 2276195"/>
                    <a:gd name="connsiteX113" fmla="*/ 931334 w 3180821"/>
                    <a:gd name="connsiteY113" fmla="*/ 335360 h 2276195"/>
                    <a:gd name="connsiteX114" fmla="*/ 914400 w 3180821"/>
                    <a:gd name="connsiteY114" fmla="*/ 325839 h 2276195"/>
                    <a:gd name="connsiteX115" fmla="*/ 899055 w 3180821"/>
                    <a:gd name="connsiteY115" fmla="*/ 323723 h 2276195"/>
                    <a:gd name="connsiteX116" fmla="*/ 884767 w 3180821"/>
                    <a:gd name="connsiteY116" fmla="*/ 326896 h 2276195"/>
                    <a:gd name="connsiteX117" fmla="*/ 869950 w 3180821"/>
                    <a:gd name="connsiteY117" fmla="*/ 334302 h 2276195"/>
                    <a:gd name="connsiteX118" fmla="*/ 850900 w 3180821"/>
                    <a:gd name="connsiteY118" fmla="*/ 352815 h 2276195"/>
                    <a:gd name="connsiteX119" fmla="*/ 829734 w 3180821"/>
                    <a:gd name="connsiteY119" fmla="*/ 382966 h 2276195"/>
                    <a:gd name="connsiteX120" fmla="*/ 809096 w 3180821"/>
                    <a:gd name="connsiteY120" fmla="*/ 424754 h 2276195"/>
                    <a:gd name="connsiteX121" fmla="*/ 805921 w 3180821"/>
                    <a:gd name="connsiteY121" fmla="*/ 433217 h 2276195"/>
                    <a:gd name="connsiteX122" fmla="*/ 800100 w 3180821"/>
                    <a:gd name="connsiteY122" fmla="*/ 459136 h 2276195"/>
                    <a:gd name="connsiteX123" fmla="*/ 796925 w 3180821"/>
                    <a:gd name="connsiteY123" fmla="*/ 514148 h 2276195"/>
                    <a:gd name="connsiteX124" fmla="*/ 804863 w 3180821"/>
                    <a:gd name="connsiteY124" fmla="*/ 569688 h 2276195"/>
                    <a:gd name="connsiteX125" fmla="*/ 819680 w 3180821"/>
                    <a:gd name="connsiteY125" fmla="*/ 624700 h 2276195"/>
                    <a:gd name="connsiteX126" fmla="*/ 849842 w 3180821"/>
                    <a:gd name="connsiteY126" fmla="*/ 701399 h 2276195"/>
                    <a:gd name="connsiteX127" fmla="*/ 892175 w 3180821"/>
                    <a:gd name="connsiteY127" fmla="*/ 783916 h 2276195"/>
                    <a:gd name="connsiteX128" fmla="*/ 906992 w 3180821"/>
                    <a:gd name="connsiteY128" fmla="*/ 811422 h 2276195"/>
                    <a:gd name="connsiteX129" fmla="*/ 918105 w 3180821"/>
                    <a:gd name="connsiteY129" fmla="*/ 835754 h 2276195"/>
                    <a:gd name="connsiteX130" fmla="*/ 932921 w 3180821"/>
                    <a:gd name="connsiteY130" fmla="*/ 891824 h 2276195"/>
                    <a:gd name="connsiteX131" fmla="*/ 942446 w 3180821"/>
                    <a:gd name="connsiteY131" fmla="*/ 966936 h 2276195"/>
                    <a:gd name="connsiteX132" fmla="*/ 943505 w 3180821"/>
                    <a:gd name="connsiteY132" fmla="*/ 979631 h 2276195"/>
                    <a:gd name="connsiteX133" fmla="*/ 938742 w 3180821"/>
                    <a:gd name="connsiteY133" fmla="*/ 982805 h 2276195"/>
                    <a:gd name="connsiteX134" fmla="*/ 929746 w 3180821"/>
                    <a:gd name="connsiteY134" fmla="*/ 984391 h 2276195"/>
                    <a:gd name="connsiteX135" fmla="*/ 914400 w 3180821"/>
                    <a:gd name="connsiteY135" fmla="*/ 979631 h 2276195"/>
                    <a:gd name="connsiteX136" fmla="*/ 892175 w 3180821"/>
                    <a:gd name="connsiteY136" fmla="*/ 961117 h 2276195"/>
                    <a:gd name="connsiteX137" fmla="*/ 869950 w 3180821"/>
                    <a:gd name="connsiteY137" fmla="*/ 934140 h 2276195"/>
                    <a:gd name="connsiteX138" fmla="*/ 821267 w 3180821"/>
                    <a:gd name="connsiteY138" fmla="*/ 853739 h 2276195"/>
                    <a:gd name="connsiteX139" fmla="*/ 810155 w 3180821"/>
                    <a:gd name="connsiteY139" fmla="*/ 830994 h 2276195"/>
                    <a:gd name="connsiteX140" fmla="*/ 790046 w 3180821"/>
                    <a:gd name="connsiteY140" fmla="*/ 802959 h 2276195"/>
                    <a:gd name="connsiteX141" fmla="*/ 757238 w 3180821"/>
                    <a:gd name="connsiteY141" fmla="*/ 768576 h 2276195"/>
                    <a:gd name="connsiteX142" fmla="*/ 738188 w 3180821"/>
                    <a:gd name="connsiteY142" fmla="*/ 756939 h 2276195"/>
                    <a:gd name="connsiteX143" fmla="*/ 728663 w 3180821"/>
                    <a:gd name="connsiteY143" fmla="*/ 754824 h 2276195"/>
                    <a:gd name="connsiteX144" fmla="*/ 716492 w 3180821"/>
                    <a:gd name="connsiteY144" fmla="*/ 758526 h 2276195"/>
                    <a:gd name="connsiteX145" fmla="*/ 706438 w 3180821"/>
                    <a:gd name="connsiteY145" fmla="*/ 773866 h 2276195"/>
                    <a:gd name="connsiteX146" fmla="*/ 703263 w 3180821"/>
                    <a:gd name="connsiteY146" fmla="*/ 796611 h 2276195"/>
                    <a:gd name="connsiteX147" fmla="*/ 705379 w 3180821"/>
                    <a:gd name="connsiteY147" fmla="*/ 820943 h 2276195"/>
                    <a:gd name="connsiteX148" fmla="*/ 713317 w 3180821"/>
                    <a:gd name="connsiteY148" fmla="*/ 843160 h 2276195"/>
                    <a:gd name="connsiteX149" fmla="*/ 718609 w 3180821"/>
                    <a:gd name="connsiteY149" fmla="*/ 851623 h 2276195"/>
                    <a:gd name="connsiteX150" fmla="*/ 733954 w 3180821"/>
                    <a:gd name="connsiteY150" fmla="*/ 873839 h 2276195"/>
                    <a:gd name="connsiteX151" fmla="*/ 784225 w 3180821"/>
                    <a:gd name="connsiteY151" fmla="*/ 963762 h 2276195"/>
                    <a:gd name="connsiteX152" fmla="*/ 865717 w 3180821"/>
                    <a:gd name="connsiteY152" fmla="*/ 1119805 h 2276195"/>
                    <a:gd name="connsiteX153" fmla="*/ 882121 w 3180821"/>
                    <a:gd name="connsiteY153" fmla="*/ 1152600 h 2276195"/>
                    <a:gd name="connsiteX154" fmla="*/ 886355 w 3180821"/>
                    <a:gd name="connsiteY154" fmla="*/ 1171643 h 2276195"/>
                    <a:gd name="connsiteX155" fmla="*/ 886355 w 3180821"/>
                    <a:gd name="connsiteY155" fmla="*/ 1199149 h 2276195"/>
                    <a:gd name="connsiteX156" fmla="*/ 879475 w 3180821"/>
                    <a:gd name="connsiteY156" fmla="*/ 1217133 h 2276195"/>
                    <a:gd name="connsiteX157" fmla="*/ 867834 w 3180821"/>
                    <a:gd name="connsiteY157" fmla="*/ 1228241 h 2276195"/>
                    <a:gd name="connsiteX158" fmla="*/ 847196 w 3180821"/>
                    <a:gd name="connsiteY158" fmla="*/ 1233531 h 2276195"/>
                    <a:gd name="connsiteX159" fmla="*/ 824442 w 3180821"/>
                    <a:gd name="connsiteY159" fmla="*/ 1229299 h 2276195"/>
                    <a:gd name="connsiteX160" fmla="*/ 821267 w 3180821"/>
                    <a:gd name="connsiteY160" fmla="*/ 1228770 h 2276195"/>
                    <a:gd name="connsiteX161" fmla="*/ 637646 w 3180821"/>
                    <a:gd name="connsiteY161" fmla="*/ 807190 h 2276195"/>
                    <a:gd name="connsiteX162" fmla="*/ 515938 w 3180821"/>
                    <a:gd name="connsiteY162" fmla="*/ 524727 h 2276195"/>
                    <a:gd name="connsiteX163" fmla="*/ 488421 w 3180821"/>
                    <a:gd name="connsiteY163" fmla="*/ 459136 h 2276195"/>
                    <a:gd name="connsiteX164" fmla="*/ 436034 w 3180821"/>
                    <a:gd name="connsiteY164" fmla="*/ 345939 h 2276195"/>
                    <a:gd name="connsiteX165" fmla="*/ 385763 w 3180821"/>
                    <a:gd name="connsiteY165" fmla="*/ 251255 h 2276195"/>
                    <a:gd name="connsiteX166" fmla="*/ 337609 w 3180821"/>
                    <a:gd name="connsiteY166" fmla="*/ 175614 h 2276195"/>
                    <a:gd name="connsiteX167" fmla="*/ 291571 w 3180821"/>
                    <a:gd name="connsiteY167" fmla="*/ 115842 h 2276195"/>
                    <a:gd name="connsiteX168" fmla="*/ 248179 w 3180821"/>
                    <a:gd name="connsiteY168" fmla="*/ 70881 h 2276195"/>
                    <a:gd name="connsiteX169" fmla="*/ 207963 w 3180821"/>
                    <a:gd name="connsiteY169" fmla="*/ 38085 h 2276195"/>
                    <a:gd name="connsiteX170" fmla="*/ 171450 w 3180821"/>
                    <a:gd name="connsiteY170" fmla="*/ 16398 h 2276195"/>
                    <a:gd name="connsiteX171" fmla="*/ 137584 w 3180821"/>
                    <a:gd name="connsiteY171" fmla="*/ 4232 h 2276195"/>
                    <a:gd name="connsiteX172" fmla="*/ 107421 w 3180821"/>
                    <a:gd name="connsiteY172" fmla="*/ 0 h 2276195"/>
                    <a:gd name="connsiteX173" fmla="*/ 80434 w 3180821"/>
                    <a:gd name="connsiteY173" fmla="*/ 1587 h 2276195"/>
                    <a:gd name="connsiteX174" fmla="*/ 58738 w 3180821"/>
                    <a:gd name="connsiteY174" fmla="*/ 6877 h 2276195"/>
                    <a:gd name="connsiteX175" fmla="*/ 17463 w 3180821"/>
                    <a:gd name="connsiteY175" fmla="*/ 28035 h 2276195"/>
                    <a:gd name="connsiteX176" fmla="*/ 10584 w 3180821"/>
                    <a:gd name="connsiteY176" fmla="*/ 34911 h 2276195"/>
                    <a:gd name="connsiteX177" fmla="*/ 6879 w 3180821"/>
                    <a:gd name="connsiteY177" fmla="*/ 40201 h 2276195"/>
                    <a:gd name="connsiteX178" fmla="*/ 1588 w 3180821"/>
                    <a:gd name="connsiteY178" fmla="*/ 53425 h 2276195"/>
                    <a:gd name="connsiteX179" fmla="*/ 0 w 3180821"/>
                    <a:gd name="connsiteY179" fmla="*/ 79344 h 2276195"/>
                    <a:gd name="connsiteX180" fmla="*/ 7409 w 3180821"/>
                    <a:gd name="connsiteY180" fmla="*/ 122719 h 2276195"/>
                    <a:gd name="connsiteX181" fmla="*/ 25929 w 3180821"/>
                    <a:gd name="connsiteY181" fmla="*/ 175085 h 2276195"/>
                    <a:gd name="connsiteX182" fmla="*/ 68263 w 3180821"/>
                    <a:gd name="connsiteY182" fmla="*/ 265537 h 2276195"/>
                    <a:gd name="connsiteX183" fmla="*/ 146050 w 3180821"/>
                    <a:gd name="connsiteY183" fmla="*/ 403066 h 2276195"/>
                    <a:gd name="connsiteX184" fmla="*/ 235479 w 3180821"/>
                    <a:gd name="connsiteY184" fmla="*/ 541653 h 2276195"/>
                    <a:gd name="connsiteX185" fmla="*/ 322263 w 3180821"/>
                    <a:gd name="connsiteY185" fmla="*/ 668603 h 2276195"/>
                    <a:gd name="connsiteX186" fmla="*/ 422804 w 3180821"/>
                    <a:gd name="connsiteY186" fmla="*/ 808777 h 2276195"/>
                    <a:gd name="connsiteX187" fmla="*/ 439738 w 3180821"/>
                    <a:gd name="connsiteY187" fmla="*/ 830465 h 2276195"/>
                    <a:gd name="connsiteX188" fmla="*/ 466196 w 3180821"/>
                    <a:gd name="connsiteY188" fmla="*/ 875426 h 2276195"/>
                    <a:gd name="connsiteX189" fmla="*/ 516467 w 3180821"/>
                    <a:gd name="connsiteY189" fmla="*/ 970639 h 2276195"/>
                    <a:gd name="connsiteX190" fmla="*/ 564092 w 3180821"/>
                    <a:gd name="connsiteY190" fmla="*/ 1069554 h 2276195"/>
                    <a:gd name="connsiteX191" fmla="*/ 606425 w 3180821"/>
                    <a:gd name="connsiteY191" fmla="*/ 1172172 h 2276195"/>
                    <a:gd name="connsiteX192" fmla="*/ 664634 w 3180821"/>
                    <a:gd name="connsiteY192" fmla="*/ 1327685 h 2276195"/>
                    <a:gd name="connsiteX193" fmla="*/ 729192 w 3180821"/>
                    <a:gd name="connsiteY193" fmla="*/ 1531863 h 2276195"/>
                    <a:gd name="connsiteX194" fmla="*/ 779463 w 3180821"/>
                    <a:gd name="connsiteY194" fmla="*/ 1720172 h 2276195"/>
                    <a:gd name="connsiteX195" fmla="*/ 815975 w 3180821"/>
                    <a:gd name="connsiteY195" fmla="*/ 1879389 h 2276195"/>
                    <a:gd name="connsiteX196" fmla="*/ 839538 w 3180821"/>
                    <a:gd name="connsiteY196" fmla="*/ 2017748 h 2276195"/>
                    <a:gd name="connsiteX197" fmla="*/ 760040 w 3180821"/>
                    <a:gd name="connsiteY197" fmla="*/ 2097549 h 2276195"/>
                    <a:gd name="connsiteX198" fmla="*/ 661770 w 3180821"/>
                    <a:gd name="connsiteY198" fmla="*/ 2117118 h 2276195"/>
                    <a:gd name="connsiteX199" fmla="*/ 403631 w 3180821"/>
                    <a:gd name="connsiteY199" fmla="*/ 2276195 h 22761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  <a:cxn ang="0">
                      <a:pos x="connsiteX191" y="connsiteY191"/>
                    </a:cxn>
                    <a:cxn ang="0">
                      <a:pos x="connsiteX192" y="connsiteY192"/>
                    </a:cxn>
                    <a:cxn ang="0">
                      <a:pos x="connsiteX193" y="connsiteY193"/>
                    </a:cxn>
                    <a:cxn ang="0">
                      <a:pos x="connsiteX194" y="connsiteY194"/>
                    </a:cxn>
                    <a:cxn ang="0">
                      <a:pos x="connsiteX195" y="connsiteY195"/>
                    </a:cxn>
                    <a:cxn ang="0">
                      <a:pos x="connsiteX196" y="connsiteY196"/>
                    </a:cxn>
                    <a:cxn ang="0">
                      <a:pos x="connsiteX197" y="connsiteY197"/>
                    </a:cxn>
                    <a:cxn ang="0">
                      <a:pos x="connsiteX198" y="connsiteY198"/>
                    </a:cxn>
                    <a:cxn ang="0">
                      <a:pos x="connsiteX199" y="connsiteY199"/>
                    </a:cxn>
                  </a:cxnLst>
                  <a:rect l="l" t="t" r="r" b="b"/>
                  <a:pathLst>
                    <a:path w="3180821" h="2276195">
                      <a:moveTo>
                        <a:pt x="403631" y="2276195"/>
                      </a:moveTo>
                      <a:lnTo>
                        <a:pt x="3085922" y="2109788"/>
                      </a:lnTo>
                      <a:lnTo>
                        <a:pt x="3083984" y="2107899"/>
                      </a:lnTo>
                      <a:lnTo>
                        <a:pt x="3060171" y="2076161"/>
                      </a:lnTo>
                      <a:lnTo>
                        <a:pt x="3042180" y="2031200"/>
                      </a:lnTo>
                      <a:lnTo>
                        <a:pt x="3036888" y="1986767"/>
                      </a:lnTo>
                      <a:lnTo>
                        <a:pt x="3040063" y="1943393"/>
                      </a:lnTo>
                      <a:lnTo>
                        <a:pt x="3048000" y="1902134"/>
                      </a:lnTo>
                      <a:lnTo>
                        <a:pt x="3064404" y="1846593"/>
                      </a:lnTo>
                      <a:lnTo>
                        <a:pt x="3071813" y="1817501"/>
                      </a:lnTo>
                      <a:lnTo>
                        <a:pt x="3076576" y="1803748"/>
                      </a:lnTo>
                      <a:lnTo>
                        <a:pt x="3095626" y="1767250"/>
                      </a:lnTo>
                      <a:lnTo>
                        <a:pt x="3142192" y="1697427"/>
                      </a:lnTo>
                      <a:lnTo>
                        <a:pt x="3180821" y="1644531"/>
                      </a:lnTo>
                      <a:lnTo>
                        <a:pt x="3045354" y="1603802"/>
                      </a:lnTo>
                      <a:lnTo>
                        <a:pt x="2453217" y="1417079"/>
                      </a:lnTo>
                      <a:lnTo>
                        <a:pt x="2216680" y="1336678"/>
                      </a:lnTo>
                      <a:lnTo>
                        <a:pt x="2145242" y="1310230"/>
                      </a:lnTo>
                      <a:lnTo>
                        <a:pt x="2119313" y="1298064"/>
                      </a:lnTo>
                      <a:lnTo>
                        <a:pt x="2116138" y="1294361"/>
                      </a:lnTo>
                      <a:lnTo>
                        <a:pt x="2103438" y="1293303"/>
                      </a:lnTo>
                      <a:lnTo>
                        <a:pt x="2083330" y="1284311"/>
                      </a:lnTo>
                      <a:lnTo>
                        <a:pt x="2064280" y="1265268"/>
                      </a:lnTo>
                      <a:lnTo>
                        <a:pt x="2062163" y="1260508"/>
                      </a:lnTo>
                      <a:lnTo>
                        <a:pt x="2001309" y="1085423"/>
                      </a:lnTo>
                      <a:lnTo>
                        <a:pt x="1991254" y="1038874"/>
                      </a:lnTo>
                      <a:lnTo>
                        <a:pt x="1974321" y="990210"/>
                      </a:lnTo>
                      <a:lnTo>
                        <a:pt x="1963209" y="967994"/>
                      </a:lnTo>
                      <a:lnTo>
                        <a:pt x="1951038" y="952125"/>
                      </a:lnTo>
                      <a:lnTo>
                        <a:pt x="1938867" y="943133"/>
                      </a:lnTo>
                      <a:lnTo>
                        <a:pt x="1927225" y="939430"/>
                      </a:lnTo>
                      <a:lnTo>
                        <a:pt x="1915054" y="939959"/>
                      </a:lnTo>
                      <a:lnTo>
                        <a:pt x="1898121" y="946835"/>
                      </a:lnTo>
                      <a:lnTo>
                        <a:pt x="1879071" y="963762"/>
                      </a:lnTo>
                      <a:lnTo>
                        <a:pt x="1858434" y="991268"/>
                      </a:lnTo>
                      <a:lnTo>
                        <a:pt x="1855788" y="997086"/>
                      </a:lnTo>
                      <a:lnTo>
                        <a:pt x="1846263" y="1025121"/>
                      </a:lnTo>
                      <a:lnTo>
                        <a:pt x="1827213" y="1116102"/>
                      </a:lnTo>
                      <a:lnTo>
                        <a:pt x="1805517" y="1261566"/>
                      </a:lnTo>
                      <a:lnTo>
                        <a:pt x="1802342" y="1290658"/>
                      </a:lnTo>
                      <a:lnTo>
                        <a:pt x="1790700" y="1303353"/>
                      </a:lnTo>
                      <a:lnTo>
                        <a:pt x="1770063" y="1321867"/>
                      </a:lnTo>
                      <a:lnTo>
                        <a:pt x="1751013" y="1331388"/>
                      </a:lnTo>
                      <a:lnTo>
                        <a:pt x="1735138" y="1334562"/>
                      </a:lnTo>
                      <a:lnTo>
                        <a:pt x="1720850" y="1330859"/>
                      </a:lnTo>
                      <a:lnTo>
                        <a:pt x="1708680" y="1321867"/>
                      </a:lnTo>
                      <a:lnTo>
                        <a:pt x="1692275" y="1300180"/>
                      </a:lnTo>
                      <a:lnTo>
                        <a:pt x="1677459" y="1262095"/>
                      </a:lnTo>
                      <a:lnTo>
                        <a:pt x="1667405" y="1221894"/>
                      </a:lnTo>
                      <a:lnTo>
                        <a:pt x="1659467" y="1170585"/>
                      </a:lnTo>
                      <a:cubicBezTo>
                        <a:pt x="1659291" y="1167940"/>
                        <a:pt x="1659114" y="1165295"/>
                        <a:pt x="1658938" y="1162650"/>
                      </a:cubicBezTo>
                      <a:lnTo>
                        <a:pt x="1655234" y="1151542"/>
                      </a:lnTo>
                      <a:lnTo>
                        <a:pt x="1646767" y="1135145"/>
                      </a:lnTo>
                      <a:lnTo>
                        <a:pt x="1636184" y="1121921"/>
                      </a:lnTo>
                      <a:lnTo>
                        <a:pt x="1624542" y="1113457"/>
                      </a:lnTo>
                      <a:lnTo>
                        <a:pt x="1604963" y="1107110"/>
                      </a:lnTo>
                      <a:lnTo>
                        <a:pt x="1577446" y="1107639"/>
                      </a:lnTo>
                      <a:lnTo>
                        <a:pt x="1537230" y="1121392"/>
                      </a:lnTo>
                      <a:lnTo>
                        <a:pt x="1499130" y="1144137"/>
                      </a:lnTo>
                      <a:lnTo>
                        <a:pt x="1494896" y="1147311"/>
                      </a:lnTo>
                      <a:lnTo>
                        <a:pt x="1475317" y="1150484"/>
                      </a:lnTo>
                      <a:lnTo>
                        <a:pt x="1445684" y="1149426"/>
                      </a:lnTo>
                      <a:lnTo>
                        <a:pt x="1426634" y="1143608"/>
                      </a:lnTo>
                      <a:lnTo>
                        <a:pt x="1414992" y="1132500"/>
                      </a:lnTo>
                      <a:lnTo>
                        <a:pt x="1409700" y="1114515"/>
                      </a:lnTo>
                      <a:lnTo>
                        <a:pt x="1412875" y="1093886"/>
                      </a:lnTo>
                      <a:lnTo>
                        <a:pt x="1413405" y="1091770"/>
                      </a:lnTo>
                      <a:lnTo>
                        <a:pt x="1421342" y="1049453"/>
                      </a:lnTo>
                      <a:lnTo>
                        <a:pt x="1429809" y="975928"/>
                      </a:lnTo>
                      <a:cubicBezTo>
                        <a:pt x="1430514" y="954770"/>
                        <a:pt x="1431220" y="933611"/>
                        <a:pt x="1431925" y="912453"/>
                      </a:cubicBezTo>
                      <a:cubicBezTo>
                        <a:pt x="1431220" y="894468"/>
                        <a:pt x="1430514" y="876484"/>
                        <a:pt x="1429809" y="858499"/>
                      </a:cubicBezTo>
                      <a:lnTo>
                        <a:pt x="1422930" y="813538"/>
                      </a:lnTo>
                      <a:lnTo>
                        <a:pt x="1411817" y="775982"/>
                      </a:lnTo>
                      <a:lnTo>
                        <a:pt x="1399117" y="746360"/>
                      </a:lnTo>
                      <a:lnTo>
                        <a:pt x="1383771" y="723615"/>
                      </a:lnTo>
                      <a:lnTo>
                        <a:pt x="1366838" y="706159"/>
                      </a:lnTo>
                      <a:lnTo>
                        <a:pt x="1349375" y="692935"/>
                      </a:lnTo>
                      <a:lnTo>
                        <a:pt x="1323446" y="681827"/>
                      </a:lnTo>
                      <a:lnTo>
                        <a:pt x="1282700" y="676538"/>
                      </a:lnTo>
                      <a:lnTo>
                        <a:pt x="1275821" y="678125"/>
                      </a:lnTo>
                      <a:lnTo>
                        <a:pt x="1264180" y="681827"/>
                      </a:lnTo>
                      <a:lnTo>
                        <a:pt x="1245659" y="690291"/>
                      </a:lnTo>
                      <a:lnTo>
                        <a:pt x="1223963" y="707746"/>
                      </a:lnTo>
                      <a:lnTo>
                        <a:pt x="1206500" y="735252"/>
                      </a:lnTo>
                      <a:lnTo>
                        <a:pt x="1199621" y="765403"/>
                      </a:lnTo>
                      <a:lnTo>
                        <a:pt x="1200680" y="810364"/>
                      </a:lnTo>
                      <a:lnTo>
                        <a:pt x="1212321" y="852152"/>
                      </a:lnTo>
                      <a:lnTo>
                        <a:pt x="1214438" y="856913"/>
                      </a:lnTo>
                      <a:lnTo>
                        <a:pt x="1220788" y="870665"/>
                      </a:lnTo>
                      <a:lnTo>
                        <a:pt x="1231371" y="905577"/>
                      </a:lnTo>
                      <a:lnTo>
                        <a:pt x="1243542" y="966936"/>
                      </a:lnTo>
                      <a:lnTo>
                        <a:pt x="1255184" y="1083836"/>
                      </a:lnTo>
                      <a:lnTo>
                        <a:pt x="1255184" y="1107110"/>
                      </a:lnTo>
                      <a:lnTo>
                        <a:pt x="1238780" y="1120334"/>
                      </a:lnTo>
                      <a:lnTo>
                        <a:pt x="1209146" y="1140434"/>
                      </a:lnTo>
                      <a:lnTo>
                        <a:pt x="1181630" y="1151542"/>
                      </a:lnTo>
                      <a:lnTo>
                        <a:pt x="1157288" y="1155774"/>
                      </a:lnTo>
                      <a:lnTo>
                        <a:pt x="1135592" y="1152600"/>
                      </a:lnTo>
                      <a:lnTo>
                        <a:pt x="1115484" y="1143608"/>
                      </a:lnTo>
                      <a:lnTo>
                        <a:pt x="1089555" y="1122979"/>
                      </a:lnTo>
                      <a:lnTo>
                        <a:pt x="1062038" y="1084894"/>
                      </a:lnTo>
                      <a:lnTo>
                        <a:pt x="1044046" y="1043635"/>
                      </a:lnTo>
                      <a:lnTo>
                        <a:pt x="1027113" y="992326"/>
                      </a:lnTo>
                      <a:lnTo>
                        <a:pt x="1025525" y="983334"/>
                      </a:lnTo>
                      <a:lnTo>
                        <a:pt x="1016000" y="955828"/>
                      </a:lnTo>
                      <a:lnTo>
                        <a:pt x="1001184" y="882831"/>
                      </a:lnTo>
                      <a:lnTo>
                        <a:pt x="992188" y="796082"/>
                      </a:lnTo>
                      <a:lnTo>
                        <a:pt x="987425" y="704573"/>
                      </a:lnTo>
                      <a:lnTo>
                        <a:pt x="987425" y="488758"/>
                      </a:lnTo>
                      <a:lnTo>
                        <a:pt x="990071" y="437978"/>
                      </a:lnTo>
                      <a:lnTo>
                        <a:pt x="981605" y="415232"/>
                      </a:lnTo>
                      <a:lnTo>
                        <a:pt x="964671" y="378734"/>
                      </a:lnTo>
                      <a:lnTo>
                        <a:pt x="947209" y="352815"/>
                      </a:lnTo>
                      <a:lnTo>
                        <a:pt x="931334" y="335360"/>
                      </a:lnTo>
                      <a:lnTo>
                        <a:pt x="914400" y="325839"/>
                      </a:lnTo>
                      <a:lnTo>
                        <a:pt x="899055" y="323723"/>
                      </a:lnTo>
                      <a:lnTo>
                        <a:pt x="884767" y="326896"/>
                      </a:lnTo>
                      <a:lnTo>
                        <a:pt x="869950" y="334302"/>
                      </a:lnTo>
                      <a:lnTo>
                        <a:pt x="850900" y="352815"/>
                      </a:lnTo>
                      <a:lnTo>
                        <a:pt x="829734" y="382966"/>
                      </a:lnTo>
                      <a:lnTo>
                        <a:pt x="809096" y="424754"/>
                      </a:lnTo>
                      <a:lnTo>
                        <a:pt x="805921" y="433217"/>
                      </a:lnTo>
                      <a:lnTo>
                        <a:pt x="800100" y="459136"/>
                      </a:lnTo>
                      <a:lnTo>
                        <a:pt x="796925" y="514148"/>
                      </a:lnTo>
                      <a:lnTo>
                        <a:pt x="804863" y="569688"/>
                      </a:lnTo>
                      <a:lnTo>
                        <a:pt x="819680" y="624700"/>
                      </a:lnTo>
                      <a:lnTo>
                        <a:pt x="849842" y="701399"/>
                      </a:lnTo>
                      <a:lnTo>
                        <a:pt x="892175" y="783916"/>
                      </a:lnTo>
                      <a:lnTo>
                        <a:pt x="906992" y="811422"/>
                      </a:lnTo>
                      <a:lnTo>
                        <a:pt x="918105" y="835754"/>
                      </a:lnTo>
                      <a:lnTo>
                        <a:pt x="932921" y="891824"/>
                      </a:lnTo>
                      <a:lnTo>
                        <a:pt x="942446" y="966936"/>
                      </a:lnTo>
                      <a:lnTo>
                        <a:pt x="943505" y="979631"/>
                      </a:lnTo>
                      <a:lnTo>
                        <a:pt x="938742" y="982805"/>
                      </a:lnTo>
                      <a:lnTo>
                        <a:pt x="929746" y="984391"/>
                      </a:lnTo>
                      <a:lnTo>
                        <a:pt x="914400" y="979631"/>
                      </a:lnTo>
                      <a:lnTo>
                        <a:pt x="892175" y="961117"/>
                      </a:lnTo>
                      <a:lnTo>
                        <a:pt x="869950" y="934140"/>
                      </a:lnTo>
                      <a:lnTo>
                        <a:pt x="821267" y="853739"/>
                      </a:lnTo>
                      <a:lnTo>
                        <a:pt x="810155" y="830994"/>
                      </a:lnTo>
                      <a:lnTo>
                        <a:pt x="790046" y="802959"/>
                      </a:lnTo>
                      <a:lnTo>
                        <a:pt x="757238" y="768576"/>
                      </a:lnTo>
                      <a:lnTo>
                        <a:pt x="738188" y="756939"/>
                      </a:lnTo>
                      <a:lnTo>
                        <a:pt x="728663" y="754824"/>
                      </a:lnTo>
                      <a:lnTo>
                        <a:pt x="716492" y="758526"/>
                      </a:lnTo>
                      <a:lnTo>
                        <a:pt x="706438" y="773866"/>
                      </a:lnTo>
                      <a:lnTo>
                        <a:pt x="703263" y="796611"/>
                      </a:lnTo>
                      <a:lnTo>
                        <a:pt x="705379" y="820943"/>
                      </a:lnTo>
                      <a:lnTo>
                        <a:pt x="713317" y="843160"/>
                      </a:lnTo>
                      <a:lnTo>
                        <a:pt x="718609" y="851623"/>
                      </a:lnTo>
                      <a:lnTo>
                        <a:pt x="733954" y="873839"/>
                      </a:lnTo>
                      <a:lnTo>
                        <a:pt x="784225" y="963762"/>
                      </a:lnTo>
                      <a:lnTo>
                        <a:pt x="865717" y="1119805"/>
                      </a:lnTo>
                      <a:lnTo>
                        <a:pt x="882121" y="1152600"/>
                      </a:lnTo>
                      <a:lnTo>
                        <a:pt x="886355" y="1171643"/>
                      </a:lnTo>
                      <a:lnTo>
                        <a:pt x="886355" y="1199149"/>
                      </a:lnTo>
                      <a:lnTo>
                        <a:pt x="879475" y="1217133"/>
                      </a:lnTo>
                      <a:lnTo>
                        <a:pt x="867834" y="1228241"/>
                      </a:lnTo>
                      <a:lnTo>
                        <a:pt x="847196" y="1233531"/>
                      </a:lnTo>
                      <a:lnTo>
                        <a:pt x="824442" y="1229299"/>
                      </a:lnTo>
                      <a:lnTo>
                        <a:pt x="821267" y="1228770"/>
                      </a:lnTo>
                      <a:lnTo>
                        <a:pt x="637646" y="807190"/>
                      </a:lnTo>
                      <a:lnTo>
                        <a:pt x="515938" y="524727"/>
                      </a:lnTo>
                      <a:lnTo>
                        <a:pt x="488421" y="459136"/>
                      </a:lnTo>
                      <a:lnTo>
                        <a:pt x="436034" y="345939"/>
                      </a:lnTo>
                      <a:lnTo>
                        <a:pt x="385763" y="251255"/>
                      </a:lnTo>
                      <a:lnTo>
                        <a:pt x="337609" y="175614"/>
                      </a:lnTo>
                      <a:lnTo>
                        <a:pt x="291571" y="115842"/>
                      </a:lnTo>
                      <a:lnTo>
                        <a:pt x="248179" y="70881"/>
                      </a:lnTo>
                      <a:lnTo>
                        <a:pt x="207963" y="38085"/>
                      </a:lnTo>
                      <a:lnTo>
                        <a:pt x="171450" y="16398"/>
                      </a:lnTo>
                      <a:lnTo>
                        <a:pt x="137584" y="4232"/>
                      </a:lnTo>
                      <a:lnTo>
                        <a:pt x="107421" y="0"/>
                      </a:lnTo>
                      <a:lnTo>
                        <a:pt x="80434" y="1587"/>
                      </a:lnTo>
                      <a:lnTo>
                        <a:pt x="58738" y="6877"/>
                      </a:lnTo>
                      <a:lnTo>
                        <a:pt x="17463" y="28035"/>
                      </a:lnTo>
                      <a:lnTo>
                        <a:pt x="10584" y="34911"/>
                      </a:lnTo>
                      <a:lnTo>
                        <a:pt x="6879" y="40201"/>
                      </a:lnTo>
                      <a:lnTo>
                        <a:pt x="1588" y="53425"/>
                      </a:lnTo>
                      <a:cubicBezTo>
                        <a:pt x="1059" y="62065"/>
                        <a:pt x="529" y="70704"/>
                        <a:pt x="0" y="79344"/>
                      </a:cubicBezTo>
                      <a:lnTo>
                        <a:pt x="7409" y="122719"/>
                      </a:lnTo>
                      <a:lnTo>
                        <a:pt x="25929" y="175085"/>
                      </a:lnTo>
                      <a:lnTo>
                        <a:pt x="68263" y="265537"/>
                      </a:lnTo>
                      <a:lnTo>
                        <a:pt x="146050" y="403066"/>
                      </a:lnTo>
                      <a:lnTo>
                        <a:pt x="235479" y="541653"/>
                      </a:lnTo>
                      <a:lnTo>
                        <a:pt x="322263" y="668603"/>
                      </a:lnTo>
                      <a:lnTo>
                        <a:pt x="422804" y="808777"/>
                      </a:lnTo>
                      <a:lnTo>
                        <a:pt x="439738" y="830465"/>
                      </a:lnTo>
                      <a:lnTo>
                        <a:pt x="466196" y="875426"/>
                      </a:lnTo>
                      <a:lnTo>
                        <a:pt x="516467" y="970639"/>
                      </a:lnTo>
                      <a:lnTo>
                        <a:pt x="564092" y="1069554"/>
                      </a:lnTo>
                      <a:lnTo>
                        <a:pt x="606425" y="1172172"/>
                      </a:lnTo>
                      <a:lnTo>
                        <a:pt x="664634" y="1327685"/>
                      </a:lnTo>
                      <a:lnTo>
                        <a:pt x="729192" y="1531863"/>
                      </a:lnTo>
                      <a:lnTo>
                        <a:pt x="779463" y="1720172"/>
                      </a:lnTo>
                      <a:lnTo>
                        <a:pt x="815975" y="1879389"/>
                      </a:lnTo>
                      <a:lnTo>
                        <a:pt x="839538" y="2017748"/>
                      </a:lnTo>
                      <a:lnTo>
                        <a:pt x="760040" y="2097549"/>
                      </a:lnTo>
                      <a:lnTo>
                        <a:pt x="661770" y="2117118"/>
                      </a:lnTo>
                      <a:cubicBezTo>
                        <a:pt x="658927" y="2123919"/>
                        <a:pt x="406474" y="2269394"/>
                        <a:pt x="403631" y="227619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8" name="Freeform 10">
                  <a:extLst>
                    <a:ext uri="{FF2B5EF4-FFF2-40B4-BE49-F238E27FC236}">
                      <a16:creationId xmlns:a16="http://schemas.microsoft.com/office/drawing/2014/main" id="{E70F9BF8-4CEA-49EC-BE63-CB6E38BE382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10800000" flipH="1">
                  <a:off x="10366148" y="1029154"/>
                  <a:ext cx="1492250" cy="1439863"/>
                </a:xfrm>
                <a:custGeom>
                  <a:avLst/>
                  <a:gdLst>
                    <a:gd name="T0" fmla="*/ 2679 w 2820"/>
                    <a:gd name="T1" fmla="*/ 1395 h 2721"/>
                    <a:gd name="T2" fmla="*/ 2562 w 2820"/>
                    <a:gd name="T3" fmla="*/ 1460 h 2721"/>
                    <a:gd name="T4" fmla="*/ 2327 w 2820"/>
                    <a:gd name="T5" fmla="*/ 1784 h 2721"/>
                    <a:gd name="T6" fmla="*/ 2241 w 2820"/>
                    <a:gd name="T7" fmla="*/ 1877 h 2721"/>
                    <a:gd name="T8" fmla="*/ 2035 w 2820"/>
                    <a:gd name="T9" fmla="*/ 1913 h 2721"/>
                    <a:gd name="T10" fmla="*/ 1924 w 2820"/>
                    <a:gd name="T11" fmla="*/ 1864 h 2721"/>
                    <a:gd name="T12" fmla="*/ 1844 w 2820"/>
                    <a:gd name="T13" fmla="*/ 1681 h 2721"/>
                    <a:gd name="T14" fmla="*/ 1900 w 2820"/>
                    <a:gd name="T15" fmla="*/ 1498 h 2721"/>
                    <a:gd name="T16" fmla="*/ 2012 w 2820"/>
                    <a:gd name="T17" fmla="*/ 1362 h 2721"/>
                    <a:gd name="T18" fmla="*/ 2359 w 2820"/>
                    <a:gd name="T19" fmla="*/ 802 h 2721"/>
                    <a:gd name="T20" fmla="*/ 2590 w 2820"/>
                    <a:gd name="T21" fmla="*/ 294 h 2721"/>
                    <a:gd name="T22" fmla="*/ 2587 w 2820"/>
                    <a:gd name="T23" fmla="*/ 147 h 2721"/>
                    <a:gd name="T24" fmla="*/ 2522 w 2820"/>
                    <a:gd name="T25" fmla="*/ 43 h 2721"/>
                    <a:gd name="T26" fmla="*/ 2320 w 2820"/>
                    <a:gd name="T27" fmla="*/ 4 h 2721"/>
                    <a:gd name="T28" fmla="*/ 2175 w 2820"/>
                    <a:gd name="T29" fmla="*/ 73 h 2721"/>
                    <a:gd name="T30" fmla="*/ 2122 w 2820"/>
                    <a:gd name="T31" fmla="*/ 305 h 2721"/>
                    <a:gd name="T32" fmla="*/ 2104 w 2820"/>
                    <a:gd name="T33" fmla="*/ 753 h 2721"/>
                    <a:gd name="T34" fmla="*/ 2042 w 2820"/>
                    <a:gd name="T35" fmla="*/ 880 h 2721"/>
                    <a:gd name="T36" fmla="*/ 1641 w 2820"/>
                    <a:gd name="T37" fmla="*/ 1400 h 2721"/>
                    <a:gd name="T38" fmla="*/ 1538 w 2820"/>
                    <a:gd name="T39" fmla="*/ 1473 h 2721"/>
                    <a:gd name="T40" fmla="*/ 1419 w 2820"/>
                    <a:gd name="T41" fmla="*/ 1466 h 2721"/>
                    <a:gd name="T42" fmla="*/ 1394 w 2820"/>
                    <a:gd name="T43" fmla="*/ 1416 h 2721"/>
                    <a:gd name="T44" fmla="*/ 1389 w 2820"/>
                    <a:gd name="T45" fmla="*/ 1202 h 2721"/>
                    <a:gd name="T46" fmla="*/ 1337 w 2820"/>
                    <a:gd name="T47" fmla="*/ 1154 h 2721"/>
                    <a:gd name="T48" fmla="*/ 1256 w 2820"/>
                    <a:gd name="T49" fmla="*/ 1207 h 2721"/>
                    <a:gd name="T50" fmla="*/ 1183 w 2820"/>
                    <a:gd name="T51" fmla="*/ 1370 h 2721"/>
                    <a:gd name="T52" fmla="*/ 1037 w 2820"/>
                    <a:gd name="T53" fmla="*/ 1472 h 2721"/>
                    <a:gd name="T54" fmla="*/ 903 w 2820"/>
                    <a:gd name="T55" fmla="*/ 1480 h 2721"/>
                    <a:gd name="T56" fmla="*/ 697 w 2820"/>
                    <a:gd name="T57" fmla="*/ 1478 h 2721"/>
                    <a:gd name="T58" fmla="*/ 408 w 2820"/>
                    <a:gd name="T59" fmla="*/ 1590 h 2721"/>
                    <a:gd name="T60" fmla="*/ 177 w 2820"/>
                    <a:gd name="T61" fmla="*/ 1815 h 2721"/>
                    <a:gd name="T62" fmla="*/ 98 w 2820"/>
                    <a:gd name="T63" fmla="*/ 1920 h 2721"/>
                    <a:gd name="T64" fmla="*/ 0 w 2820"/>
                    <a:gd name="T65" fmla="*/ 1969 h 2721"/>
                    <a:gd name="T66" fmla="*/ 121 w 2820"/>
                    <a:gd name="T67" fmla="*/ 2118 h 2721"/>
                    <a:gd name="T68" fmla="*/ 663 w 2820"/>
                    <a:gd name="T69" fmla="*/ 2493 h 2721"/>
                    <a:gd name="T70" fmla="*/ 1066 w 2820"/>
                    <a:gd name="T71" fmla="*/ 2651 h 2721"/>
                    <a:gd name="T72" fmla="*/ 1452 w 2820"/>
                    <a:gd name="T73" fmla="*/ 2718 h 2721"/>
                    <a:gd name="T74" fmla="*/ 1674 w 2820"/>
                    <a:gd name="T75" fmla="*/ 2715 h 2721"/>
                    <a:gd name="T76" fmla="*/ 2015 w 2820"/>
                    <a:gd name="T77" fmla="*/ 2628 h 2721"/>
                    <a:gd name="T78" fmla="*/ 2368 w 2820"/>
                    <a:gd name="T79" fmla="*/ 2159 h 2721"/>
                    <a:gd name="T80" fmla="*/ 2551 w 2820"/>
                    <a:gd name="T81" fmla="*/ 1787 h 2721"/>
                    <a:gd name="T82" fmla="*/ 2761 w 2820"/>
                    <a:gd name="T83" fmla="*/ 1663 h 2721"/>
                    <a:gd name="T84" fmla="*/ 2817 w 2820"/>
                    <a:gd name="T85" fmla="*/ 1503 h 2721"/>
                    <a:gd name="T86" fmla="*/ 2725 w 2820"/>
                    <a:gd name="T87" fmla="*/ 1404 h 27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2820" h="2721">
                      <a:moveTo>
                        <a:pt x="2725" y="1404"/>
                      </a:moveTo>
                      <a:lnTo>
                        <a:pt x="2711" y="1397"/>
                      </a:lnTo>
                      <a:lnTo>
                        <a:pt x="2679" y="1395"/>
                      </a:lnTo>
                      <a:lnTo>
                        <a:pt x="2647" y="1403"/>
                      </a:lnTo>
                      <a:lnTo>
                        <a:pt x="2614" y="1420"/>
                      </a:lnTo>
                      <a:lnTo>
                        <a:pt x="2562" y="1460"/>
                      </a:lnTo>
                      <a:lnTo>
                        <a:pt x="2496" y="1531"/>
                      </a:lnTo>
                      <a:lnTo>
                        <a:pt x="2405" y="1655"/>
                      </a:lnTo>
                      <a:lnTo>
                        <a:pt x="2327" y="1784"/>
                      </a:lnTo>
                      <a:lnTo>
                        <a:pt x="2320" y="1799"/>
                      </a:lnTo>
                      <a:lnTo>
                        <a:pt x="2296" y="1830"/>
                      </a:lnTo>
                      <a:lnTo>
                        <a:pt x="2241" y="1877"/>
                      </a:lnTo>
                      <a:lnTo>
                        <a:pt x="2181" y="1902"/>
                      </a:lnTo>
                      <a:lnTo>
                        <a:pt x="2120" y="1914"/>
                      </a:lnTo>
                      <a:lnTo>
                        <a:pt x="2035" y="1913"/>
                      </a:lnTo>
                      <a:lnTo>
                        <a:pt x="1956" y="1892"/>
                      </a:lnTo>
                      <a:lnTo>
                        <a:pt x="1944" y="1885"/>
                      </a:lnTo>
                      <a:lnTo>
                        <a:pt x="1924" y="1864"/>
                      </a:lnTo>
                      <a:lnTo>
                        <a:pt x="1893" y="1822"/>
                      </a:lnTo>
                      <a:lnTo>
                        <a:pt x="1859" y="1758"/>
                      </a:lnTo>
                      <a:lnTo>
                        <a:pt x="1844" y="1681"/>
                      </a:lnTo>
                      <a:lnTo>
                        <a:pt x="1851" y="1609"/>
                      </a:lnTo>
                      <a:lnTo>
                        <a:pt x="1872" y="1548"/>
                      </a:lnTo>
                      <a:lnTo>
                        <a:pt x="1900" y="1498"/>
                      </a:lnTo>
                      <a:lnTo>
                        <a:pt x="1937" y="1449"/>
                      </a:lnTo>
                      <a:lnTo>
                        <a:pt x="1944" y="1442"/>
                      </a:lnTo>
                      <a:lnTo>
                        <a:pt x="2012" y="1362"/>
                      </a:lnTo>
                      <a:lnTo>
                        <a:pt x="2140" y="1182"/>
                      </a:lnTo>
                      <a:lnTo>
                        <a:pt x="2257" y="992"/>
                      </a:lnTo>
                      <a:lnTo>
                        <a:pt x="2359" y="802"/>
                      </a:lnTo>
                      <a:lnTo>
                        <a:pt x="2484" y="543"/>
                      </a:lnTo>
                      <a:lnTo>
                        <a:pt x="2581" y="317"/>
                      </a:lnTo>
                      <a:lnTo>
                        <a:pt x="2590" y="294"/>
                      </a:lnTo>
                      <a:lnTo>
                        <a:pt x="2594" y="259"/>
                      </a:lnTo>
                      <a:lnTo>
                        <a:pt x="2594" y="199"/>
                      </a:lnTo>
                      <a:lnTo>
                        <a:pt x="2587" y="147"/>
                      </a:lnTo>
                      <a:lnTo>
                        <a:pt x="2571" y="105"/>
                      </a:lnTo>
                      <a:lnTo>
                        <a:pt x="2549" y="70"/>
                      </a:lnTo>
                      <a:lnTo>
                        <a:pt x="2522" y="43"/>
                      </a:lnTo>
                      <a:lnTo>
                        <a:pt x="2473" y="14"/>
                      </a:lnTo>
                      <a:lnTo>
                        <a:pt x="2398" y="0"/>
                      </a:lnTo>
                      <a:lnTo>
                        <a:pt x="2320" y="4"/>
                      </a:lnTo>
                      <a:lnTo>
                        <a:pt x="2248" y="24"/>
                      </a:lnTo>
                      <a:lnTo>
                        <a:pt x="2194" y="55"/>
                      </a:lnTo>
                      <a:lnTo>
                        <a:pt x="2175" y="73"/>
                      </a:lnTo>
                      <a:lnTo>
                        <a:pt x="2159" y="93"/>
                      </a:lnTo>
                      <a:lnTo>
                        <a:pt x="2137" y="163"/>
                      </a:lnTo>
                      <a:lnTo>
                        <a:pt x="2122" y="305"/>
                      </a:lnTo>
                      <a:lnTo>
                        <a:pt x="2116" y="530"/>
                      </a:lnTo>
                      <a:lnTo>
                        <a:pt x="2111" y="678"/>
                      </a:lnTo>
                      <a:lnTo>
                        <a:pt x="2104" y="753"/>
                      </a:lnTo>
                      <a:lnTo>
                        <a:pt x="2097" y="778"/>
                      </a:lnTo>
                      <a:lnTo>
                        <a:pt x="2087" y="802"/>
                      </a:lnTo>
                      <a:lnTo>
                        <a:pt x="2042" y="880"/>
                      </a:lnTo>
                      <a:lnTo>
                        <a:pt x="1934" y="1035"/>
                      </a:lnTo>
                      <a:lnTo>
                        <a:pt x="1757" y="1266"/>
                      </a:lnTo>
                      <a:lnTo>
                        <a:pt x="1641" y="1400"/>
                      </a:lnTo>
                      <a:lnTo>
                        <a:pt x="1584" y="1453"/>
                      </a:lnTo>
                      <a:lnTo>
                        <a:pt x="1567" y="1463"/>
                      </a:lnTo>
                      <a:lnTo>
                        <a:pt x="1538" y="1473"/>
                      </a:lnTo>
                      <a:lnTo>
                        <a:pt x="1479" y="1482"/>
                      </a:lnTo>
                      <a:lnTo>
                        <a:pt x="1440" y="1476"/>
                      </a:lnTo>
                      <a:lnTo>
                        <a:pt x="1419" y="1466"/>
                      </a:lnTo>
                      <a:lnTo>
                        <a:pt x="1404" y="1450"/>
                      </a:lnTo>
                      <a:lnTo>
                        <a:pt x="1396" y="1429"/>
                      </a:lnTo>
                      <a:lnTo>
                        <a:pt x="1394" y="1416"/>
                      </a:lnTo>
                      <a:lnTo>
                        <a:pt x="1399" y="1345"/>
                      </a:lnTo>
                      <a:lnTo>
                        <a:pt x="1397" y="1238"/>
                      </a:lnTo>
                      <a:lnTo>
                        <a:pt x="1389" y="1202"/>
                      </a:lnTo>
                      <a:lnTo>
                        <a:pt x="1376" y="1175"/>
                      </a:lnTo>
                      <a:lnTo>
                        <a:pt x="1352" y="1156"/>
                      </a:lnTo>
                      <a:lnTo>
                        <a:pt x="1337" y="1154"/>
                      </a:lnTo>
                      <a:lnTo>
                        <a:pt x="1321" y="1154"/>
                      </a:lnTo>
                      <a:lnTo>
                        <a:pt x="1292" y="1166"/>
                      </a:lnTo>
                      <a:lnTo>
                        <a:pt x="1256" y="1207"/>
                      </a:lnTo>
                      <a:lnTo>
                        <a:pt x="1208" y="1312"/>
                      </a:lnTo>
                      <a:lnTo>
                        <a:pt x="1203" y="1336"/>
                      </a:lnTo>
                      <a:lnTo>
                        <a:pt x="1183" y="1370"/>
                      </a:lnTo>
                      <a:lnTo>
                        <a:pt x="1136" y="1419"/>
                      </a:lnTo>
                      <a:lnTo>
                        <a:pt x="1086" y="1452"/>
                      </a:lnTo>
                      <a:lnTo>
                        <a:pt x="1037" y="1472"/>
                      </a:lnTo>
                      <a:lnTo>
                        <a:pt x="969" y="1483"/>
                      </a:lnTo>
                      <a:lnTo>
                        <a:pt x="909" y="1482"/>
                      </a:lnTo>
                      <a:lnTo>
                        <a:pt x="903" y="1480"/>
                      </a:lnTo>
                      <a:lnTo>
                        <a:pt x="860" y="1475"/>
                      </a:lnTo>
                      <a:lnTo>
                        <a:pt x="776" y="1470"/>
                      </a:lnTo>
                      <a:lnTo>
                        <a:pt x="697" y="1478"/>
                      </a:lnTo>
                      <a:lnTo>
                        <a:pt x="624" y="1492"/>
                      </a:lnTo>
                      <a:lnTo>
                        <a:pt x="523" y="1527"/>
                      </a:lnTo>
                      <a:lnTo>
                        <a:pt x="408" y="1590"/>
                      </a:lnTo>
                      <a:lnTo>
                        <a:pt x="314" y="1662"/>
                      </a:lnTo>
                      <a:lnTo>
                        <a:pt x="244" y="1732"/>
                      </a:lnTo>
                      <a:lnTo>
                        <a:pt x="177" y="1815"/>
                      </a:lnTo>
                      <a:lnTo>
                        <a:pt x="170" y="1828"/>
                      </a:lnTo>
                      <a:lnTo>
                        <a:pt x="144" y="1865"/>
                      </a:lnTo>
                      <a:lnTo>
                        <a:pt x="98" y="1920"/>
                      </a:lnTo>
                      <a:lnTo>
                        <a:pt x="56" y="1951"/>
                      </a:lnTo>
                      <a:lnTo>
                        <a:pt x="19" y="1967"/>
                      </a:lnTo>
                      <a:lnTo>
                        <a:pt x="0" y="1969"/>
                      </a:lnTo>
                      <a:lnTo>
                        <a:pt x="23" y="2010"/>
                      </a:lnTo>
                      <a:lnTo>
                        <a:pt x="84" y="2087"/>
                      </a:lnTo>
                      <a:lnTo>
                        <a:pt x="121" y="2118"/>
                      </a:lnTo>
                      <a:lnTo>
                        <a:pt x="270" y="2235"/>
                      </a:lnTo>
                      <a:lnTo>
                        <a:pt x="500" y="2398"/>
                      </a:lnTo>
                      <a:lnTo>
                        <a:pt x="663" y="2493"/>
                      </a:lnTo>
                      <a:lnTo>
                        <a:pt x="748" y="2533"/>
                      </a:lnTo>
                      <a:lnTo>
                        <a:pt x="853" y="2578"/>
                      </a:lnTo>
                      <a:lnTo>
                        <a:pt x="1066" y="2651"/>
                      </a:lnTo>
                      <a:lnTo>
                        <a:pt x="1229" y="2689"/>
                      </a:lnTo>
                      <a:lnTo>
                        <a:pt x="1340" y="2706"/>
                      </a:lnTo>
                      <a:lnTo>
                        <a:pt x="1452" y="2718"/>
                      </a:lnTo>
                      <a:lnTo>
                        <a:pt x="1566" y="2721"/>
                      </a:lnTo>
                      <a:lnTo>
                        <a:pt x="1623" y="2719"/>
                      </a:lnTo>
                      <a:lnTo>
                        <a:pt x="1674" y="2715"/>
                      </a:lnTo>
                      <a:lnTo>
                        <a:pt x="1798" y="2687"/>
                      </a:lnTo>
                      <a:lnTo>
                        <a:pt x="1972" y="2637"/>
                      </a:lnTo>
                      <a:lnTo>
                        <a:pt x="2015" y="2628"/>
                      </a:lnTo>
                      <a:lnTo>
                        <a:pt x="2110" y="2510"/>
                      </a:lnTo>
                      <a:lnTo>
                        <a:pt x="2268" y="2314"/>
                      </a:lnTo>
                      <a:lnTo>
                        <a:pt x="2368" y="2159"/>
                      </a:lnTo>
                      <a:lnTo>
                        <a:pt x="2414" y="2068"/>
                      </a:lnTo>
                      <a:lnTo>
                        <a:pt x="2520" y="1848"/>
                      </a:lnTo>
                      <a:lnTo>
                        <a:pt x="2551" y="1787"/>
                      </a:lnTo>
                      <a:lnTo>
                        <a:pt x="2607" y="1766"/>
                      </a:lnTo>
                      <a:lnTo>
                        <a:pt x="2696" y="1717"/>
                      </a:lnTo>
                      <a:lnTo>
                        <a:pt x="2761" y="1663"/>
                      </a:lnTo>
                      <a:lnTo>
                        <a:pt x="2801" y="1609"/>
                      </a:lnTo>
                      <a:lnTo>
                        <a:pt x="2820" y="1555"/>
                      </a:lnTo>
                      <a:lnTo>
                        <a:pt x="2817" y="1503"/>
                      </a:lnTo>
                      <a:lnTo>
                        <a:pt x="2794" y="1459"/>
                      </a:lnTo>
                      <a:lnTo>
                        <a:pt x="2754" y="1420"/>
                      </a:lnTo>
                      <a:lnTo>
                        <a:pt x="2725" y="140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9" name="Freeform 11">
                  <a:extLst>
                    <a:ext uri="{FF2B5EF4-FFF2-40B4-BE49-F238E27FC236}">
                      <a16:creationId xmlns:a16="http://schemas.microsoft.com/office/drawing/2014/main" id="{32CA8066-7383-493C-BB87-B55A70FB766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10800000" flipH="1">
                  <a:off x="9099323" y="2440441"/>
                  <a:ext cx="241300" cy="466725"/>
                </a:xfrm>
                <a:custGeom>
                  <a:avLst/>
                  <a:gdLst>
                    <a:gd name="T0" fmla="*/ 295 w 454"/>
                    <a:gd name="T1" fmla="*/ 881 h 883"/>
                    <a:gd name="T2" fmla="*/ 280 w 454"/>
                    <a:gd name="T3" fmla="*/ 864 h 883"/>
                    <a:gd name="T4" fmla="*/ 186 w 454"/>
                    <a:gd name="T5" fmla="*/ 744 h 883"/>
                    <a:gd name="T6" fmla="*/ 112 w 454"/>
                    <a:gd name="T7" fmla="*/ 629 h 883"/>
                    <a:gd name="T8" fmla="*/ 46 w 454"/>
                    <a:gd name="T9" fmla="*/ 495 h 883"/>
                    <a:gd name="T10" fmla="*/ 13 w 454"/>
                    <a:gd name="T11" fmla="*/ 389 h 883"/>
                    <a:gd name="T12" fmla="*/ 0 w 454"/>
                    <a:gd name="T13" fmla="*/ 315 h 883"/>
                    <a:gd name="T14" fmla="*/ 0 w 454"/>
                    <a:gd name="T15" fmla="*/ 245 h 883"/>
                    <a:gd name="T16" fmla="*/ 12 w 454"/>
                    <a:gd name="T17" fmla="*/ 174 h 883"/>
                    <a:gd name="T18" fmla="*/ 39 w 454"/>
                    <a:gd name="T19" fmla="*/ 106 h 883"/>
                    <a:gd name="T20" fmla="*/ 84 w 454"/>
                    <a:gd name="T21" fmla="*/ 43 h 883"/>
                    <a:gd name="T22" fmla="*/ 114 w 454"/>
                    <a:gd name="T23" fmla="*/ 14 h 883"/>
                    <a:gd name="T24" fmla="*/ 128 w 454"/>
                    <a:gd name="T25" fmla="*/ 10 h 883"/>
                    <a:gd name="T26" fmla="*/ 216 w 454"/>
                    <a:gd name="T27" fmla="*/ 0 h 883"/>
                    <a:gd name="T28" fmla="*/ 288 w 454"/>
                    <a:gd name="T29" fmla="*/ 3 h 883"/>
                    <a:gd name="T30" fmla="*/ 343 w 454"/>
                    <a:gd name="T31" fmla="*/ 17 h 883"/>
                    <a:gd name="T32" fmla="*/ 377 w 454"/>
                    <a:gd name="T33" fmla="*/ 33 h 883"/>
                    <a:gd name="T34" fmla="*/ 406 w 454"/>
                    <a:gd name="T35" fmla="*/ 54 h 883"/>
                    <a:gd name="T36" fmla="*/ 431 w 454"/>
                    <a:gd name="T37" fmla="*/ 85 h 883"/>
                    <a:gd name="T38" fmla="*/ 447 w 454"/>
                    <a:gd name="T39" fmla="*/ 124 h 883"/>
                    <a:gd name="T40" fmla="*/ 454 w 454"/>
                    <a:gd name="T41" fmla="*/ 172 h 883"/>
                    <a:gd name="T42" fmla="*/ 451 w 454"/>
                    <a:gd name="T43" fmla="*/ 232 h 883"/>
                    <a:gd name="T44" fmla="*/ 436 w 454"/>
                    <a:gd name="T45" fmla="*/ 302 h 883"/>
                    <a:gd name="T46" fmla="*/ 422 w 454"/>
                    <a:gd name="T47" fmla="*/ 342 h 883"/>
                    <a:gd name="T48" fmla="*/ 415 w 454"/>
                    <a:gd name="T49" fmla="*/ 361 h 883"/>
                    <a:gd name="T50" fmla="*/ 390 w 454"/>
                    <a:gd name="T51" fmla="*/ 380 h 883"/>
                    <a:gd name="T52" fmla="*/ 362 w 454"/>
                    <a:gd name="T53" fmla="*/ 400 h 883"/>
                    <a:gd name="T54" fmla="*/ 331 w 454"/>
                    <a:gd name="T55" fmla="*/ 445 h 883"/>
                    <a:gd name="T56" fmla="*/ 317 w 454"/>
                    <a:gd name="T57" fmla="*/ 486 h 883"/>
                    <a:gd name="T58" fmla="*/ 328 w 454"/>
                    <a:gd name="T59" fmla="*/ 538 h 883"/>
                    <a:gd name="T60" fmla="*/ 356 w 454"/>
                    <a:gd name="T61" fmla="*/ 728 h 883"/>
                    <a:gd name="T62" fmla="*/ 356 w 454"/>
                    <a:gd name="T63" fmla="*/ 799 h 883"/>
                    <a:gd name="T64" fmla="*/ 344 w 454"/>
                    <a:gd name="T65" fmla="*/ 854 h 883"/>
                    <a:gd name="T66" fmla="*/ 326 w 454"/>
                    <a:gd name="T67" fmla="*/ 877 h 883"/>
                    <a:gd name="T68" fmla="*/ 307 w 454"/>
                    <a:gd name="T69" fmla="*/ 883 h 883"/>
                    <a:gd name="T70" fmla="*/ 295 w 454"/>
                    <a:gd name="T71" fmla="*/ 881 h 8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454" h="883">
                      <a:moveTo>
                        <a:pt x="295" y="881"/>
                      </a:moveTo>
                      <a:lnTo>
                        <a:pt x="280" y="864"/>
                      </a:lnTo>
                      <a:lnTo>
                        <a:pt x="186" y="744"/>
                      </a:lnTo>
                      <a:lnTo>
                        <a:pt x="112" y="629"/>
                      </a:lnTo>
                      <a:lnTo>
                        <a:pt x="46" y="495"/>
                      </a:lnTo>
                      <a:lnTo>
                        <a:pt x="13" y="389"/>
                      </a:lnTo>
                      <a:lnTo>
                        <a:pt x="0" y="315"/>
                      </a:lnTo>
                      <a:lnTo>
                        <a:pt x="0" y="245"/>
                      </a:lnTo>
                      <a:lnTo>
                        <a:pt x="12" y="174"/>
                      </a:lnTo>
                      <a:lnTo>
                        <a:pt x="39" y="106"/>
                      </a:lnTo>
                      <a:lnTo>
                        <a:pt x="84" y="43"/>
                      </a:lnTo>
                      <a:lnTo>
                        <a:pt x="114" y="14"/>
                      </a:lnTo>
                      <a:lnTo>
                        <a:pt x="128" y="10"/>
                      </a:lnTo>
                      <a:lnTo>
                        <a:pt x="216" y="0"/>
                      </a:lnTo>
                      <a:lnTo>
                        <a:pt x="288" y="3"/>
                      </a:lnTo>
                      <a:lnTo>
                        <a:pt x="343" y="17"/>
                      </a:lnTo>
                      <a:lnTo>
                        <a:pt x="377" y="33"/>
                      </a:lnTo>
                      <a:lnTo>
                        <a:pt x="406" y="54"/>
                      </a:lnTo>
                      <a:lnTo>
                        <a:pt x="431" y="85"/>
                      </a:lnTo>
                      <a:lnTo>
                        <a:pt x="447" y="124"/>
                      </a:lnTo>
                      <a:lnTo>
                        <a:pt x="454" y="172"/>
                      </a:lnTo>
                      <a:lnTo>
                        <a:pt x="451" y="232"/>
                      </a:lnTo>
                      <a:lnTo>
                        <a:pt x="436" y="302"/>
                      </a:lnTo>
                      <a:lnTo>
                        <a:pt x="422" y="342"/>
                      </a:lnTo>
                      <a:lnTo>
                        <a:pt x="415" y="361"/>
                      </a:lnTo>
                      <a:lnTo>
                        <a:pt x="390" y="380"/>
                      </a:lnTo>
                      <a:lnTo>
                        <a:pt x="362" y="400"/>
                      </a:lnTo>
                      <a:lnTo>
                        <a:pt x="331" y="445"/>
                      </a:lnTo>
                      <a:lnTo>
                        <a:pt x="317" y="486"/>
                      </a:lnTo>
                      <a:lnTo>
                        <a:pt x="328" y="538"/>
                      </a:lnTo>
                      <a:lnTo>
                        <a:pt x="356" y="728"/>
                      </a:lnTo>
                      <a:lnTo>
                        <a:pt x="356" y="799"/>
                      </a:lnTo>
                      <a:lnTo>
                        <a:pt x="344" y="854"/>
                      </a:lnTo>
                      <a:lnTo>
                        <a:pt x="326" y="877"/>
                      </a:lnTo>
                      <a:lnTo>
                        <a:pt x="307" y="883"/>
                      </a:lnTo>
                      <a:lnTo>
                        <a:pt x="295" y="88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25" name="달 24">
                <a:extLst>
                  <a:ext uri="{FF2B5EF4-FFF2-40B4-BE49-F238E27FC236}">
                    <a16:creationId xmlns:a16="http://schemas.microsoft.com/office/drawing/2014/main" id="{11D0B4A2-3E2A-41C9-A7E1-614650FDC436}"/>
                  </a:ext>
                </a:extLst>
              </p:cNvPr>
              <p:cNvSpPr/>
              <p:nvPr/>
            </p:nvSpPr>
            <p:spPr>
              <a:xfrm rot="8973792">
                <a:off x="9629279" y="254591"/>
                <a:ext cx="774700" cy="722679"/>
              </a:xfrm>
              <a:prstGeom prst="moon">
                <a:avLst>
                  <a:gd name="adj" fmla="val 60264"/>
                </a:avLst>
              </a:prstGeom>
              <a:solidFill>
                <a:srgbClr val="F275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달 25">
                <a:extLst>
                  <a:ext uri="{FF2B5EF4-FFF2-40B4-BE49-F238E27FC236}">
                    <a16:creationId xmlns:a16="http://schemas.microsoft.com/office/drawing/2014/main" id="{BB4CF909-8CA2-4398-8B6C-BAEAC7A6D7C6}"/>
                  </a:ext>
                </a:extLst>
              </p:cNvPr>
              <p:cNvSpPr/>
              <p:nvPr/>
            </p:nvSpPr>
            <p:spPr>
              <a:xfrm rot="2079608">
                <a:off x="10625379" y="335362"/>
                <a:ext cx="774700" cy="421688"/>
              </a:xfrm>
              <a:prstGeom prst="moon">
                <a:avLst>
                  <a:gd name="adj" fmla="val 64619"/>
                </a:avLst>
              </a:prstGeom>
              <a:solidFill>
                <a:srgbClr val="F275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43" name="그룹 42">
                <a:extLst>
                  <a:ext uri="{FF2B5EF4-FFF2-40B4-BE49-F238E27FC236}">
                    <a16:creationId xmlns:a16="http://schemas.microsoft.com/office/drawing/2014/main" id="{9297438B-0421-4691-AE12-272F450A139B}"/>
                  </a:ext>
                </a:extLst>
              </p:cNvPr>
              <p:cNvGrpSpPr/>
              <p:nvPr/>
            </p:nvGrpSpPr>
            <p:grpSpPr>
              <a:xfrm>
                <a:off x="10484758" y="1292723"/>
                <a:ext cx="235349" cy="235349"/>
                <a:chOff x="10484758" y="1292723"/>
                <a:chExt cx="235349" cy="235349"/>
              </a:xfrm>
            </p:grpSpPr>
            <p:sp>
              <p:nvSpPr>
                <p:cNvPr id="44" name="눈물 방울 43">
                  <a:extLst>
                    <a:ext uri="{FF2B5EF4-FFF2-40B4-BE49-F238E27FC236}">
                      <a16:creationId xmlns:a16="http://schemas.microsoft.com/office/drawing/2014/main" id="{29CE81FD-34DB-4421-AD86-53D11F2B1610}"/>
                    </a:ext>
                  </a:extLst>
                </p:cNvPr>
                <p:cNvSpPr/>
                <p:nvPr/>
              </p:nvSpPr>
              <p:spPr>
                <a:xfrm rot="18900000">
                  <a:off x="10484758" y="1292723"/>
                  <a:ext cx="235349" cy="235349"/>
                </a:xfrm>
                <a:prstGeom prst="teardrop">
                  <a:avLst>
                    <a:gd name="adj" fmla="val 180130"/>
                  </a:avLst>
                </a:prstGeom>
                <a:solidFill>
                  <a:srgbClr val="F275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5" name="모서리가 둥근 직사각형 21">
                  <a:extLst>
                    <a:ext uri="{FF2B5EF4-FFF2-40B4-BE49-F238E27FC236}">
                      <a16:creationId xmlns:a16="http://schemas.microsoft.com/office/drawing/2014/main" id="{70D612C3-7A3F-489B-93A1-0FEB5383D700}"/>
                    </a:ext>
                  </a:extLst>
                </p:cNvPr>
                <p:cNvSpPr/>
                <p:nvPr/>
              </p:nvSpPr>
              <p:spPr>
                <a:xfrm>
                  <a:off x="10521788" y="1405053"/>
                  <a:ext cx="45719" cy="5377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6" name="모서리가 둥근 직사각형 22">
                  <a:extLst>
                    <a:ext uri="{FF2B5EF4-FFF2-40B4-BE49-F238E27FC236}">
                      <a16:creationId xmlns:a16="http://schemas.microsoft.com/office/drawing/2014/main" id="{20010E36-6F79-433A-86A1-F0A13F302BB9}"/>
                    </a:ext>
                  </a:extLst>
                </p:cNvPr>
                <p:cNvSpPr/>
                <p:nvPr/>
              </p:nvSpPr>
              <p:spPr>
                <a:xfrm>
                  <a:off x="10579572" y="1441890"/>
                  <a:ext cx="45719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9258838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>
            <a:extLst>
              <a:ext uri="{FF2B5EF4-FFF2-40B4-BE49-F238E27FC236}">
                <a16:creationId xmlns:a16="http://schemas.microsoft.com/office/drawing/2014/main" id="{69AB15B9-9B86-4D21-BB70-AD95BC0AF105}"/>
              </a:ext>
            </a:extLst>
          </p:cNvPr>
          <p:cNvGrpSpPr/>
          <p:nvPr/>
        </p:nvGrpSpPr>
        <p:grpSpPr>
          <a:xfrm>
            <a:off x="0" y="0"/>
            <a:ext cx="12192000" cy="828132"/>
            <a:chOff x="0" y="0"/>
            <a:chExt cx="12192000" cy="828132"/>
          </a:xfrm>
          <a:solidFill>
            <a:srgbClr val="F27579"/>
          </a:solidFill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42EEE499-F7C2-4164-9313-B93CE6F288F5}"/>
                </a:ext>
              </a:extLst>
            </p:cNvPr>
            <p:cNvSpPr/>
            <p:nvPr/>
          </p:nvSpPr>
          <p:spPr>
            <a:xfrm>
              <a:off x="0" y="0"/>
              <a:ext cx="12192000" cy="8281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0E7A7E2-9F56-4135-959A-C88B081AAC2F}"/>
                </a:ext>
              </a:extLst>
            </p:cNvPr>
            <p:cNvSpPr txBox="1"/>
            <p:nvPr/>
          </p:nvSpPr>
          <p:spPr>
            <a:xfrm>
              <a:off x="207473" y="138485"/>
              <a:ext cx="4509381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ko-KR" altLang="en-US" sz="3600" b="1" dirty="0">
                  <a:solidFill>
                    <a:schemeClr val="bg1"/>
                  </a:solidFill>
                </a:rPr>
                <a:t>구현 </a:t>
              </a:r>
              <a:r>
                <a:rPr lang="en-US" altLang="ko-KR" sz="3600" b="1" dirty="0">
                  <a:solidFill>
                    <a:schemeClr val="bg1"/>
                  </a:solidFill>
                </a:rPr>
                <a:t>- Backend</a:t>
              </a:r>
              <a:endParaRPr lang="ko-KR" altLang="en-US" sz="36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17" name="그림 16">
            <a:extLst>
              <a:ext uri="{FF2B5EF4-FFF2-40B4-BE49-F238E27FC236}">
                <a16:creationId xmlns:a16="http://schemas.microsoft.com/office/drawing/2014/main" id="{2BA4B296-85CC-4712-9CC0-CEF280E033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6012" y="2221405"/>
            <a:ext cx="3113903" cy="2171947"/>
          </a:xfrm>
          <a:prstGeom prst="rect">
            <a:avLst/>
          </a:prstGeom>
        </p:spPr>
      </p:pic>
      <p:grpSp>
        <p:nvGrpSpPr>
          <p:cNvPr id="22" name="그룹 21">
            <a:extLst>
              <a:ext uri="{FF2B5EF4-FFF2-40B4-BE49-F238E27FC236}">
                <a16:creationId xmlns:a16="http://schemas.microsoft.com/office/drawing/2014/main" id="{1D95657E-8CF8-4DD4-AD16-31E3F970EA76}"/>
              </a:ext>
            </a:extLst>
          </p:cNvPr>
          <p:cNvGrpSpPr/>
          <p:nvPr/>
        </p:nvGrpSpPr>
        <p:grpSpPr>
          <a:xfrm>
            <a:off x="0" y="6133217"/>
            <a:ext cx="12192000" cy="728854"/>
            <a:chOff x="0" y="6133217"/>
            <a:chExt cx="12192000" cy="728854"/>
          </a:xfrm>
        </p:grpSpPr>
        <p:sp>
          <p:nvSpPr>
            <p:cNvPr id="23" name="자유형 14">
              <a:extLst>
                <a:ext uri="{FF2B5EF4-FFF2-40B4-BE49-F238E27FC236}">
                  <a16:creationId xmlns:a16="http://schemas.microsoft.com/office/drawing/2014/main" id="{90512F76-4DA6-48D6-91C5-8DF19DFB7EC7}"/>
                </a:ext>
              </a:extLst>
            </p:cNvPr>
            <p:cNvSpPr/>
            <p:nvPr/>
          </p:nvSpPr>
          <p:spPr>
            <a:xfrm flipV="1">
              <a:off x="0" y="6413809"/>
              <a:ext cx="12192000" cy="448262"/>
            </a:xfrm>
            <a:custGeom>
              <a:avLst/>
              <a:gdLst>
                <a:gd name="connsiteX0" fmla="*/ 0 w 12192000"/>
                <a:gd name="connsiteY0" fmla="*/ 0 h 1133913"/>
                <a:gd name="connsiteX1" fmla="*/ 12192000 w 12192000"/>
                <a:gd name="connsiteY1" fmla="*/ 0 h 1133913"/>
                <a:gd name="connsiteX2" fmla="*/ 12192000 w 12192000"/>
                <a:gd name="connsiteY2" fmla="*/ 1133913 h 1133913"/>
                <a:gd name="connsiteX3" fmla="*/ 12149251 w 12192000"/>
                <a:gd name="connsiteY3" fmla="*/ 1100931 h 1133913"/>
                <a:gd name="connsiteX4" fmla="*/ 11945257 w 12192000"/>
                <a:gd name="connsiteY4" fmla="*/ 957943 h 1133913"/>
                <a:gd name="connsiteX5" fmla="*/ 11625943 w 12192000"/>
                <a:gd name="connsiteY5" fmla="*/ 769257 h 1133913"/>
                <a:gd name="connsiteX6" fmla="*/ 11074400 w 12192000"/>
                <a:gd name="connsiteY6" fmla="*/ 638629 h 1133913"/>
                <a:gd name="connsiteX7" fmla="*/ 10784114 w 12192000"/>
                <a:gd name="connsiteY7" fmla="*/ 638629 h 1133913"/>
                <a:gd name="connsiteX8" fmla="*/ 10014857 w 12192000"/>
                <a:gd name="connsiteY8" fmla="*/ 638629 h 1133913"/>
                <a:gd name="connsiteX9" fmla="*/ 8098971 w 12192000"/>
                <a:gd name="connsiteY9" fmla="*/ 638629 h 1133913"/>
                <a:gd name="connsiteX10" fmla="*/ 3236686 w 12192000"/>
                <a:gd name="connsiteY10" fmla="*/ 1088571 h 1133913"/>
                <a:gd name="connsiteX11" fmla="*/ 214540 w 12192000"/>
                <a:gd name="connsiteY11" fmla="*/ 687841 h 1133913"/>
                <a:gd name="connsiteX12" fmla="*/ 0 w 12192000"/>
                <a:gd name="connsiteY12" fmla="*/ 644314 h 1133913"/>
                <a:gd name="connsiteX0" fmla="*/ 0 w 12192000"/>
                <a:gd name="connsiteY0" fmla="*/ 0 h 1133913"/>
                <a:gd name="connsiteX1" fmla="*/ 12192000 w 12192000"/>
                <a:gd name="connsiteY1" fmla="*/ 0 h 1133913"/>
                <a:gd name="connsiteX2" fmla="*/ 12192000 w 12192000"/>
                <a:gd name="connsiteY2" fmla="*/ 1133913 h 1133913"/>
                <a:gd name="connsiteX3" fmla="*/ 12149251 w 12192000"/>
                <a:gd name="connsiteY3" fmla="*/ 1100931 h 1133913"/>
                <a:gd name="connsiteX4" fmla="*/ 11945257 w 12192000"/>
                <a:gd name="connsiteY4" fmla="*/ 957943 h 1133913"/>
                <a:gd name="connsiteX5" fmla="*/ 11625943 w 12192000"/>
                <a:gd name="connsiteY5" fmla="*/ 769257 h 1133913"/>
                <a:gd name="connsiteX6" fmla="*/ 11074400 w 12192000"/>
                <a:gd name="connsiteY6" fmla="*/ 638629 h 1133913"/>
                <a:gd name="connsiteX7" fmla="*/ 10784114 w 12192000"/>
                <a:gd name="connsiteY7" fmla="*/ 638629 h 1133913"/>
                <a:gd name="connsiteX8" fmla="*/ 10014857 w 12192000"/>
                <a:gd name="connsiteY8" fmla="*/ 638629 h 1133913"/>
                <a:gd name="connsiteX9" fmla="*/ 8098971 w 12192000"/>
                <a:gd name="connsiteY9" fmla="*/ 638629 h 1133913"/>
                <a:gd name="connsiteX10" fmla="*/ 3236686 w 12192000"/>
                <a:gd name="connsiteY10" fmla="*/ 1088571 h 1133913"/>
                <a:gd name="connsiteX11" fmla="*/ 214540 w 12192000"/>
                <a:gd name="connsiteY11" fmla="*/ 687841 h 1133913"/>
                <a:gd name="connsiteX12" fmla="*/ 0 w 12192000"/>
                <a:gd name="connsiteY12" fmla="*/ 992191 h 1133913"/>
                <a:gd name="connsiteX13" fmla="*/ 0 w 12192000"/>
                <a:gd name="connsiteY13" fmla="*/ 0 h 1133913"/>
                <a:gd name="connsiteX0" fmla="*/ 0 w 12192000"/>
                <a:gd name="connsiteY0" fmla="*/ 0 h 1133913"/>
                <a:gd name="connsiteX1" fmla="*/ 12192000 w 12192000"/>
                <a:gd name="connsiteY1" fmla="*/ 0 h 1133913"/>
                <a:gd name="connsiteX2" fmla="*/ 12192000 w 12192000"/>
                <a:gd name="connsiteY2" fmla="*/ 1133913 h 1133913"/>
                <a:gd name="connsiteX3" fmla="*/ 12149251 w 12192000"/>
                <a:gd name="connsiteY3" fmla="*/ 1100931 h 1133913"/>
                <a:gd name="connsiteX4" fmla="*/ 11945257 w 12192000"/>
                <a:gd name="connsiteY4" fmla="*/ 957943 h 1133913"/>
                <a:gd name="connsiteX5" fmla="*/ 11625943 w 12192000"/>
                <a:gd name="connsiteY5" fmla="*/ 769257 h 1133913"/>
                <a:gd name="connsiteX6" fmla="*/ 11074400 w 12192000"/>
                <a:gd name="connsiteY6" fmla="*/ 638629 h 1133913"/>
                <a:gd name="connsiteX7" fmla="*/ 10784114 w 12192000"/>
                <a:gd name="connsiteY7" fmla="*/ 638629 h 1133913"/>
                <a:gd name="connsiteX8" fmla="*/ 10014857 w 12192000"/>
                <a:gd name="connsiteY8" fmla="*/ 638629 h 1133913"/>
                <a:gd name="connsiteX9" fmla="*/ 8098971 w 12192000"/>
                <a:gd name="connsiteY9" fmla="*/ 638629 h 1133913"/>
                <a:gd name="connsiteX10" fmla="*/ 3236686 w 12192000"/>
                <a:gd name="connsiteY10" fmla="*/ 1088571 h 1133913"/>
                <a:gd name="connsiteX11" fmla="*/ 725286 w 12192000"/>
                <a:gd name="connsiteY11" fmla="*/ 1035719 h 1133913"/>
                <a:gd name="connsiteX12" fmla="*/ 0 w 12192000"/>
                <a:gd name="connsiteY12" fmla="*/ 992191 h 1133913"/>
                <a:gd name="connsiteX13" fmla="*/ 0 w 12192000"/>
                <a:gd name="connsiteY13" fmla="*/ 0 h 1133913"/>
                <a:gd name="connsiteX0" fmla="*/ 0 w 12192000"/>
                <a:gd name="connsiteY0" fmla="*/ 0 h 1133913"/>
                <a:gd name="connsiteX1" fmla="*/ 12192000 w 12192000"/>
                <a:gd name="connsiteY1" fmla="*/ 0 h 1133913"/>
                <a:gd name="connsiteX2" fmla="*/ 12192000 w 12192000"/>
                <a:gd name="connsiteY2" fmla="*/ 1133913 h 1133913"/>
                <a:gd name="connsiteX3" fmla="*/ 12149251 w 12192000"/>
                <a:gd name="connsiteY3" fmla="*/ 1100931 h 1133913"/>
                <a:gd name="connsiteX4" fmla="*/ 11945257 w 12192000"/>
                <a:gd name="connsiteY4" fmla="*/ 957943 h 1133913"/>
                <a:gd name="connsiteX5" fmla="*/ 11625943 w 12192000"/>
                <a:gd name="connsiteY5" fmla="*/ 769257 h 1133913"/>
                <a:gd name="connsiteX6" fmla="*/ 11074400 w 12192000"/>
                <a:gd name="connsiteY6" fmla="*/ 638629 h 1133913"/>
                <a:gd name="connsiteX7" fmla="*/ 10784114 w 12192000"/>
                <a:gd name="connsiteY7" fmla="*/ 638629 h 1133913"/>
                <a:gd name="connsiteX8" fmla="*/ 10014857 w 12192000"/>
                <a:gd name="connsiteY8" fmla="*/ 638629 h 1133913"/>
                <a:gd name="connsiteX9" fmla="*/ 8098971 w 12192000"/>
                <a:gd name="connsiteY9" fmla="*/ 638629 h 1133913"/>
                <a:gd name="connsiteX10" fmla="*/ 3236686 w 12192000"/>
                <a:gd name="connsiteY10" fmla="*/ 1088571 h 1133913"/>
                <a:gd name="connsiteX11" fmla="*/ 725286 w 12192000"/>
                <a:gd name="connsiteY11" fmla="*/ 1035719 h 1133913"/>
                <a:gd name="connsiteX12" fmla="*/ 0 w 12192000"/>
                <a:gd name="connsiteY12" fmla="*/ 992191 h 1133913"/>
                <a:gd name="connsiteX13" fmla="*/ 0 w 12192000"/>
                <a:gd name="connsiteY13" fmla="*/ 0 h 1133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192000" h="1133913">
                  <a:moveTo>
                    <a:pt x="0" y="0"/>
                  </a:moveTo>
                  <a:lnTo>
                    <a:pt x="12192000" y="0"/>
                  </a:lnTo>
                  <a:lnTo>
                    <a:pt x="12192000" y="1133913"/>
                  </a:lnTo>
                  <a:lnTo>
                    <a:pt x="12149251" y="1100931"/>
                  </a:lnTo>
                  <a:cubicBezTo>
                    <a:pt x="12067419" y="1037620"/>
                    <a:pt x="11995452" y="983343"/>
                    <a:pt x="11945257" y="957943"/>
                  </a:cubicBezTo>
                  <a:cubicBezTo>
                    <a:pt x="11744476" y="856343"/>
                    <a:pt x="11771086" y="822476"/>
                    <a:pt x="11625943" y="769257"/>
                  </a:cubicBezTo>
                  <a:cubicBezTo>
                    <a:pt x="11480800" y="716038"/>
                    <a:pt x="11214705" y="660400"/>
                    <a:pt x="11074400" y="638629"/>
                  </a:cubicBezTo>
                  <a:cubicBezTo>
                    <a:pt x="10934095" y="616858"/>
                    <a:pt x="10960704" y="638629"/>
                    <a:pt x="10784114" y="638629"/>
                  </a:cubicBezTo>
                  <a:lnTo>
                    <a:pt x="10014857" y="638629"/>
                  </a:lnTo>
                  <a:cubicBezTo>
                    <a:pt x="10014857" y="638629"/>
                    <a:pt x="9228666" y="563639"/>
                    <a:pt x="8098971" y="638629"/>
                  </a:cubicBezTo>
                  <a:cubicBezTo>
                    <a:pt x="6969276" y="713619"/>
                    <a:pt x="4654249" y="1100666"/>
                    <a:pt x="3236686" y="1088571"/>
                  </a:cubicBezTo>
                  <a:cubicBezTo>
                    <a:pt x="2173515" y="1079500"/>
                    <a:pt x="1608439" y="1094396"/>
                    <a:pt x="725286" y="1035719"/>
                  </a:cubicBezTo>
                  <a:lnTo>
                    <a:pt x="0" y="9921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75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A7CE42C2-3DB0-459A-B8A4-3DD89DE32F5A}"/>
                </a:ext>
              </a:extLst>
            </p:cNvPr>
            <p:cNvGrpSpPr/>
            <p:nvPr/>
          </p:nvGrpSpPr>
          <p:grpSpPr>
            <a:xfrm flipV="1">
              <a:off x="9629279" y="6133217"/>
              <a:ext cx="1770800" cy="607421"/>
              <a:chOff x="9629279" y="254591"/>
              <a:chExt cx="1770800" cy="1273481"/>
            </a:xfrm>
          </p:grpSpPr>
          <p:grpSp>
            <p:nvGrpSpPr>
              <p:cNvPr id="25" name="그룹 24">
                <a:extLst>
                  <a:ext uri="{FF2B5EF4-FFF2-40B4-BE49-F238E27FC236}">
                    <a16:creationId xmlns:a16="http://schemas.microsoft.com/office/drawing/2014/main" id="{BFA7B40A-5979-403A-9F53-AB4069C4CD45}"/>
                  </a:ext>
                </a:extLst>
              </p:cNvPr>
              <p:cNvGrpSpPr/>
              <p:nvPr/>
            </p:nvGrpSpPr>
            <p:grpSpPr>
              <a:xfrm>
                <a:off x="9733643" y="453116"/>
                <a:ext cx="1467758" cy="1001218"/>
                <a:chOff x="8251598" y="446819"/>
                <a:chExt cx="3606800" cy="2460347"/>
              </a:xfrm>
              <a:solidFill>
                <a:srgbClr val="F27579"/>
              </a:solidFill>
            </p:grpSpPr>
            <p:sp>
              <p:nvSpPr>
                <p:cNvPr id="45" name="자유형 23">
                  <a:extLst>
                    <a:ext uri="{FF2B5EF4-FFF2-40B4-BE49-F238E27FC236}">
                      <a16:creationId xmlns:a16="http://schemas.microsoft.com/office/drawing/2014/main" id="{82E9D412-8554-4891-A4B2-F8F7492B3C0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10800000" flipH="1">
                  <a:off x="8251598" y="446819"/>
                  <a:ext cx="3180822" cy="2276194"/>
                </a:xfrm>
                <a:custGeom>
                  <a:avLst/>
                  <a:gdLst>
                    <a:gd name="connsiteX0" fmla="*/ 838137 w 3180821"/>
                    <a:gd name="connsiteY0" fmla="*/ 2109788 h 2109788"/>
                    <a:gd name="connsiteX1" fmla="*/ 3085922 w 3180821"/>
                    <a:gd name="connsiteY1" fmla="*/ 2109788 h 2109788"/>
                    <a:gd name="connsiteX2" fmla="*/ 3083984 w 3180821"/>
                    <a:gd name="connsiteY2" fmla="*/ 2107899 h 2109788"/>
                    <a:gd name="connsiteX3" fmla="*/ 3060171 w 3180821"/>
                    <a:gd name="connsiteY3" fmla="*/ 2076161 h 2109788"/>
                    <a:gd name="connsiteX4" fmla="*/ 3042180 w 3180821"/>
                    <a:gd name="connsiteY4" fmla="*/ 2031200 h 2109788"/>
                    <a:gd name="connsiteX5" fmla="*/ 3036888 w 3180821"/>
                    <a:gd name="connsiteY5" fmla="*/ 1986767 h 2109788"/>
                    <a:gd name="connsiteX6" fmla="*/ 3040063 w 3180821"/>
                    <a:gd name="connsiteY6" fmla="*/ 1943393 h 2109788"/>
                    <a:gd name="connsiteX7" fmla="*/ 3048000 w 3180821"/>
                    <a:gd name="connsiteY7" fmla="*/ 1902134 h 2109788"/>
                    <a:gd name="connsiteX8" fmla="*/ 3064404 w 3180821"/>
                    <a:gd name="connsiteY8" fmla="*/ 1846593 h 2109788"/>
                    <a:gd name="connsiteX9" fmla="*/ 3071813 w 3180821"/>
                    <a:gd name="connsiteY9" fmla="*/ 1817501 h 2109788"/>
                    <a:gd name="connsiteX10" fmla="*/ 3076576 w 3180821"/>
                    <a:gd name="connsiteY10" fmla="*/ 1803748 h 2109788"/>
                    <a:gd name="connsiteX11" fmla="*/ 3095626 w 3180821"/>
                    <a:gd name="connsiteY11" fmla="*/ 1767250 h 2109788"/>
                    <a:gd name="connsiteX12" fmla="*/ 3142192 w 3180821"/>
                    <a:gd name="connsiteY12" fmla="*/ 1697427 h 2109788"/>
                    <a:gd name="connsiteX13" fmla="*/ 3180821 w 3180821"/>
                    <a:gd name="connsiteY13" fmla="*/ 1644531 h 2109788"/>
                    <a:gd name="connsiteX14" fmla="*/ 3045354 w 3180821"/>
                    <a:gd name="connsiteY14" fmla="*/ 1603802 h 2109788"/>
                    <a:gd name="connsiteX15" fmla="*/ 2453217 w 3180821"/>
                    <a:gd name="connsiteY15" fmla="*/ 1417079 h 2109788"/>
                    <a:gd name="connsiteX16" fmla="*/ 2216680 w 3180821"/>
                    <a:gd name="connsiteY16" fmla="*/ 1336678 h 2109788"/>
                    <a:gd name="connsiteX17" fmla="*/ 2145242 w 3180821"/>
                    <a:gd name="connsiteY17" fmla="*/ 1310230 h 2109788"/>
                    <a:gd name="connsiteX18" fmla="*/ 2119313 w 3180821"/>
                    <a:gd name="connsiteY18" fmla="*/ 1298064 h 2109788"/>
                    <a:gd name="connsiteX19" fmla="*/ 2116138 w 3180821"/>
                    <a:gd name="connsiteY19" fmla="*/ 1294361 h 2109788"/>
                    <a:gd name="connsiteX20" fmla="*/ 2103438 w 3180821"/>
                    <a:gd name="connsiteY20" fmla="*/ 1293303 h 2109788"/>
                    <a:gd name="connsiteX21" fmla="*/ 2083330 w 3180821"/>
                    <a:gd name="connsiteY21" fmla="*/ 1284311 h 2109788"/>
                    <a:gd name="connsiteX22" fmla="*/ 2064280 w 3180821"/>
                    <a:gd name="connsiteY22" fmla="*/ 1265268 h 2109788"/>
                    <a:gd name="connsiteX23" fmla="*/ 2062163 w 3180821"/>
                    <a:gd name="connsiteY23" fmla="*/ 1260508 h 2109788"/>
                    <a:gd name="connsiteX24" fmla="*/ 2001309 w 3180821"/>
                    <a:gd name="connsiteY24" fmla="*/ 1085423 h 2109788"/>
                    <a:gd name="connsiteX25" fmla="*/ 1991254 w 3180821"/>
                    <a:gd name="connsiteY25" fmla="*/ 1038874 h 2109788"/>
                    <a:gd name="connsiteX26" fmla="*/ 1974321 w 3180821"/>
                    <a:gd name="connsiteY26" fmla="*/ 990210 h 2109788"/>
                    <a:gd name="connsiteX27" fmla="*/ 1963209 w 3180821"/>
                    <a:gd name="connsiteY27" fmla="*/ 967994 h 2109788"/>
                    <a:gd name="connsiteX28" fmla="*/ 1951038 w 3180821"/>
                    <a:gd name="connsiteY28" fmla="*/ 952125 h 2109788"/>
                    <a:gd name="connsiteX29" fmla="*/ 1938867 w 3180821"/>
                    <a:gd name="connsiteY29" fmla="*/ 943133 h 2109788"/>
                    <a:gd name="connsiteX30" fmla="*/ 1927225 w 3180821"/>
                    <a:gd name="connsiteY30" fmla="*/ 939430 h 2109788"/>
                    <a:gd name="connsiteX31" fmla="*/ 1915054 w 3180821"/>
                    <a:gd name="connsiteY31" fmla="*/ 939959 h 2109788"/>
                    <a:gd name="connsiteX32" fmla="*/ 1898121 w 3180821"/>
                    <a:gd name="connsiteY32" fmla="*/ 946835 h 2109788"/>
                    <a:gd name="connsiteX33" fmla="*/ 1879071 w 3180821"/>
                    <a:gd name="connsiteY33" fmla="*/ 963762 h 2109788"/>
                    <a:gd name="connsiteX34" fmla="*/ 1858434 w 3180821"/>
                    <a:gd name="connsiteY34" fmla="*/ 991268 h 2109788"/>
                    <a:gd name="connsiteX35" fmla="*/ 1855788 w 3180821"/>
                    <a:gd name="connsiteY35" fmla="*/ 997086 h 2109788"/>
                    <a:gd name="connsiteX36" fmla="*/ 1846263 w 3180821"/>
                    <a:gd name="connsiteY36" fmla="*/ 1025121 h 2109788"/>
                    <a:gd name="connsiteX37" fmla="*/ 1827213 w 3180821"/>
                    <a:gd name="connsiteY37" fmla="*/ 1116102 h 2109788"/>
                    <a:gd name="connsiteX38" fmla="*/ 1805517 w 3180821"/>
                    <a:gd name="connsiteY38" fmla="*/ 1261566 h 2109788"/>
                    <a:gd name="connsiteX39" fmla="*/ 1802342 w 3180821"/>
                    <a:gd name="connsiteY39" fmla="*/ 1290658 h 2109788"/>
                    <a:gd name="connsiteX40" fmla="*/ 1790700 w 3180821"/>
                    <a:gd name="connsiteY40" fmla="*/ 1303353 h 2109788"/>
                    <a:gd name="connsiteX41" fmla="*/ 1770063 w 3180821"/>
                    <a:gd name="connsiteY41" fmla="*/ 1321867 h 2109788"/>
                    <a:gd name="connsiteX42" fmla="*/ 1751013 w 3180821"/>
                    <a:gd name="connsiteY42" fmla="*/ 1331388 h 2109788"/>
                    <a:gd name="connsiteX43" fmla="*/ 1735138 w 3180821"/>
                    <a:gd name="connsiteY43" fmla="*/ 1334562 h 2109788"/>
                    <a:gd name="connsiteX44" fmla="*/ 1720850 w 3180821"/>
                    <a:gd name="connsiteY44" fmla="*/ 1330859 h 2109788"/>
                    <a:gd name="connsiteX45" fmla="*/ 1708680 w 3180821"/>
                    <a:gd name="connsiteY45" fmla="*/ 1321867 h 2109788"/>
                    <a:gd name="connsiteX46" fmla="*/ 1692275 w 3180821"/>
                    <a:gd name="connsiteY46" fmla="*/ 1300180 h 2109788"/>
                    <a:gd name="connsiteX47" fmla="*/ 1677459 w 3180821"/>
                    <a:gd name="connsiteY47" fmla="*/ 1262095 h 2109788"/>
                    <a:gd name="connsiteX48" fmla="*/ 1667405 w 3180821"/>
                    <a:gd name="connsiteY48" fmla="*/ 1221894 h 2109788"/>
                    <a:gd name="connsiteX49" fmla="*/ 1659467 w 3180821"/>
                    <a:gd name="connsiteY49" fmla="*/ 1170585 h 2109788"/>
                    <a:gd name="connsiteX50" fmla="*/ 1658938 w 3180821"/>
                    <a:gd name="connsiteY50" fmla="*/ 1162650 h 2109788"/>
                    <a:gd name="connsiteX51" fmla="*/ 1655234 w 3180821"/>
                    <a:gd name="connsiteY51" fmla="*/ 1151542 h 2109788"/>
                    <a:gd name="connsiteX52" fmla="*/ 1646767 w 3180821"/>
                    <a:gd name="connsiteY52" fmla="*/ 1135145 h 2109788"/>
                    <a:gd name="connsiteX53" fmla="*/ 1636184 w 3180821"/>
                    <a:gd name="connsiteY53" fmla="*/ 1121921 h 2109788"/>
                    <a:gd name="connsiteX54" fmla="*/ 1624542 w 3180821"/>
                    <a:gd name="connsiteY54" fmla="*/ 1113457 h 2109788"/>
                    <a:gd name="connsiteX55" fmla="*/ 1604963 w 3180821"/>
                    <a:gd name="connsiteY55" fmla="*/ 1107110 h 2109788"/>
                    <a:gd name="connsiteX56" fmla="*/ 1577446 w 3180821"/>
                    <a:gd name="connsiteY56" fmla="*/ 1107639 h 2109788"/>
                    <a:gd name="connsiteX57" fmla="*/ 1537230 w 3180821"/>
                    <a:gd name="connsiteY57" fmla="*/ 1121392 h 2109788"/>
                    <a:gd name="connsiteX58" fmla="*/ 1499130 w 3180821"/>
                    <a:gd name="connsiteY58" fmla="*/ 1144137 h 2109788"/>
                    <a:gd name="connsiteX59" fmla="*/ 1494896 w 3180821"/>
                    <a:gd name="connsiteY59" fmla="*/ 1147311 h 2109788"/>
                    <a:gd name="connsiteX60" fmla="*/ 1475317 w 3180821"/>
                    <a:gd name="connsiteY60" fmla="*/ 1150484 h 2109788"/>
                    <a:gd name="connsiteX61" fmla="*/ 1445684 w 3180821"/>
                    <a:gd name="connsiteY61" fmla="*/ 1149426 h 2109788"/>
                    <a:gd name="connsiteX62" fmla="*/ 1426634 w 3180821"/>
                    <a:gd name="connsiteY62" fmla="*/ 1143608 h 2109788"/>
                    <a:gd name="connsiteX63" fmla="*/ 1414992 w 3180821"/>
                    <a:gd name="connsiteY63" fmla="*/ 1132500 h 2109788"/>
                    <a:gd name="connsiteX64" fmla="*/ 1409700 w 3180821"/>
                    <a:gd name="connsiteY64" fmla="*/ 1114515 h 2109788"/>
                    <a:gd name="connsiteX65" fmla="*/ 1412875 w 3180821"/>
                    <a:gd name="connsiteY65" fmla="*/ 1093886 h 2109788"/>
                    <a:gd name="connsiteX66" fmla="*/ 1413405 w 3180821"/>
                    <a:gd name="connsiteY66" fmla="*/ 1091770 h 2109788"/>
                    <a:gd name="connsiteX67" fmla="*/ 1421342 w 3180821"/>
                    <a:gd name="connsiteY67" fmla="*/ 1049453 h 2109788"/>
                    <a:gd name="connsiteX68" fmla="*/ 1429809 w 3180821"/>
                    <a:gd name="connsiteY68" fmla="*/ 975928 h 2109788"/>
                    <a:gd name="connsiteX69" fmla="*/ 1431925 w 3180821"/>
                    <a:gd name="connsiteY69" fmla="*/ 912453 h 2109788"/>
                    <a:gd name="connsiteX70" fmla="*/ 1429809 w 3180821"/>
                    <a:gd name="connsiteY70" fmla="*/ 858499 h 2109788"/>
                    <a:gd name="connsiteX71" fmla="*/ 1422930 w 3180821"/>
                    <a:gd name="connsiteY71" fmla="*/ 813538 h 2109788"/>
                    <a:gd name="connsiteX72" fmla="*/ 1411817 w 3180821"/>
                    <a:gd name="connsiteY72" fmla="*/ 775982 h 2109788"/>
                    <a:gd name="connsiteX73" fmla="*/ 1399117 w 3180821"/>
                    <a:gd name="connsiteY73" fmla="*/ 746360 h 2109788"/>
                    <a:gd name="connsiteX74" fmla="*/ 1383771 w 3180821"/>
                    <a:gd name="connsiteY74" fmla="*/ 723615 h 2109788"/>
                    <a:gd name="connsiteX75" fmla="*/ 1366838 w 3180821"/>
                    <a:gd name="connsiteY75" fmla="*/ 706159 h 2109788"/>
                    <a:gd name="connsiteX76" fmla="*/ 1349375 w 3180821"/>
                    <a:gd name="connsiteY76" fmla="*/ 692935 h 2109788"/>
                    <a:gd name="connsiteX77" fmla="*/ 1323446 w 3180821"/>
                    <a:gd name="connsiteY77" fmla="*/ 681827 h 2109788"/>
                    <a:gd name="connsiteX78" fmla="*/ 1282700 w 3180821"/>
                    <a:gd name="connsiteY78" fmla="*/ 676538 h 2109788"/>
                    <a:gd name="connsiteX79" fmla="*/ 1275821 w 3180821"/>
                    <a:gd name="connsiteY79" fmla="*/ 678125 h 2109788"/>
                    <a:gd name="connsiteX80" fmla="*/ 1264180 w 3180821"/>
                    <a:gd name="connsiteY80" fmla="*/ 681827 h 2109788"/>
                    <a:gd name="connsiteX81" fmla="*/ 1245659 w 3180821"/>
                    <a:gd name="connsiteY81" fmla="*/ 690291 h 2109788"/>
                    <a:gd name="connsiteX82" fmla="*/ 1223963 w 3180821"/>
                    <a:gd name="connsiteY82" fmla="*/ 707746 h 2109788"/>
                    <a:gd name="connsiteX83" fmla="*/ 1206500 w 3180821"/>
                    <a:gd name="connsiteY83" fmla="*/ 735252 h 2109788"/>
                    <a:gd name="connsiteX84" fmla="*/ 1199621 w 3180821"/>
                    <a:gd name="connsiteY84" fmla="*/ 765403 h 2109788"/>
                    <a:gd name="connsiteX85" fmla="*/ 1200680 w 3180821"/>
                    <a:gd name="connsiteY85" fmla="*/ 810364 h 2109788"/>
                    <a:gd name="connsiteX86" fmla="*/ 1212321 w 3180821"/>
                    <a:gd name="connsiteY86" fmla="*/ 852152 h 2109788"/>
                    <a:gd name="connsiteX87" fmla="*/ 1214438 w 3180821"/>
                    <a:gd name="connsiteY87" fmla="*/ 856913 h 2109788"/>
                    <a:gd name="connsiteX88" fmla="*/ 1220788 w 3180821"/>
                    <a:gd name="connsiteY88" fmla="*/ 870665 h 2109788"/>
                    <a:gd name="connsiteX89" fmla="*/ 1231371 w 3180821"/>
                    <a:gd name="connsiteY89" fmla="*/ 905577 h 2109788"/>
                    <a:gd name="connsiteX90" fmla="*/ 1243542 w 3180821"/>
                    <a:gd name="connsiteY90" fmla="*/ 966936 h 2109788"/>
                    <a:gd name="connsiteX91" fmla="*/ 1255184 w 3180821"/>
                    <a:gd name="connsiteY91" fmla="*/ 1083836 h 2109788"/>
                    <a:gd name="connsiteX92" fmla="*/ 1255184 w 3180821"/>
                    <a:gd name="connsiteY92" fmla="*/ 1107110 h 2109788"/>
                    <a:gd name="connsiteX93" fmla="*/ 1238780 w 3180821"/>
                    <a:gd name="connsiteY93" fmla="*/ 1120334 h 2109788"/>
                    <a:gd name="connsiteX94" fmla="*/ 1209146 w 3180821"/>
                    <a:gd name="connsiteY94" fmla="*/ 1140434 h 2109788"/>
                    <a:gd name="connsiteX95" fmla="*/ 1181630 w 3180821"/>
                    <a:gd name="connsiteY95" fmla="*/ 1151542 h 2109788"/>
                    <a:gd name="connsiteX96" fmla="*/ 1157288 w 3180821"/>
                    <a:gd name="connsiteY96" fmla="*/ 1155774 h 2109788"/>
                    <a:gd name="connsiteX97" fmla="*/ 1135592 w 3180821"/>
                    <a:gd name="connsiteY97" fmla="*/ 1152600 h 2109788"/>
                    <a:gd name="connsiteX98" fmla="*/ 1115484 w 3180821"/>
                    <a:gd name="connsiteY98" fmla="*/ 1143608 h 2109788"/>
                    <a:gd name="connsiteX99" fmla="*/ 1089555 w 3180821"/>
                    <a:gd name="connsiteY99" fmla="*/ 1122979 h 2109788"/>
                    <a:gd name="connsiteX100" fmla="*/ 1062038 w 3180821"/>
                    <a:gd name="connsiteY100" fmla="*/ 1084894 h 2109788"/>
                    <a:gd name="connsiteX101" fmla="*/ 1044046 w 3180821"/>
                    <a:gd name="connsiteY101" fmla="*/ 1043635 h 2109788"/>
                    <a:gd name="connsiteX102" fmla="*/ 1027113 w 3180821"/>
                    <a:gd name="connsiteY102" fmla="*/ 992326 h 2109788"/>
                    <a:gd name="connsiteX103" fmla="*/ 1025525 w 3180821"/>
                    <a:gd name="connsiteY103" fmla="*/ 983334 h 2109788"/>
                    <a:gd name="connsiteX104" fmla="*/ 1016000 w 3180821"/>
                    <a:gd name="connsiteY104" fmla="*/ 955828 h 2109788"/>
                    <a:gd name="connsiteX105" fmla="*/ 1001184 w 3180821"/>
                    <a:gd name="connsiteY105" fmla="*/ 882831 h 2109788"/>
                    <a:gd name="connsiteX106" fmla="*/ 992188 w 3180821"/>
                    <a:gd name="connsiteY106" fmla="*/ 796082 h 2109788"/>
                    <a:gd name="connsiteX107" fmla="*/ 987425 w 3180821"/>
                    <a:gd name="connsiteY107" fmla="*/ 704573 h 2109788"/>
                    <a:gd name="connsiteX108" fmla="*/ 987425 w 3180821"/>
                    <a:gd name="connsiteY108" fmla="*/ 488758 h 2109788"/>
                    <a:gd name="connsiteX109" fmla="*/ 990071 w 3180821"/>
                    <a:gd name="connsiteY109" fmla="*/ 437978 h 2109788"/>
                    <a:gd name="connsiteX110" fmla="*/ 981605 w 3180821"/>
                    <a:gd name="connsiteY110" fmla="*/ 415232 h 2109788"/>
                    <a:gd name="connsiteX111" fmla="*/ 964671 w 3180821"/>
                    <a:gd name="connsiteY111" fmla="*/ 378734 h 2109788"/>
                    <a:gd name="connsiteX112" fmla="*/ 947209 w 3180821"/>
                    <a:gd name="connsiteY112" fmla="*/ 352815 h 2109788"/>
                    <a:gd name="connsiteX113" fmla="*/ 931334 w 3180821"/>
                    <a:gd name="connsiteY113" fmla="*/ 335360 h 2109788"/>
                    <a:gd name="connsiteX114" fmla="*/ 914400 w 3180821"/>
                    <a:gd name="connsiteY114" fmla="*/ 325839 h 2109788"/>
                    <a:gd name="connsiteX115" fmla="*/ 899055 w 3180821"/>
                    <a:gd name="connsiteY115" fmla="*/ 323723 h 2109788"/>
                    <a:gd name="connsiteX116" fmla="*/ 884767 w 3180821"/>
                    <a:gd name="connsiteY116" fmla="*/ 326896 h 2109788"/>
                    <a:gd name="connsiteX117" fmla="*/ 869950 w 3180821"/>
                    <a:gd name="connsiteY117" fmla="*/ 334302 h 2109788"/>
                    <a:gd name="connsiteX118" fmla="*/ 850900 w 3180821"/>
                    <a:gd name="connsiteY118" fmla="*/ 352815 h 2109788"/>
                    <a:gd name="connsiteX119" fmla="*/ 829734 w 3180821"/>
                    <a:gd name="connsiteY119" fmla="*/ 382966 h 2109788"/>
                    <a:gd name="connsiteX120" fmla="*/ 809096 w 3180821"/>
                    <a:gd name="connsiteY120" fmla="*/ 424754 h 2109788"/>
                    <a:gd name="connsiteX121" fmla="*/ 805921 w 3180821"/>
                    <a:gd name="connsiteY121" fmla="*/ 433217 h 2109788"/>
                    <a:gd name="connsiteX122" fmla="*/ 800100 w 3180821"/>
                    <a:gd name="connsiteY122" fmla="*/ 459136 h 2109788"/>
                    <a:gd name="connsiteX123" fmla="*/ 796925 w 3180821"/>
                    <a:gd name="connsiteY123" fmla="*/ 514148 h 2109788"/>
                    <a:gd name="connsiteX124" fmla="*/ 804863 w 3180821"/>
                    <a:gd name="connsiteY124" fmla="*/ 569688 h 2109788"/>
                    <a:gd name="connsiteX125" fmla="*/ 819680 w 3180821"/>
                    <a:gd name="connsiteY125" fmla="*/ 624700 h 2109788"/>
                    <a:gd name="connsiteX126" fmla="*/ 849842 w 3180821"/>
                    <a:gd name="connsiteY126" fmla="*/ 701399 h 2109788"/>
                    <a:gd name="connsiteX127" fmla="*/ 892175 w 3180821"/>
                    <a:gd name="connsiteY127" fmla="*/ 783916 h 2109788"/>
                    <a:gd name="connsiteX128" fmla="*/ 906992 w 3180821"/>
                    <a:gd name="connsiteY128" fmla="*/ 811422 h 2109788"/>
                    <a:gd name="connsiteX129" fmla="*/ 918105 w 3180821"/>
                    <a:gd name="connsiteY129" fmla="*/ 835754 h 2109788"/>
                    <a:gd name="connsiteX130" fmla="*/ 932921 w 3180821"/>
                    <a:gd name="connsiteY130" fmla="*/ 891824 h 2109788"/>
                    <a:gd name="connsiteX131" fmla="*/ 942446 w 3180821"/>
                    <a:gd name="connsiteY131" fmla="*/ 966936 h 2109788"/>
                    <a:gd name="connsiteX132" fmla="*/ 943505 w 3180821"/>
                    <a:gd name="connsiteY132" fmla="*/ 979631 h 2109788"/>
                    <a:gd name="connsiteX133" fmla="*/ 938742 w 3180821"/>
                    <a:gd name="connsiteY133" fmla="*/ 982805 h 2109788"/>
                    <a:gd name="connsiteX134" fmla="*/ 929746 w 3180821"/>
                    <a:gd name="connsiteY134" fmla="*/ 984391 h 2109788"/>
                    <a:gd name="connsiteX135" fmla="*/ 914400 w 3180821"/>
                    <a:gd name="connsiteY135" fmla="*/ 979631 h 2109788"/>
                    <a:gd name="connsiteX136" fmla="*/ 892175 w 3180821"/>
                    <a:gd name="connsiteY136" fmla="*/ 961117 h 2109788"/>
                    <a:gd name="connsiteX137" fmla="*/ 869950 w 3180821"/>
                    <a:gd name="connsiteY137" fmla="*/ 934140 h 2109788"/>
                    <a:gd name="connsiteX138" fmla="*/ 821267 w 3180821"/>
                    <a:gd name="connsiteY138" fmla="*/ 853739 h 2109788"/>
                    <a:gd name="connsiteX139" fmla="*/ 810155 w 3180821"/>
                    <a:gd name="connsiteY139" fmla="*/ 830994 h 2109788"/>
                    <a:gd name="connsiteX140" fmla="*/ 790046 w 3180821"/>
                    <a:gd name="connsiteY140" fmla="*/ 802959 h 2109788"/>
                    <a:gd name="connsiteX141" fmla="*/ 757238 w 3180821"/>
                    <a:gd name="connsiteY141" fmla="*/ 768576 h 2109788"/>
                    <a:gd name="connsiteX142" fmla="*/ 738188 w 3180821"/>
                    <a:gd name="connsiteY142" fmla="*/ 756939 h 2109788"/>
                    <a:gd name="connsiteX143" fmla="*/ 728663 w 3180821"/>
                    <a:gd name="connsiteY143" fmla="*/ 754824 h 2109788"/>
                    <a:gd name="connsiteX144" fmla="*/ 716492 w 3180821"/>
                    <a:gd name="connsiteY144" fmla="*/ 758526 h 2109788"/>
                    <a:gd name="connsiteX145" fmla="*/ 706438 w 3180821"/>
                    <a:gd name="connsiteY145" fmla="*/ 773866 h 2109788"/>
                    <a:gd name="connsiteX146" fmla="*/ 703263 w 3180821"/>
                    <a:gd name="connsiteY146" fmla="*/ 796611 h 2109788"/>
                    <a:gd name="connsiteX147" fmla="*/ 705379 w 3180821"/>
                    <a:gd name="connsiteY147" fmla="*/ 820943 h 2109788"/>
                    <a:gd name="connsiteX148" fmla="*/ 713317 w 3180821"/>
                    <a:gd name="connsiteY148" fmla="*/ 843160 h 2109788"/>
                    <a:gd name="connsiteX149" fmla="*/ 718609 w 3180821"/>
                    <a:gd name="connsiteY149" fmla="*/ 851623 h 2109788"/>
                    <a:gd name="connsiteX150" fmla="*/ 733954 w 3180821"/>
                    <a:gd name="connsiteY150" fmla="*/ 873839 h 2109788"/>
                    <a:gd name="connsiteX151" fmla="*/ 784225 w 3180821"/>
                    <a:gd name="connsiteY151" fmla="*/ 963762 h 2109788"/>
                    <a:gd name="connsiteX152" fmla="*/ 865717 w 3180821"/>
                    <a:gd name="connsiteY152" fmla="*/ 1119805 h 2109788"/>
                    <a:gd name="connsiteX153" fmla="*/ 882121 w 3180821"/>
                    <a:gd name="connsiteY153" fmla="*/ 1152600 h 2109788"/>
                    <a:gd name="connsiteX154" fmla="*/ 886355 w 3180821"/>
                    <a:gd name="connsiteY154" fmla="*/ 1171643 h 2109788"/>
                    <a:gd name="connsiteX155" fmla="*/ 886355 w 3180821"/>
                    <a:gd name="connsiteY155" fmla="*/ 1199149 h 2109788"/>
                    <a:gd name="connsiteX156" fmla="*/ 879475 w 3180821"/>
                    <a:gd name="connsiteY156" fmla="*/ 1217133 h 2109788"/>
                    <a:gd name="connsiteX157" fmla="*/ 867834 w 3180821"/>
                    <a:gd name="connsiteY157" fmla="*/ 1228241 h 2109788"/>
                    <a:gd name="connsiteX158" fmla="*/ 847196 w 3180821"/>
                    <a:gd name="connsiteY158" fmla="*/ 1233531 h 2109788"/>
                    <a:gd name="connsiteX159" fmla="*/ 824442 w 3180821"/>
                    <a:gd name="connsiteY159" fmla="*/ 1229299 h 2109788"/>
                    <a:gd name="connsiteX160" fmla="*/ 821267 w 3180821"/>
                    <a:gd name="connsiteY160" fmla="*/ 1228770 h 2109788"/>
                    <a:gd name="connsiteX161" fmla="*/ 637646 w 3180821"/>
                    <a:gd name="connsiteY161" fmla="*/ 807190 h 2109788"/>
                    <a:gd name="connsiteX162" fmla="*/ 515938 w 3180821"/>
                    <a:gd name="connsiteY162" fmla="*/ 524727 h 2109788"/>
                    <a:gd name="connsiteX163" fmla="*/ 488421 w 3180821"/>
                    <a:gd name="connsiteY163" fmla="*/ 459136 h 2109788"/>
                    <a:gd name="connsiteX164" fmla="*/ 436034 w 3180821"/>
                    <a:gd name="connsiteY164" fmla="*/ 345939 h 2109788"/>
                    <a:gd name="connsiteX165" fmla="*/ 385763 w 3180821"/>
                    <a:gd name="connsiteY165" fmla="*/ 251255 h 2109788"/>
                    <a:gd name="connsiteX166" fmla="*/ 337609 w 3180821"/>
                    <a:gd name="connsiteY166" fmla="*/ 175614 h 2109788"/>
                    <a:gd name="connsiteX167" fmla="*/ 291571 w 3180821"/>
                    <a:gd name="connsiteY167" fmla="*/ 115842 h 2109788"/>
                    <a:gd name="connsiteX168" fmla="*/ 248179 w 3180821"/>
                    <a:gd name="connsiteY168" fmla="*/ 70881 h 2109788"/>
                    <a:gd name="connsiteX169" fmla="*/ 207963 w 3180821"/>
                    <a:gd name="connsiteY169" fmla="*/ 38085 h 2109788"/>
                    <a:gd name="connsiteX170" fmla="*/ 171450 w 3180821"/>
                    <a:gd name="connsiteY170" fmla="*/ 16398 h 2109788"/>
                    <a:gd name="connsiteX171" fmla="*/ 137584 w 3180821"/>
                    <a:gd name="connsiteY171" fmla="*/ 4232 h 2109788"/>
                    <a:gd name="connsiteX172" fmla="*/ 107421 w 3180821"/>
                    <a:gd name="connsiteY172" fmla="*/ 0 h 2109788"/>
                    <a:gd name="connsiteX173" fmla="*/ 80434 w 3180821"/>
                    <a:gd name="connsiteY173" fmla="*/ 1587 h 2109788"/>
                    <a:gd name="connsiteX174" fmla="*/ 58738 w 3180821"/>
                    <a:gd name="connsiteY174" fmla="*/ 6877 h 2109788"/>
                    <a:gd name="connsiteX175" fmla="*/ 17463 w 3180821"/>
                    <a:gd name="connsiteY175" fmla="*/ 28035 h 2109788"/>
                    <a:gd name="connsiteX176" fmla="*/ 10584 w 3180821"/>
                    <a:gd name="connsiteY176" fmla="*/ 34911 h 2109788"/>
                    <a:gd name="connsiteX177" fmla="*/ 6879 w 3180821"/>
                    <a:gd name="connsiteY177" fmla="*/ 40201 h 2109788"/>
                    <a:gd name="connsiteX178" fmla="*/ 1588 w 3180821"/>
                    <a:gd name="connsiteY178" fmla="*/ 53425 h 2109788"/>
                    <a:gd name="connsiteX179" fmla="*/ 0 w 3180821"/>
                    <a:gd name="connsiteY179" fmla="*/ 79344 h 2109788"/>
                    <a:gd name="connsiteX180" fmla="*/ 7409 w 3180821"/>
                    <a:gd name="connsiteY180" fmla="*/ 122719 h 2109788"/>
                    <a:gd name="connsiteX181" fmla="*/ 25929 w 3180821"/>
                    <a:gd name="connsiteY181" fmla="*/ 175085 h 2109788"/>
                    <a:gd name="connsiteX182" fmla="*/ 68263 w 3180821"/>
                    <a:gd name="connsiteY182" fmla="*/ 265537 h 2109788"/>
                    <a:gd name="connsiteX183" fmla="*/ 146050 w 3180821"/>
                    <a:gd name="connsiteY183" fmla="*/ 403066 h 2109788"/>
                    <a:gd name="connsiteX184" fmla="*/ 235479 w 3180821"/>
                    <a:gd name="connsiteY184" fmla="*/ 541653 h 2109788"/>
                    <a:gd name="connsiteX185" fmla="*/ 322263 w 3180821"/>
                    <a:gd name="connsiteY185" fmla="*/ 668603 h 2109788"/>
                    <a:gd name="connsiteX186" fmla="*/ 422804 w 3180821"/>
                    <a:gd name="connsiteY186" fmla="*/ 808777 h 2109788"/>
                    <a:gd name="connsiteX187" fmla="*/ 439738 w 3180821"/>
                    <a:gd name="connsiteY187" fmla="*/ 830465 h 2109788"/>
                    <a:gd name="connsiteX188" fmla="*/ 466196 w 3180821"/>
                    <a:gd name="connsiteY188" fmla="*/ 875426 h 2109788"/>
                    <a:gd name="connsiteX189" fmla="*/ 516467 w 3180821"/>
                    <a:gd name="connsiteY189" fmla="*/ 970639 h 2109788"/>
                    <a:gd name="connsiteX190" fmla="*/ 564092 w 3180821"/>
                    <a:gd name="connsiteY190" fmla="*/ 1069554 h 2109788"/>
                    <a:gd name="connsiteX191" fmla="*/ 606425 w 3180821"/>
                    <a:gd name="connsiteY191" fmla="*/ 1172172 h 2109788"/>
                    <a:gd name="connsiteX192" fmla="*/ 664634 w 3180821"/>
                    <a:gd name="connsiteY192" fmla="*/ 1327685 h 2109788"/>
                    <a:gd name="connsiteX193" fmla="*/ 729192 w 3180821"/>
                    <a:gd name="connsiteY193" fmla="*/ 1531863 h 2109788"/>
                    <a:gd name="connsiteX194" fmla="*/ 779463 w 3180821"/>
                    <a:gd name="connsiteY194" fmla="*/ 1720172 h 2109788"/>
                    <a:gd name="connsiteX195" fmla="*/ 815975 w 3180821"/>
                    <a:gd name="connsiteY195" fmla="*/ 1879389 h 2109788"/>
                    <a:gd name="connsiteX196" fmla="*/ 848784 w 3180821"/>
                    <a:gd name="connsiteY196" fmla="*/ 2045482 h 2109788"/>
                    <a:gd name="connsiteX197" fmla="*/ 852488 w 3180821"/>
                    <a:gd name="connsiteY197" fmla="*/ 2069814 h 2109788"/>
                    <a:gd name="connsiteX198" fmla="*/ 846667 w 3180821"/>
                    <a:gd name="connsiteY198" fmla="*/ 2089385 h 2109788"/>
                    <a:gd name="connsiteX0" fmla="*/ 403631 w 3180821"/>
                    <a:gd name="connsiteY0" fmla="*/ 2276195 h 2276195"/>
                    <a:gd name="connsiteX1" fmla="*/ 3085922 w 3180821"/>
                    <a:gd name="connsiteY1" fmla="*/ 2109788 h 2276195"/>
                    <a:gd name="connsiteX2" fmla="*/ 3083984 w 3180821"/>
                    <a:gd name="connsiteY2" fmla="*/ 2107899 h 2276195"/>
                    <a:gd name="connsiteX3" fmla="*/ 3060171 w 3180821"/>
                    <a:gd name="connsiteY3" fmla="*/ 2076161 h 2276195"/>
                    <a:gd name="connsiteX4" fmla="*/ 3042180 w 3180821"/>
                    <a:gd name="connsiteY4" fmla="*/ 2031200 h 2276195"/>
                    <a:gd name="connsiteX5" fmla="*/ 3036888 w 3180821"/>
                    <a:gd name="connsiteY5" fmla="*/ 1986767 h 2276195"/>
                    <a:gd name="connsiteX6" fmla="*/ 3040063 w 3180821"/>
                    <a:gd name="connsiteY6" fmla="*/ 1943393 h 2276195"/>
                    <a:gd name="connsiteX7" fmla="*/ 3048000 w 3180821"/>
                    <a:gd name="connsiteY7" fmla="*/ 1902134 h 2276195"/>
                    <a:gd name="connsiteX8" fmla="*/ 3064404 w 3180821"/>
                    <a:gd name="connsiteY8" fmla="*/ 1846593 h 2276195"/>
                    <a:gd name="connsiteX9" fmla="*/ 3071813 w 3180821"/>
                    <a:gd name="connsiteY9" fmla="*/ 1817501 h 2276195"/>
                    <a:gd name="connsiteX10" fmla="*/ 3076576 w 3180821"/>
                    <a:gd name="connsiteY10" fmla="*/ 1803748 h 2276195"/>
                    <a:gd name="connsiteX11" fmla="*/ 3095626 w 3180821"/>
                    <a:gd name="connsiteY11" fmla="*/ 1767250 h 2276195"/>
                    <a:gd name="connsiteX12" fmla="*/ 3142192 w 3180821"/>
                    <a:gd name="connsiteY12" fmla="*/ 1697427 h 2276195"/>
                    <a:gd name="connsiteX13" fmla="*/ 3180821 w 3180821"/>
                    <a:gd name="connsiteY13" fmla="*/ 1644531 h 2276195"/>
                    <a:gd name="connsiteX14" fmla="*/ 3045354 w 3180821"/>
                    <a:gd name="connsiteY14" fmla="*/ 1603802 h 2276195"/>
                    <a:gd name="connsiteX15" fmla="*/ 2453217 w 3180821"/>
                    <a:gd name="connsiteY15" fmla="*/ 1417079 h 2276195"/>
                    <a:gd name="connsiteX16" fmla="*/ 2216680 w 3180821"/>
                    <a:gd name="connsiteY16" fmla="*/ 1336678 h 2276195"/>
                    <a:gd name="connsiteX17" fmla="*/ 2145242 w 3180821"/>
                    <a:gd name="connsiteY17" fmla="*/ 1310230 h 2276195"/>
                    <a:gd name="connsiteX18" fmla="*/ 2119313 w 3180821"/>
                    <a:gd name="connsiteY18" fmla="*/ 1298064 h 2276195"/>
                    <a:gd name="connsiteX19" fmla="*/ 2116138 w 3180821"/>
                    <a:gd name="connsiteY19" fmla="*/ 1294361 h 2276195"/>
                    <a:gd name="connsiteX20" fmla="*/ 2103438 w 3180821"/>
                    <a:gd name="connsiteY20" fmla="*/ 1293303 h 2276195"/>
                    <a:gd name="connsiteX21" fmla="*/ 2083330 w 3180821"/>
                    <a:gd name="connsiteY21" fmla="*/ 1284311 h 2276195"/>
                    <a:gd name="connsiteX22" fmla="*/ 2064280 w 3180821"/>
                    <a:gd name="connsiteY22" fmla="*/ 1265268 h 2276195"/>
                    <a:gd name="connsiteX23" fmla="*/ 2062163 w 3180821"/>
                    <a:gd name="connsiteY23" fmla="*/ 1260508 h 2276195"/>
                    <a:gd name="connsiteX24" fmla="*/ 2001309 w 3180821"/>
                    <a:gd name="connsiteY24" fmla="*/ 1085423 h 2276195"/>
                    <a:gd name="connsiteX25" fmla="*/ 1991254 w 3180821"/>
                    <a:gd name="connsiteY25" fmla="*/ 1038874 h 2276195"/>
                    <a:gd name="connsiteX26" fmla="*/ 1974321 w 3180821"/>
                    <a:gd name="connsiteY26" fmla="*/ 990210 h 2276195"/>
                    <a:gd name="connsiteX27" fmla="*/ 1963209 w 3180821"/>
                    <a:gd name="connsiteY27" fmla="*/ 967994 h 2276195"/>
                    <a:gd name="connsiteX28" fmla="*/ 1951038 w 3180821"/>
                    <a:gd name="connsiteY28" fmla="*/ 952125 h 2276195"/>
                    <a:gd name="connsiteX29" fmla="*/ 1938867 w 3180821"/>
                    <a:gd name="connsiteY29" fmla="*/ 943133 h 2276195"/>
                    <a:gd name="connsiteX30" fmla="*/ 1927225 w 3180821"/>
                    <a:gd name="connsiteY30" fmla="*/ 939430 h 2276195"/>
                    <a:gd name="connsiteX31" fmla="*/ 1915054 w 3180821"/>
                    <a:gd name="connsiteY31" fmla="*/ 939959 h 2276195"/>
                    <a:gd name="connsiteX32" fmla="*/ 1898121 w 3180821"/>
                    <a:gd name="connsiteY32" fmla="*/ 946835 h 2276195"/>
                    <a:gd name="connsiteX33" fmla="*/ 1879071 w 3180821"/>
                    <a:gd name="connsiteY33" fmla="*/ 963762 h 2276195"/>
                    <a:gd name="connsiteX34" fmla="*/ 1858434 w 3180821"/>
                    <a:gd name="connsiteY34" fmla="*/ 991268 h 2276195"/>
                    <a:gd name="connsiteX35" fmla="*/ 1855788 w 3180821"/>
                    <a:gd name="connsiteY35" fmla="*/ 997086 h 2276195"/>
                    <a:gd name="connsiteX36" fmla="*/ 1846263 w 3180821"/>
                    <a:gd name="connsiteY36" fmla="*/ 1025121 h 2276195"/>
                    <a:gd name="connsiteX37" fmla="*/ 1827213 w 3180821"/>
                    <a:gd name="connsiteY37" fmla="*/ 1116102 h 2276195"/>
                    <a:gd name="connsiteX38" fmla="*/ 1805517 w 3180821"/>
                    <a:gd name="connsiteY38" fmla="*/ 1261566 h 2276195"/>
                    <a:gd name="connsiteX39" fmla="*/ 1802342 w 3180821"/>
                    <a:gd name="connsiteY39" fmla="*/ 1290658 h 2276195"/>
                    <a:gd name="connsiteX40" fmla="*/ 1790700 w 3180821"/>
                    <a:gd name="connsiteY40" fmla="*/ 1303353 h 2276195"/>
                    <a:gd name="connsiteX41" fmla="*/ 1770063 w 3180821"/>
                    <a:gd name="connsiteY41" fmla="*/ 1321867 h 2276195"/>
                    <a:gd name="connsiteX42" fmla="*/ 1751013 w 3180821"/>
                    <a:gd name="connsiteY42" fmla="*/ 1331388 h 2276195"/>
                    <a:gd name="connsiteX43" fmla="*/ 1735138 w 3180821"/>
                    <a:gd name="connsiteY43" fmla="*/ 1334562 h 2276195"/>
                    <a:gd name="connsiteX44" fmla="*/ 1720850 w 3180821"/>
                    <a:gd name="connsiteY44" fmla="*/ 1330859 h 2276195"/>
                    <a:gd name="connsiteX45" fmla="*/ 1708680 w 3180821"/>
                    <a:gd name="connsiteY45" fmla="*/ 1321867 h 2276195"/>
                    <a:gd name="connsiteX46" fmla="*/ 1692275 w 3180821"/>
                    <a:gd name="connsiteY46" fmla="*/ 1300180 h 2276195"/>
                    <a:gd name="connsiteX47" fmla="*/ 1677459 w 3180821"/>
                    <a:gd name="connsiteY47" fmla="*/ 1262095 h 2276195"/>
                    <a:gd name="connsiteX48" fmla="*/ 1667405 w 3180821"/>
                    <a:gd name="connsiteY48" fmla="*/ 1221894 h 2276195"/>
                    <a:gd name="connsiteX49" fmla="*/ 1659467 w 3180821"/>
                    <a:gd name="connsiteY49" fmla="*/ 1170585 h 2276195"/>
                    <a:gd name="connsiteX50" fmla="*/ 1658938 w 3180821"/>
                    <a:gd name="connsiteY50" fmla="*/ 1162650 h 2276195"/>
                    <a:gd name="connsiteX51" fmla="*/ 1655234 w 3180821"/>
                    <a:gd name="connsiteY51" fmla="*/ 1151542 h 2276195"/>
                    <a:gd name="connsiteX52" fmla="*/ 1646767 w 3180821"/>
                    <a:gd name="connsiteY52" fmla="*/ 1135145 h 2276195"/>
                    <a:gd name="connsiteX53" fmla="*/ 1636184 w 3180821"/>
                    <a:gd name="connsiteY53" fmla="*/ 1121921 h 2276195"/>
                    <a:gd name="connsiteX54" fmla="*/ 1624542 w 3180821"/>
                    <a:gd name="connsiteY54" fmla="*/ 1113457 h 2276195"/>
                    <a:gd name="connsiteX55" fmla="*/ 1604963 w 3180821"/>
                    <a:gd name="connsiteY55" fmla="*/ 1107110 h 2276195"/>
                    <a:gd name="connsiteX56" fmla="*/ 1577446 w 3180821"/>
                    <a:gd name="connsiteY56" fmla="*/ 1107639 h 2276195"/>
                    <a:gd name="connsiteX57" fmla="*/ 1537230 w 3180821"/>
                    <a:gd name="connsiteY57" fmla="*/ 1121392 h 2276195"/>
                    <a:gd name="connsiteX58" fmla="*/ 1499130 w 3180821"/>
                    <a:gd name="connsiteY58" fmla="*/ 1144137 h 2276195"/>
                    <a:gd name="connsiteX59" fmla="*/ 1494896 w 3180821"/>
                    <a:gd name="connsiteY59" fmla="*/ 1147311 h 2276195"/>
                    <a:gd name="connsiteX60" fmla="*/ 1475317 w 3180821"/>
                    <a:gd name="connsiteY60" fmla="*/ 1150484 h 2276195"/>
                    <a:gd name="connsiteX61" fmla="*/ 1445684 w 3180821"/>
                    <a:gd name="connsiteY61" fmla="*/ 1149426 h 2276195"/>
                    <a:gd name="connsiteX62" fmla="*/ 1426634 w 3180821"/>
                    <a:gd name="connsiteY62" fmla="*/ 1143608 h 2276195"/>
                    <a:gd name="connsiteX63" fmla="*/ 1414992 w 3180821"/>
                    <a:gd name="connsiteY63" fmla="*/ 1132500 h 2276195"/>
                    <a:gd name="connsiteX64" fmla="*/ 1409700 w 3180821"/>
                    <a:gd name="connsiteY64" fmla="*/ 1114515 h 2276195"/>
                    <a:gd name="connsiteX65" fmla="*/ 1412875 w 3180821"/>
                    <a:gd name="connsiteY65" fmla="*/ 1093886 h 2276195"/>
                    <a:gd name="connsiteX66" fmla="*/ 1413405 w 3180821"/>
                    <a:gd name="connsiteY66" fmla="*/ 1091770 h 2276195"/>
                    <a:gd name="connsiteX67" fmla="*/ 1421342 w 3180821"/>
                    <a:gd name="connsiteY67" fmla="*/ 1049453 h 2276195"/>
                    <a:gd name="connsiteX68" fmla="*/ 1429809 w 3180821"/>
                    <a:gd name="connsiteY68" fmla="*/ 975928 h 2276195"/>
                    <a:gd name="connsiteX69" fmla="*/ 1431925 w 3180821"/>
                    <a:gd name="connsiteY69" fmla="*/ 912453 h 2276195"/>
                    <a:gd name="connsiteX70" fmla="*/ 1429809 w 3180821"/>
                    <a:gd name="connsiteY70" fmla="*/ 858499 h 2276195"/>
                    <a:gd name="connsiteX71" fmla="*/ 1422930 w 3180821"/>
                    <a:gd name="connsiteY71" fmla="*/ 813538 h 2276195"/>
                    <a:gd name="connsiteX72" fmla="*/ 1411817 w 3180821"/>
                    <a:gd name="connsiteY72" fmla="*/ 775982 h 2276195"/>
                    <a:gd name="connsiteX73" fmla="*/ 1399117 w 3180821"/>
                    <a:gd name="connsiteY73" fmla="*/ 746360 h 2276195"/>
                    <a:gd name="connsiteX74" fmla="*/ 1383771 w 3180821"/>
                    <a:gd name="connsiteY74" fmla="*/ 723615 h 2276195"/>
                    <a:gd name="connsiteX75" fmla="*/ 1366838 w 3180821"/>
                    <a:gd name="connsiteY75" fmla="*/ 706159 h 2276195"/>
                    <a:gd name="connsiteX76" fmla="*/ 1349375 w 3180821"/>
                    <a:gd name="connsiteY76" fmla="*/ 692935 h 2276195"/>
                    <a:gd name="connsiteX77" fmla="*/ 1323446 w 3180821"/>
                    <a:gd name="connsiteY77" fmla="*/ 681827 h 2276195"/>
                    <a:gd name="connsiteX78" fmla="*/ 1282700 w 3180821"/>
                    <a:gd name="connsiteY78" fmla="*/ 676538 h 2276195"/>
                    <a:gd name="connsiteX79" fmla="*/ 1275821 w 3180821"/>
                    <a:gd name="connsiteY79" fmla="*/ 678125 h 2276195"/>
                    <a:gd name="connsiteX80" fmla="*/ 1264180 w 3180821"/>
                    <a:gd name="connsiteY80" fmla="*/ 681827 h 2276195"/>
                    <a:gd name="connsiteX81" fmla="*/ 1245659 w 3180821"/>
                    <a:gd name="connsiteY81" fmla="*/ 690291 h 2276195"/>
                    <a:gd name="connsiteX82" fmla="*/ 1223963 w 3180821"/>
                    <a:gd name="connsiteY82" fmla="*/ 707746 h 2276195"/>
                    <a:gd name="connsiteX83" fmla="*/ 1206500 w 3180821"/>
                    <a:gd name="connsiteY83" fmla="*/ 735252 h 2276195"/>
                    <a:gd name="connsiteX84" fmla="*/ 1199621 w 3180821"/>
                    <a:gd name="connsiteY84" fmla="*/ 765403 h 2276195"/>
                    <a:gd name="connsiteX85" fmla="*/ 1200680 w 3180821"/>
                    <a:gd name="connsiteY85" fmla="*/ 810364 h 2276195"/>
                    <a:gd name="connsiteX86" fmla="*/ 1212321 w 3180821"/>
                    <a:gd name="connsiteY86" fmla="*/ 852152 h 2276195"/>
                    <a:gd name="connsiteX87" fmla="*/ 1214438 w 3180821"/>
                    <a:gd name="connsiteY87" fmla="*/ 856913 h 2276195"/>
                    <a:gd name="connsiteX88" fmla="*/ 1220788 w 3180821"/>
                    <a:gd name="connsiteY88" fmla="*/ 870665 h 2276195"/>
                    <a:gd name="connsiteX89" fmla="*/ 1231371 w 3180821"/>
                    <a:gd name="connsiteY89" fmla="*/ 905577 h 2276195"/>
                    <a:gd name="connsiteX90" fmla="*/ 1243542 w 3180821"/>
                    <a:gd name="connsiteY90" fmla="*/ 966936 h 2276195"/>
                    <a:gd name="connsiteX91" fmla="*/ 1255184 w 3180821"/>
                    <a:gd name="connsiteY91" fmla="*/ 1083836 h 2276195"/>
                    <a:gd name="connsiteX92" fmla="*/ 1255184 w 3180821"/>
                    <a:gd name="connsiteY92" fmla="*/ 1107110 h 2276195"/>
                    <a:gd name="connsiteX93" fmla="*/ 1238780 w 3180821"/>
                    <a:gd name="connsiteY93" fmla="*/ 1120334 h 2276195"/>
                    <a:gd name="connsiteX94" fmla="*/ 1209146 w 3180821"/>
                    <a:gd name="connsiteY94" fmla="*/ 1140434 h 2276195"/>
                    <a:gd name="connsiteX95" fmla="*/ 1181630 w 3180821"/>
                    <a:gd name="connsiteY95" fmla="*/ 1151542 h 2276195"/>
                    <a:gd name="connsiteX96" fmla="*/ 1157288 w 3180821"/>
                    <a:gd name="connsiteY96" fmla="*/ 1155774 h 2276195"/>
                    <a:gd name="connsiteX97" fmla="*/ 1135592 w 3180821"/>
                    <a:gd name="connsiteY97" fmla="*/ 1152600 h 2276195"/>
                    <a:gd name="connsiteX98" fmla="*/ 1115484 w 3180821"/>
                    <a:gd name="connsiteY98" fmla="*/ 1143608 h 2276195"/>
                    <a:gd name="connsiteX99" fmla="*/ 1089555 w 3180821"/>
                    <a:gd name="connsiteY99" fmla="*/ 1122979 h 2276195"/>
                    <a:gd name="connsiteX100" fmla="*/ 1062038 w 3180821"/>
                    <a:gd name="connsiteY100" fmla="*/ 1084894 h 2276195"/>
                    <a:gd name="connsiteX101" fmla="*/ 1044046 w 3180821"/>
                    <a:gd name="connsiteY101" fmla="*/ 1043635 h 2276195"/>
                    <a:gd name="connsiteX102" fmla="*/ 1027113 w 3180821"/>
                    <a:gd name="connsiteY102" fmla="*/ 992326 h 2276195"/>
                    <a:gd name="connsiteX103" fmla="*/ 1025525 w 3180821"/>
                    <a:gd name="connsiteY103" fmla="*/ 983334 h 2276195"/>
                    <a:gd name="connsiteX104" fmla="*/ 1016000 w 3180821"/>
                    <a:gd name="connsiteY104" fmla="*/ 955828 h 2276195"/>
                    <a:gd name="connsiteX105" fmla="*/ 1001184 w 3180821"/>
                    <a:gd name="connsiteY105" fmla="*/ 882831 h 2276195"/>
                    <a:gd name="connsiteX106" fmla="*/ 992188 w 3180821"/>
                    <a:gd name="connsiteY106" fmla="*/ 796082 h 2276195"/>
                    <a:gd name="connsiteX107" fmla="*/ 987425 w 3180821"/>
                    <a:gd name="connsiteY107" fmla="*/ 704573 h 2276195"/>
                    <a:gd name="connsiteX108" fmla="*/ 987425 w 3180821"/>
                    <a:gd name="connsiteY108" fmla="*/ 488758 h 2276195"/>
                    <a:gd name="connsiteX109" fmla="*/ 990071 w 3180821"/>
                    <a:gd name="connsiteY109" fmla="*/ 437978 h 2276195"/>
                    <a:gd name="connsiteX110" fmla="*/ 981605 w 3180821"/>
                    <a:gd name="connsiteY110" fmla="*/ 415232 h 2276195"/>
                    <a:gd name="connsiteX111" fmla="*/ 964671 w 3180821"/>
                    <a:gd name="connsiteY111" fmla="*/ 378734 h 2276195"/>
                    <a:gd name="connsiteX112" fmla="*/ 947209 w 3180821"/>
                    <a:gd name="connsiteY112" fmla="*/ 352815 h 2276195"/>
                    <a:gd name="connsiteX113" fmla="*/ 931334 w 3180821"/>
                    <a:gd name="connsiteY113" fmla="*/ 335360 h 2276195"/>
                    <a:gd name="connsiteX114" fmla="*/ 914400 w 3180821"/>
                    <a:gd name="connsiteY114" fmla="*/ 325839 h 2276195"/>
                    <a:gd name="connsiteX115" fmla="*/ 899055 w 3180821"/>
                    <a:gd name="connsiteY115" fmla="*/ 323723 h 2276195"/>
                    <a:gd name="connsiteX116" fmla="*/ 884767 w 3180821"/>
                    <a:gd name="connsiteY116" fmla="*/ 326896 h 2276195"/>
                    <a:gd name="connsiteX117" fmla="*/ 869950 w 3180821"/>
                    <a:gd name="connsiteY117" fmla="*/ 334302 h 2276195"/>
                    <a:gd name="connsiteX118" fmla="*/ 850900 w 3180821"/>
                    <a:gd name="connsiteY118" fmla="*/ 352815 h 2276195"/>
                    <a:gd name="connsiteX119" fmla="*/ 829734 w 3180821"/>
                    <a:gd name="connsiteY119" fmla="*/ 382966 h 2276195"/>
                    <a:gd name="connsiteX120" fmla="*/ 809096 w 3180821"/>
                    <a:gd name="connsiteY120" fmla="*/ 424754 h 2276195"/>
                    <a:gd name="connsiteX121" fmla="*/ 805921 w 3180821"/>
                    <a:gd name="connsiteY121" fmla="*/ 433217 h 2276195"/>
                    <a:gd name="connsiteX122" fmla="*/ 800100 w 3180821"/>
                    <a:gd name="connsiteY122" fmla="*/ 459136 h 2276195"/>
                    <a:gd name="connsiteX123" fmla="*/ 796925 w 3180821"/>
                    <a:gd name="connsiteY123" fmla="*/ 514148 h 2276195"/>
                    <a:gd name="connsiteX124" fmla="*/ 804863 w 3180821"/>
                    <a:gd name="connsiteY124" fmla="*/ 569688 h 2276195"/>
                    <a:gd name="connsiteX125" fmla="*/ 819680 w 3180821"/>
                    <a:gd name="connsiteY125" fmla="*/ 624700 h 2276195"/>
                    <a:gd name="connsiteX126" fmla="*/ 849842 w 3180821"/>
                    <a:gd name="connsiteY126" fmla="*/ 701399 h 2276195"/>
                    <a:gd name="connsiteX127" fmla="*/ 892175 w 3180821"/>
                    <a:gd name="connsiteY127" fmla="*/ 783916 h 2276195"/>
                    <a:gd name="connsiteX128" fmla="*/ 906992 w 3180821"/>
                    <a:gd name="connsiteY128" fmla="*/ 811422 h 2276195"/>
                    <a:gd name="connsiteX129" fmla="*/ 918105 w 3180821"/>
                    <a:gd name="connsiteY129" fmla="*/ 835754 h 2276195"/>
                    <a:gd name="connsiteX130" fmla="*/ 932921 w 3180821"/>
                    <a:gd name="connsiteY130" fmla="*/ 891824 h 2276195"/>
                    <a:gd name="connsiteX131" fmla="*/ 942446 w 3180821"/>
                    <a:gd name="connsiteY131" fmla="*/ 966936 h 2276195"/>
                    <a:gd name="connsiteX132" fmla="*/ 943505 w 3180821"/>
                    <a:gd name="connsiteY132" fmla="*/ 979631 h 2276195"/>
                    <a:gd name="connsiteX133" fmla="*/ 938742 w 3180821"/>
                    <a:gd name="connsiteY133" fmla="*/ 982805 h 2276195"/>
                    <a:gd name="connsiteX134" fmla="*/ 929746 w 3180821"/>
                    <a:gd name="connsiteY134" fmla="*/ 984391 h 2276195"/>
                    <a:gd name="connsiteX135" fmla="*/ 914400 w 3180821"/>
                    <a:gd name="connsiteY135" fmla="*/ 979631 h 2276195"/>
                    <a:gd name="connsiteX136" fmla="*/ 892175 w 3180821"/>
                    <a:gd name="connsiteY136" fmla="*/ 961117 h 2276195"/>
                    <a:gd name="connsiteX137" fmla="*/ 869950 w 3180821"/>
                    <a:gd name="connsiteY137" fmla="*/ 934140 h 2276195"/>
                    <a:gd name="connsiteX138" fmla="*/ 821267 w 3180821"/>
                    <a:gd name="connsiteY138" fmla="*/ 853739 h 2276195"/>
                    <a:gd name="connsiteX139" fmla="*/ 810155 w 3180821"/>
                    <a:gd name="connsiteY139" fmla="*/ 830994 h 2276195"/>
                    <a:gd name="connsiteX140" fmla="*/ 790046 w 3180821"/>
                    <a:gd name="connsiteY140" fmla="*/ 802959 h 2276195"/>
                    <a:gd name="connsiteX141" fmla="*/ 757238 w 3180821"/>
                    <a:gd name="connsiteY141" fmla="*/ 768576 h 2276195"/>
                    <a:gd name="connsiteX142" fmla="*/ 738188 w 3180821"/>
                    <a:gd name="connsiteY142" fmla="*/ 756939 h 2276195"/>
                    <a:gd name="connsiteX143" fmla="*/ 728663 w 3180821"/>
                    <a:gd name="connsiteY143" fmla="*/ 754824 h 2276195"/>
                    <a:gd name="connsiteX144" fmla="*/ 716492 w 3180821"/>
                    <a:gd name="connsiteY144" fmla="*/ 758526 h 2276195"/>
                    <a:gd name="connsiteX145" fmla="*/ 706438 w 3180821"/>
                    <a:gd name="connsiteY145" fmla="*/ 773866 h 2276195"/>
                    <a:gd name="connsiteX146" fmla="*/ 703263 w 3180821"/>
                    <a:gd name="connsiteY146" fmla="*/ 796611 h 2276195"/>
                    <a:gd name="connsiteX147" fmla="*/ 705379 w 3180821"/>
                    <a:gd name="connsiteY147" fmla="*/ 820943 h 2276195"/>
                    <a:gd name="connsiteX148" fmla="*/ 713317 w 3180821"/>
                    <a:gd name="connsiteY148" fmla="*/ 843160 h 2276195"/>
                    <a:gd name="connsiteX149" fmla="*/ 718609 w 3180821"/>
                    <a:gd name="connsiteY149" fmla="*/ 851623 h 2276195"/>
                    <a:gd name="connsiteX150" fmla="*/ 733954 w 3180821"/>
                    <a:gd name="connsiteY150" fmla="*/ 873839 h 2276195"/>
                    <a:gd name="connsiteX151" fmla="*/ 784225 w 3180821"/>
                    <a:gd name="connsiteY151" fmla="*/ 963762 h 2276195"/>
                    <a:gd name="connsiteX152" fmla="*/ 865717 w 3180821"/>
                    <a:gd name="connsiteY152" fmla="*/ 1119805 h 2276195"/>
                    <a:gd name="connsiteX153" fmla="*/ 882121 w 3180821"/>
                    <a:gd name="connsiteY153" fmla="*/ 1152600 h 2276195"/>
                    <a:gd name="connsiteX154" fmla="*/ 886355 w 3180821"/>
                    <a:gd name="connsiteY154" fmla="*/ 1171643 h 2276195"/>
                    <a:gd name="connsiteX155" fmla="*/ 886355 w 3180821"/>
                    <a:gd name="connsiteY155" fmla="*/ 1199149 h 2276195"/>
                    <a:gd name="connsiteX156" fmla="*/ 879475 w 3180821"/>
                    <a:gd name="connsiteY156" fmla="*/ 1217133 h 2276195"/>
                    <a:gd name="connsiteX157" fmla="*/ 867834 w 3180821"/>
                    <a:gd name="connsiteY157" fmla="*/ 1228241 h 2276195"/>
                    <a:gd name="connsiteX158" fmla="*/ 847196 w 3180821"/>
                    <a:gd name="connsiteY158" fmla="*/ 1233531 h 2276195"/>
                    <a:gd name="connsiteX159" fmla="*/ 824442 w 3180821"/>
                    <a:gd name="connsiteY159" fmla="*/ 1229299 h 2276195"/>
                    <a:gd name="connsiteX160" fmla="*/ 821267 w 3180821"/>
                    <a:gd name="connsiteY160" fmla="*/ 1228770 h 2276195"/>
                    <a:gd name="connsiteX161" fmla="*/ 637646 w 3180821"/>
                    <a:gd name="connsiteY161" fmla="*/ 807190 h 2276195"/>
                    <a:gd name="connsiteX162" fmla="*/ 515938 w 3180821"/>
                    <a:gd name="connsiteY162" fmla="*/ 524727 h 2276195"/>
                    <a:gd name="connsiteX163" fmla="*/ 488421 w 3180821"/>
                    <a:gd name="connsiteY163" fmla="*/ 459136 h 2276195"/>
                    <a:gd name="connsiteX164" fmla="*/ 436034 w 3180821"/>
                    <a:gd name="connsiteY164" fmla="*/ 345939 h 2276195"/>
                    <a:gd name="connsiteX165" fmla="*/ 385763 w 3180821"/>
                    <a:gd name="connsiteY165" fmla="*/ 251255 h 2276195"/>
                    <a:gd name="connsiteX166" fmla="*/ 337609 w 3180821"/>
                    <a:gd name="connsiteY166" fmla="*/ 175614 h 2276195"/>
                    <a:gd name="connsiteX167" fmla="*/ 291571 w 3180821"/>
                    <a:gd name="connsiteY167" fmla="*/ 115842 h 2276195"/>
                    <a:gd name="connsiteX168" fmla="*/ 248179 w 3180821"/>
                    <a:gd name="connsiteY168" fmla="*/ 70881 h 2276195"/>
                    <a:gd name="connsiteX169" fmla="*/ 207963 w 3180821"/>
                    <a:gd name="connsiteY169" fmla="*/ 38085 h 2276195"/>
                    <a:gd name="connsiteX170" fmla="*/ 171450 w 3180821"/>
                    <a:gd name="connsiteY170" fmla="*/ 16398 h 2276195"/>
                    <a:gd name="connsiteX171" fmla="*/ 137584 w 3180821"/>
                    <a:gd name="connsiteY171" fmla="*/ 4232 h 2276195"/>
                    <a:gd name="connsiteX172" fmla="*/ 107421 w 3180821"/>
                    <a:gd name="connsiteY172" fmla="*/ 0 h 2276195"/>
                    <a:gd name="connsiteX173" fmla="*/ 80434 w 3180821"/>
                    <a:gd name="connsiteY173" fmla="*/ 1587 h 2276195"/>
                    <a:gd name="connsiteX174" fmla="*/ 58738 w 3180821"/>
                    <a:gd name="connsiteY174" fmla="*/ 6877 h 2276195"/>
                    <a:gd name="connsiteX175" fmla="*/ 17463 w 3180821"/>
                    <a:gd name="connsiteY175" fmla="*/ 28035 h 2276195"/>
                    <a:gd name="connsiteX176" fmla="*/ 10584 w 3180821"/>
                    <a:gd name="connsiteY176" fmla="*/ 34911 h 2276195"/>
                    <a:gd name="connsiteX177" fmla="*/ 6879 w 3180821"/>
                    <a:gd name="connsiteY177" fmla="*/ 40201 h 2276195"/>
                    <a:gd name="connsiteX178" fmla="*/ 1588 w 3180821"/>
                    <a:gd name="connsiteY178" fmla="*/ 53425 h 2276195"/>
                    <a:gd name="connsiteX179" fmla="*/ 0 w 3180821"/>
                    <a:gd name="connsiteY179" fmla="*/ 79344 h 2276195"/>
                    <a:gd name="connsiteX180" fmla="*/ 7409 w 3180821"/>
                    <a:gd name="connsiteY180" fmla="*/ 122719 h 2276195"/>
                    <a:gd name="connsiteX181" fmla="*/ 25929 w 3180821"/>
                    <a:gd name="connsiteY181" fmla="*/ 175085 h 2276195"/>
                    <a:gd name="connsiteX182" fmla="*/ 68263 w 3180821"/>
                    <a:gd name="connsiteY182" fmla="*/ 265537 h 2276195"/>
                    <a:gd name="connsiteX183" fmla="*/ 146050 w 3180821"/>
                    <a:gd name="connsiteY183" fmla="*/ 403066 h 2276195"/>
                    <a:gd name="connsiteX184" fmla="*/ 235479 w 3180821"/>
                    <a:gd name="connsiteY184" fmla="*/ 541653 h 2276195"/>
                    <a:gd name="connsiteX185" fmla="*/ 322263 w 3180821"/>
                    <a:gd name="connsiteY185" fmla="*/ 668603 h 2276195"/>
                    <a:gd name="connsiteX186" fmla="*/ 422804 w 3180821"/>
                    <a:gd name="connsiteY186" fmla="*/ 808777 h 2276195"/>
                    <a:gd name="connsiteX187" fmla="*/ 439738 w 3180821"/>
                    <a:gd name="connsiteY187" fmla="*/ 830465 h 2276195"/>
                    <a:gd name="connsiteX188" fmla="*/ 466196 w 3180821"/>
                    <a:gd name="connsiteY188" fmla="*/ 875426 h 2276195"/>
                    <a:gd name="connsiteX189" fmla="*/ 516467 w 3180821"/>
                    <a:gd name="connsiteY189" fmla="*/ 970639 h 2276195"/>
                    <a:gd name="connsiteX190" fmla="*/ 564092 w 3180821"/>
                    <a:gd name="connsiteY190" fmla="*/ 1069554 h 2276195"/>
                    <a:gd name="connsiteX191" fmla="*/ 606425 w 3180821"/>
                    <a:gd name="connsiteY191" fmla="*/ 1172172 h 2276195"/>
                    <a:gd name="connsiteX192" fmla="*/ 664634 w 3180821"/>
                    <a:gd name="connsiteY192" fmla="*/ 1327685 h 2276195"/>
                    <a:gd name="connsiteX193" fmla="*/ 729192 w 3180821"/>
                    <a:gd name="connsiteY193" fmla="*/ 1531863 h 2276195"/>
                    <a:gd name="connsiteX194" fmla="*/ 779463 w 3180821"/>
                    <a:gd name="connsiteY194" fmla="*/ 1720172 h 2276195"/>
                    <a:gd name="connsiteX195" fmla="*/ 815975 w 3180821"/>
                    <a:gd name="connsiteY195" fmla="*/ 1879389 h 2276195"/>
                    <a:gd name="connsiteX196" fmla="*/ 848784 w 3180821"/>
                    <a:gd name="connsiteY196" fmla="*/ 2045482 h 2276195"/>
                    <a:gd name="connsiteX197" fmla="*/ 852488 w 3180821"/>
                    <a:gd name="connsiteY197" fmla="*/ 2069814 h 2276195"/>
                    <a:gd name="connsiteX198" fmla="*/ 846667 w 3180821"/>
                    <a:gd name="connsiteY198" fmla="*/ 2089385 h 2276195"/>
                    <a:gd name="connsiteX199" fmla="*/ 403631 w 3180821"/>
                    <a:gd name="connsiteY199" fmla="*/ 2276195 h 2276195"/>
                    <a:gd name="connsiteX0" fmla="*/ 403631 w 3180821"/>
                    <a:gd name="connsiteY0" fmla="*/ 2276195 h 2276195"/>
                    <a:gd name="connsiteX1" fmla="*/ 3085922 w 3180821"/>
                    <a:gd name="connsiteY1" fmla="*/ 2109788 h 2276195"/>
                    <a:gd name="connsiteX2" fmla="*/ 3083984 w 3180821"/>
                    <a:gd name="connsiteY2" fmla="*/ 2107899 h 2276195"/>
                    <a:gd name="connsiteX3" fmla="*/ 3060171 w 3180821"/>
                    <a:gd name="connsiteY3" fmla="*/ 2076161 h 2276195"/>
                    <a:gd name="connsiteX4" fmla="*/ 3042180 w 3180821"/>
                    <a:gd name="connsiteY4" fmla="*/ 2031200 h 2276195"/>
                    <a:gd name="connsiteX5" fmla="*/ 3036888 w 3180821"/>
                    <a:gd name="connsiteY5" fmla="*/ 1986767 h 2276195"/>
                    <a:gd name="connsiteX6" fmla="*/ 3040063 w 3180821"/>
                    <a:gd name="connsiteY6" fmla="*/ 1943393 h 2276195"/>
                    <a:gd name="connsiteX7" fmla="*/ 3048000 w 3180821"/>
                    <a:gd name="connsiteY7" fmla="*/ 1902134 h 2276195"/>
                    <a:gd name="connsiteX8" fmla="*/ 3064404 w 3180821"/>
                    <a:gd name="connsiteY8" fmla="*/ 1846593 h 2276195"/>
                    <a:gd name="connsiteX9" fmla="*/ 3071813 w 3180821"/>
                    <a:gd name="connsiteY9" fmla="*/ 1817501 h 2276195"/>
                    <a:gd name="connsiteX10" fmla="*/ 3076576 w 3180821"/>
                    <a:gd name="connsiteY10" fmla="*/ 1803748 h 2276195"/>
                    <a:gd name="connsiteX11" fmla="*/ 3095626 w 3180821"/>
                    <a:gd name="connsiteY11" fmla="*/ 1767250 h 2276195"/>
                    <a:gd name="connsiteX12" fmla="*/ 3142192 w 3180821"/>
                    <a:gd name="connsiteY12" fmla="*/ 1697427 h 2276195"/>
                    <a:gd name="connsiteX13" fmla="*/ 3180821 w 3180821"/>
                    <a:gd name="connsiteY13" fmla="*/ 1644531 h 2276195"/>
                    <a:gd name="connsiteX14" fmla="*/ 3045354 w 3180821"/>
                    <a:gd name="connsiteY14" fmla="*/ 1603802 h 2276195"/>
                    <a:gd name="connsiteX15" fmla="*/ 2453217 w 3180821"/>
                    <a:gd name="connsiteY15" fmla="*/ 1417079 h 2276195"/>
                    <a:gd name="connsiteX16" fmla="*/ 2216680 w 3180821"/>
                    <a:gd name="connsiteY16" fmla="*/ 1336678 h 2276195"/>
                    <a:gd name="connsiteX17" fmla="*/ 2145242 w 3180821"/>
                    <a:gd name="connsiteY17" fmla="*/ 1310230 h 2276195"/>
                    <a:gd name="connsiteX18" fmla="*/ 2119313 w 3180821"/>
                    <a:gd name="connsiteY18" fmla="*/ 1298064 h 2276195"/>
                    <a:gd name="connsiteX19" fmla="*/ 2116138 w 3180821"/>
                    <a:gd name="connsiteY19" fmla="*/ 1294361 h 2276195"/>
                    <a:gd name="connsiteX20" fmla="*/ 2103438 w 3180821"/>
                    <a:gd name="connsiteY20" fmla="*/ 1293303 h 2276195"/>
                    <a:gd name="connsiteX21" fmla="*/ 2083330 w 3180821"/>
                    <a:gd name="connsiteY21" fmla="*/ 1284311 h 2276195"/>
                    <a:gd name="connsiteX22" fmla="*/ 2064280 w 3180821"/>
                    <a:gd name="connsiteY22" fmla="*/ 1265268 h 2276195"/>
                    <a:gd name="connsiteX23" fmla="*/ 2062163 w 3180821"/>
                    <a:gd name="connsiteY23" fmla="*/ 1260508 h 2276195"/>
                    <a:gd name="connsiteX24" fmla="*/ 2001309 w 3180821"/>
                    <a:gd name="connsiteY24" fmla="*/ 1085423 h 2276195"/>
                    <a:gd name="connsiteX25" fmla="*/ 1991254 w 3180821"/>
                    <a:gd name="connsiteY25" fmla="*/ 1038874 h 2276195"/>
                    <a:gd name="connsiteX26" fmla="*/ 1974321 w 3180821"/>
                    <a:gd name="connsiteY26" fmla="*/ 990210 h 2276195"/>
                    <a:gd name="connsiteX27" fmla="*/ 1963209 w 3180821"/>
                    <a:gd name="connsiteY27" fmla="*/ 967994 h 2276195"/>
                    <a:gd name="connsiteX28" fmla="*/ 1951038 w 3180821"/>
                    <a:gd name="connsiteY28" fmla="*/ 952125 h 2276195"/>
                    <a:gd name="connsiteX29" fmla="*/ 1938867 w 3180821"/>
                    <a:gd name="connsiteY29" fmla="*/ 943133 h 2276195"/>
                    <a:gd name="connsiteX30" fmla="*/ 1927225 w 3180821"/>
                    <a:gd name="connsiteY30" fmla="*/ 939430 h 2276195"/>
                    <a:gd name="connsiteX31" fmla="*/ 1915054 w 3180821"/>
                    <a:gd name="connsiteY31" fmla="*/ 939959 h 2276195"/>
                    <a:gd name="connsiteX32" fmla="*/ 1898121 w 3180821"/>
                    <a:gd name="connsiteY32" fmla="*/ 946835 h 2276195"/>
                    <a:gd name="connsiteX33" fmla="*/ 1879071 w 3180821"/>
                    <a:gd name="connsiteY33" fmla="*/ 963762 h 2276195"/>
                    <a:gd name="connsiteX34" fmla="*/ 1858434 w 3180821"/>
                    <a:gd name="connsiteY34" fmla="*/ 991268 h 2276195"/>
                    <a:gd name="connsiteX35" fmla="*/ 1855788 w 3180821"/>
                    <a:gd name="connsiteY35" fmla="*/ 997086 h 2276195"/>
                    <a:gd name="connsiteX36" fmla="*/ 1846263 w 3180821"/>
                    <a:gd name="connsiteY36" fmla="*/ 1025121 h 2276195"/>
                    <a:gd name="connsiteX37" fmla="*/ 1827213 w 3180821"/>
                    <a:gd name="connsiteY37" fmla="*/ 1116102 h 2276195"/>
                    <a:gd name="connsiteX38" fmla="*/ 1805517 w 3180821"/>
                    <a:gd name="connsiteY38" fmla="*/ 1261566 h 2276195"/>
                    <a:gd name="connsiteX39" fmla="*/ 1802342 w 3180821"/>
                    <a:gd name="connsiteY39" fmla="*/ 1290658 h 2276195"/>
                    <a:gd name="connsiteX40" fmla="*/ 1790700 w 3180821"/>
                    <a:gd name="connsiteY40" fmla="*/ 1303353 h 2276195"/>
                    <a:gd name="connsiteX41" fmla="*/ 1770063 w 3180821"/>
                    <a:gd name="connsiteY41" fmla="*/ 1321867 h 2276195"/>
                    <a:gd name="connsiteX42" fmla="*/ 1751013 w 3180821"/>
                    <a:gd name="connsiteY42" fmla="*/ 1331388 h 2276195"/>
                    <a:gd name="connsiteX43" fmla="*/ 1735138 w 3180821"/>
                    <a:gd name="connsiteY43" fmla="*/ 1334562 h 2276195"/>
                    <a:gd name="connsiteX44" fmla="*/ 1720850 w 3180821"/>
                    <a:gd name="connsiteY44" fmla="*/ 1330859 h 2276195"/>
                    <a:gd name="connsiteX45" fmla="*/ 1708680 w 3180821"/>
                    <a:gd name="connsiteY45" fmla="*/ 1321867 h 2276195"/>
                    <a:gd name="connsiteX46" fmla="*/ 1692275 w 3180821"/>
                    <a:gd name="connsiteY46" fmla="*/ 1300180 h 2276195"/>
                    <a:gd name="connsiteX47" fmla="*/ 1677459 w 3180821"/>
                    <a:gd name="connsiteY47" fmla="*/ 1262095 h 2276195"/>
                    <a:gd name="connsiteX48" fmla="*/ 1667405 w 3180821"/>
                    <a:gd name="connsiteY48" fmla="*/ 1221894 h 2276195"/>
                    <a:gd name="connsiteX49" fmla="*/ 1659467 w 3180821"/>
                    <a:gd name="connsiteY49" fmla="*/ 1170585 h 2276195"/>
                    <a:gd name="connsiteX50" fmla="*/ 1658938 w 3180821"/>
                    <a:gd name="connsiteY50" fmla="*/ 1162650 h 2276195"/>
                    <a:gd name="connsiteX51" fmla="*/ 1655234 w 3180821"/>
                    <a:gd name="connsiteY51" fmla="*/ 1151542 h 2276195"/>
                    <a:gd name="connsiteX52" fmla="*/ 1646767 w 3180821"/>
                    <a:gd name="connsiteY52" fmla="*/ 1135145 h 2276195"/>
                    <a:gd name="connsiteX53" fmla="*/ 1636184 w 3180821"/>
                    <a:gd name="connsiteY53" fmla="*/ 1121921 h 2276195"/>
                    <a:gd name="connsiteX54" fmla="*/ 1624542 w 3180821"/>
                    <a:gd name="connsiteY54" fmla="*/ 1113457 h 2276195"/>
                    <a:gd name="connsiteX55" fmla="*/ 1604963 w 3180821"/>
                    <a:gd name="connsiteY55" fmla="*/ 1107110 h 2276195"/>
                    <a:gd name="connsiteX56" fmla="*/ 1577446 w 3180821"/>
                    <a:gd name="connsiteY56" fmla="*/ 1107639 h 2276195"/>
                    <a:gd name="connsiteX57" fmla="*/ 1537230 w 3180821"/>
                    <a:gd name="connsiteY57" fmla="*/ 1121392 h 2276195"/>
                    <a:gd name="connsiteX58" fmla="*/ 1499130 w 3180821"/>
                    <a:gd name="connsiteY58" fmla="*/ 1144137 h 2276195"/>
                    <a:gd name="connsiteX59" fmla="*/ 1494896 w 3180821"/>
                    <a:gd name="connsiteY59" fmla="*/ 1147311 h 2276195"/>
                    <a:gd name="connsiteX60" fmla="*/ 1475317 w 3180821"/>
                    <a:gd name="connsiteY60" fmla="*/ 1150484 h 2276195"/>
                    <a:gd name="connsiteX61" fmla="*/ 1445684 w 3180821"/>
                    <a:gd name="connsiteY61" fmla="*/ 1149426 h 2276195"/>
                    <a:gd name="connsiteX62" fmla="*/ 1426634 w 3180821"/>
                    <a:gd name="connsiteY62" fmla="*/ 1143608 h 2276195"/>
                    <a:gd name="connsiteX63" fmla="*/ 1414992 w 3180821"/>
                    <a:gd name="connsiteY63" fmla="*/ 1132500 h 2276195"/>
                    <a:gd name="connsiteX64" fmla="*/ 1409700 w 3180821"/>
                    <a:gd name="connsiteY64" fmla="*/ 1114515 h 2276195"/>
                    <a:gd name="connsiteX65" fmla="*/ 1412875 w 3180821"/>
                    <a:gd name="connsiteY65" fmla="*/ 1093886 h 2276195"/>
                    <a:gd name="connsiteX66" fmla="*/ 1413405 w 3180821"/>
                    <a:gd name="connsiteY66" fmla="*/ 1091770 h 2276195"/>
                    <a:gd name="connsiteX67" fmla="*/ 1421342 w 3180821"/>
                    <a:gd name="connsiteY67" fmla="*/ 1049453 h 2276195"/>
                    <a:gd name="connsiteX68" fmla="*/ 1429809 w 3180821"/>
                    <a:gd name="connsiteY68" fmla="*/ 975928 h 2276195"/>
                    <a:gd name="connsiteX69" fmla="*/ 1431925 w 3180821"/>
                    <a:gd name="connsiteY69" fmla="*/ 912453 h 2276195"/>
                    <a:gd name="connsiteX70" fmla="*/ 1429809 w 3180821"/>
                    <a:gd name="connsiteY70" fmla="*/ 858499 h 2276195"/>
                    <a:gd name="connsiteX71" fmla="*/ 1422930 w 3180821"/>
                    <a:gd name="connsiteY71" fmla="*/ 813538 h 2276195"/>
                    <a:gd name="connsiteX72" fmla="*/ 1411817 w 3180821"/>
                    <a:gd name="connsiteY72" fmla="*/ 775982 h 2276195"/>
                    <a:gd name="connsiteX73" fmla="*/ 1399117 w 3180821"/>
                    <a:gd name="connsiteY73" fmla="*/ 746360 h 2276195"/>
                    <a:gd name="connsiteX74" fmla="*/ 1383771 w 3180821"/>
                    <a:gd name="connsiteY74" fmla="*/ 723615 h 2276195"/>
                    <a:gd name="connsiteX75" fmla="*/ 1366838 w 3180821"/>
                    <a:gd name="connsiteY75" fmla="*/ 706159 h 2276195"/>
                    <a:gd name="connsiteX76" fmla="*/ 1349375 w 3180821"/>
                    <a:gd name="connsiteY76" fmla="*/ 692935 h 2276195"/>
                    <a:gd name="connsiteX77" fmla="*/ 1323446 w 3180821"/>
                    <a:gd name="connsiteY77" fmla="*/ 681827 h 2276195"/>
                    <a:gd name="connsiteX78" fmla="*/ 1282700 w 3180821"/>
                    <a:gd name="connsiteY78" fmla="*/ 676538 h 2276195"/>
                    <a:gd name="connsiteX79" fmla="*/ 1275821 w 3180821"/>
                    <a:gd name="connsiteY79" fmla="*/ 678125 h 2276195"/>
                    <a:gd name="connsiteX80" fmla="*/ 1264180 w 3180821"/>
                    <a:gd name="connsiteY80" fmla="*/ 681827 h 2276195"/>
                    <a:gd name="connsiteX81" fmla="*/ 1245659 w 3180821"/>
                    <a:gd name="connsiteY81" fmla="*/ 690291 h 2276195"/>
                    <a:gd name="connsiteX82" fmla="*/ 1223963 w 3180821"/>
                    <a:gd name="connsiteY82" fmla="*/ 707746 h 2276195"/>
                    <a:gd name="connsiteX83" fmla="*/ 1206500 w 3180821"/>
                    <a:gd name="connsiteY83" fmla="*/ 735252 h 2276195"/>
                    <a:gd name="connsiteX84" fmla="*/ 1199621 w 3180821"/>
                    <a:gd name="connsiteY84" fmla="*/ 765403 h 2276195"/>
                    <a:gd name="connsiteX85" fmla="*/ 1200680 w 3180821"/>
                    <a:gd name="connsiteY85" fmla="*/ 810364 h 2276195"/>
                    <a:gd name="connsiteX86" fmla="*/ 1212321 w 3180821"/>
                    <a:gd name="connsiteY86" fmla="*/ 852152 h 2276195"/>
                    <a:gd name="connsiteX87" fmla="*/ 1214438 w 3180821"/>
                    <a:gd name="connsiteY87" fmla="*/ 856913 h 2276195"/>
                    <a:gd name="connsiteX88" fmla="*/ 1220788 w 3180821"/>
                    <a:gd name="connsiteY88" fmla="*/ 870665 h 2276195"/>
                    <a:gd name="connsiteX89" fmla="*/ 1231371 w 3180821"/>
                    <a:gd name="connsiteY89" fmla="*/ 905577 h 2276195"/>
                    <a:gd name="connsiteX90" fmla="*/ 1243542 w 3180821"/>
                    <a:gd name="connsiteY90" fmla="*/ 966936 h 2276195"/>
                    <a:gd name="connsiteX91" fmla="*/ 1255184 w 3180821"/>
                    <a:gd name="connsiteY91" fmla="*/ 1083836 h 2276195"/>
                    <a:gd name="connsiteX92" fmla="*/ 1255184 w 3180821"/>
                    <a:gd name="connsiteY92" fmla="*/ 1107110 h 2276195"/>
                    <a:gd name="connsiteX93" fmla="*/ 1238780 w 3180821"/>
                    <a:gd name="connsiteY93" fmla="*/ 1120334 h 2276195"/>
                    <a:gd name="connsiteX94" fmla="*/ 1209146 w 3180821"/>
                    <a:gd name="connsiteY94" fmla="*/ 1140434 h 2276195"/>
                    <a:gd name="connsiteX95" fmla="*/ 1181630 w 3180821"/>
                    <a:gd name="connsiteY95" fmla="*/ 1151542 h 2276195"/>
                    <a:gd name="connsiteX96" fmla="*/ 1157288 w 3180821"/>
                    <a:gd name="connsiteY96" fmla="*/ 1155774 h 2276195"/>
                    <a:gd name="connsiteX97" fmla="*/ 1135592 w 3180821"/>
                    <a:gd name="connsiteY97" fmla="*/ 1152600 h 2276195"/>
                    <a:gd name="connsiteX98" fmla="*/ 1115484 w 3180821"/>
                    <a:gd name="connsiteY98" fmla="*/ 1143608 h 2276195"/>
                    <a:gd name="connsiteX99" fmla="*/ 1089555 w 3180821"/>
                    <a:gd name="connsiteY99" fmla="*/ 1122979 h 2276195"/>
                    <a:gd name="connsiteX100" fmla="*/ 1062038 w 3180821"/>
                    <a:gd name="connsiteY100" fmla="*/ 1084894 h 2276195"/>
                    <a:gd name="connsiteX101" fmla="*/ 1044046 w 3180821"/>
                    <a:gd name="connsiteY101" fmla="*/ 1043635 h 2276195"/>
                    <a:gd name="connsiteX102" fmla="*/ 1027113 w 3180821"/>
                    <a:gd name="connsiteY102" fmla="*/ 992326 h 2276195"/>
                    <a:gd name="connsiteX103" fmla="*/ 1025525 w 3180821"/>
                    <a:gd name="connsiteY103" fmla="*/ 983334 h 2276195"/>
                    <a:gd name="connsiteX104" fmla="*/ 1016000 w 3180821"/>
                    <a:gd name="connsiteY104" fmla="*/ 955828 h 2276195"/>
                    <a:gd name="connsiteX105" fmla="*/ 1001184 w 3180821"/>
                    <a:gd name="connsiteY105" fmla="*/ 882831 h 2276195"/>
                    <a:gd name="connsiteX106" fmla="*/ 992188 w 3180821"/>
                    <a:gd name="connsiteY106" fmla="*/ 796082 h 2276195"/>
                    <a:gd name="connsiteX107" fmla="*/ 987425 w 3180821"/>
                    <a:gd name="connsiteY107" fmla="*/ 704573 h 2276195"/>
                    <a:gd name="connsiteX108" fmla="*/ 987425 w 3180821"/>
                    <a:gd name="connsiteY108" fmla="*/ 488758 h 2276195"/>
                    <a:gd name="connsiteX109" fmla="*/ 990071 w 3180821"/>
                    <a:gd name="connsiteY109" fmla="*/ 437978 h 2276195"/>
                    <a:gd name="connsiteX110" fmla="*/ 981605 w 3180821"/>
                    <a:gd name="connsiteY110" fmla="*/ 415232 h 2276195"/>
                    <a:gd name="connsiteX111" fmla="*/ 964671 w 3180821"/>
                    <a:gd name="connsiteY111" fmla="*/ 378734 h 2276195"/>
                    <a:gd name="connsiteX112" fmla="*/ 947209 w 3180821"/>
                    <a:gd name="connsiteY112" fmla="*/ 352815 h 2276195"/>
                    <a:gd name="connsiteX113" fmla="*/ 931334 w 3180821"/>
                    <a:gd name="connsiteY113" fmla="*/ 335360 h 2276195"/>
                    <a:gd name="connsiteX114" fmla="*/ 914400 w 3180821"/>
                    <a:gd name="connsiteY114" fmla="*/ 325839 h 2276195"/>
                    <a:gd name="connsiteX115" fmla="*/ 899055 w 3180821"/>
                    <a:gd name="connsiteY115" fmla="*/ 323723 h 2276195"/>
                    <a:gd name="connsiteX116" fmla="*/ 884767 w 3180821"/>
                    <a:gd name="connsiteY116" fmla="*/ 326896 h 2276195"/>
                    <a:gd name="connsiteX117" fmla="*/ 869950 w 3180821"/>
                    <a:gd name="connsiteY117" fmla="*/ 334302 h 2276195"/>
                    <a:gd name="connsiteX118" fmla="*/ 850900 w 3180821"/>
                    <a:gd name="connsiteY118" fmla="*/ 352815 h 2276195"/>
                    <a:gd name="connsiteX119" fmla="*/ 829734 w 3180821"/>
                    <a:gd name="connsiteY119" fmla="*/ 382966 h 2276195"/>
                    <a:gd name="connsiteX120" fmla="*/ 809096 w 3180821"/>
                    <a:gd name="connsiteY120" fmla="*/ 424754 h 2276195"/>
                    <a:gd name="connsiteX121" fmla="*/ 805921 w 3180821"/>
                    <a:gd name="connsiteY121" fmla="*/ 433217 h 2276195"/>
                    <a:gd name="connsiteX122" fmla="*/ 800100 w 3180821"/>
                    <a:gd name="connsiteY122" fmla="*/ 459136 h 2276195"/>
                    <a:gd name="connsiteX123" fmla="*/ 796925 w 3180821"/>
                    <a:gd name="connsiteY123" fmla="*/ 514148 h 2276195"/>
                    <a:gd name="connsiteX124" fmla="*/ 804863 w 3180821"/>
                    <a:gd name="connsiteY124" fmla="*/ 569688 h 2276195"/>
                    <a:gd name="connsiteX125" fmla="*/ 819680 w 3180821"/>
                    <a:gd name="connsiteY125" fmla="*/ 624700 h 2276195"/>
                    <a:gd name="connsiteX126" fmla="*/ 849842 w 3180821"/>
                    <a:gd name="connsiteY126" fmla="*/ 701399 h 2276195"/>
                    <a:gd name="connsiteX127" fmla="*/ 892175 w 3180821"/>
                    <a:gd name="connsiteY127" fmla="*/ 783916 h 2276195"/>
                    <a:gd name="connsiteX128" fmla="*/ 906992 w 3180821"/>
                    <a:gd name="connsiteY128" fmla="*/ 811422 h 2276195"/>
                    <a:gd name="connsiteX129" fmla="*/ 918105 w 3180821"/>
                    <a:gd name="connsiteY129" fmla="*/ 835754 h 2276195"/>
                    <a:gd name="connsiteX130" fmla="*/ 932921 w 3180821"/>
                    <a:gd name="connsiteY130" fmla="*/ 891824 h 2276195"/>
                    <a:gd name="connsiteX131" fmla="*/ 942446 w 3180821"/>
                    <a:gd name="connsiteY131" fmla="*/ 966936 h 2276195"/>
                    <a:gd name="connsiteX132" fmla="*/ 943505 w 3180821"/>
                    <a:gd name="connsiteY132" fmla="*/ 979631 h 2276195"/>
                    <a:gd name="connsiteX133" fmla="*/ 938742 w 3180821"/>
                    <a:gd name="connsiteY133" fmla="*/ 982805 h 2276195"/>
                    <a:gd name="connsiteX134" fmla="*/ 929746 w 3180821"/>
                    <a:gd name="connsiteY134" fmla="*/ 984391 h 2276195"/>
                    <a:gd name="connsiteX135" fmla="*/ 914400 w 3180821"/>
                    <a:gd name="connsiteY135" fmla="*/ 979631 h 2276195"/>
                    <a:gd name="connsiteX136" fmla="*/ 892175 w 3180821"/>
                    <a:gd name="connsiteY136" fmla="*/ 961117 h 2276195"/>
                    <a:gd name="connsiteX137" fmla="*/ 869950 w 3180821"/>
                    <a:gd name="connsiteY137" fmla="*/ 934140 h 2276195"/>
                    <a:gd name="connsiteX138" fmla="*/ 821267 w 3180821"/>
                    <a:gd name="connsiteY138" fmla="*/ 853739 h 2276195"/>
                    <a:gd name="connsiteX139" fmla="*/ 810155 w 3180821"/>
                    <a:gd name="connsiteY139" fmla="*/ 830994 h 2276195"/>
                    <a:gd name="connsiteX140" fmla="*/ 790046 w 3180821"/>
                    <a:gd name="connsiteY140" fmla="*/ 802959 h 2276195"/>
                    <a:gd name="connsiteX141" fmla="*/ 757238 w 3180821"/>
                    <a:gd name="connsiteY141" fmla="*/ 768576 h 2276195"/>
                    <a:gd name="connsiteX142" fmla="*/ 738188 w 3180821"/>
                    <a:gd name="connsiteY142" fmla="*/ 756939 h 2276195"/>
                    <a:gd name="connsiteX143" fmla="*/ 728663 w 3180821"/>
                    <a:gd name="connsiteY143" fmla="*/ 754824 h 2276195"/>
                    <a:gd name="connsiteX144" fmla="*/ 716492 w 3180821"/>
                    <a:gd name="connsiteY144" fmla="*/ 758526 h 2276195"/>
                    <a:gd name="connsiteX145" fmla="*/ 706438 w 3180821"/>
                    <a:gd name="connsiteY145" fmla="*/ 773866 h 2276195"/>
                    <a:gd name="connsiteX146" fmla="*/ 703263 w 3180821"/>
                    <a:gd name="connsiteY146" fmla="*/ 796611 h 2276195"/>
                    <a:gd name="connsiteX147" fmla="*/ 705379 w 3180821"/>
                    <a:gd name="connsiteY147" fmla="*/ 820943 h 2276195"/>
                    <a:gd name="connsiteX148" fmla="*/ 713317 w 3180821"/>
                    <a:gd name="connsiteY148" fmla="*/ 843160 h 2276195"/>
                    <a:gd name="connsiteX149" fmla="*/ 718609 w 3180821"/>
                    <a:gd name="connsiteY149" fmla="*/ 851623 h 2276195"/>
                    <a:gd name="connsiteX150" fmla="*/ 733954 w 3180821"/>
                    <a:gd name="connsiteY150" fmla="*/ 873839 h 2276195"/>
                    <a:gd name="connsiteX151" fmla="*/ 784225 w 3180821"/>
                    <a:gd name="connsiteY151" fmla="*/ 963762 h 2276195"/>
                    <a:gd name="connsiteX152" fmla="*/ 865717 w 3180821"/>
                    <a:gd name="connsiteY152" fmla="*/ 1119805 h 2276195"/>
                    <a:gd name="connsiteX153" fmla="*/ 882121 w 3180821"/>
                    <a:gd name="connsiteY153" fmla="*/ 1152600 h 2276195"/>
                    <a:gd name="connsiteX154" fmla="*/ 886355 w 3180821"/>
                    <a:gd name="connsiteY154" fmla="*/ 1171643 h 2276195"/>
                    <a:gd name="connsiteX155" fmla="*/ 886355 w 3180821"/>
                    <a:gd name="connsiteY155" fmla="*/ 1199149 h 2276195"/>
                    <a:gd name="connsiteX156" fmla="*/ 879475 w 3180821"/>
                    <a:gd name="connsiteY156" fmla="*/ 1217133 h 2276195"/>
                    <a:gd name="connsiteX157" fmla="*/ 867834 w 3180821"/>
                    <a:gd name="connsiteY157" fmla="*/ 1228241 h 2276195"/>
                    <a:gd name="connsiteX158" fmla="*/ 847196 w 3180821"/>
                    <a:gd name="connsiteY158" fmla="*/ 1233531 h 2276195"/>
                    <a:gd name="connsiteX159" fmla="*/ 824442 w 3180821"/>
                    <a:gd name="connsiteY159" fmla="*/ 1229299 h 2276195"/>
                    <a:gd name="connsiteX160" fmla="*/ 821267 w 3180821"/>
                    <a:gd name="connsiteY160" fmla="*/ 1228770 h 2276195"/>
                    <a:gd name="connsiteX161" fmla="*/ 637646 w 3180821"/>
                    <a:gd name="connsiteY161" fmla="*/ 807190 h 2276195"/>
                    <a:gd name="connsiteX162" fmla="*/ 515938 w 3180821"/>
                    <a:gd name="connsiteY162" fmla="*/ 524727 h 2276195"/>
                    <a:gd name="connsiteX163" fmla="*/ 488421 w 3180821"/>
                    <a:gd name="connsiteY163" fmla="*/ 459136 h 2276195"/>
                    <a:gd name="connsiteX164" fmla="*/ 436034 w 3180821"/>
                    <a:gd name="connsiteY164" fmla="*/ 345939 h 2276195"/>
                    <a:gd name="connsiteX165" fmla="*/ 385763 w 3180821"/>
                    <a:gd name="connsiteY165" fmla="*/ 251255 h 2276195"/>
                    <a:gd name="connsiteX166" fmla="*/ 337609 w 3180821"/>
                    <a:gd name="connsiteY166" fmla="*/ 175614 h 2276195"/>
                    <a:gd name="connsiteX167" fmla="*/ 291571 w 3180821"/>
                    <a:gd name="connsiteY167" fmla="*/ 115842 h 2276195"/>
                    <a:gd name="connsiteX168" fmla="*/ 248179 w 3180821"/>
                    <a:gd name="connsiteY168" fmla="*/ 70881 h 2276195"/>
                    <a:gd name="connsiteX169" fmla="*/ 207963 w 3180821"/>
                    <a:gd name="connsiteY169" fmla="*/ 38085 h 2276195"/>
                    <a:gd name="connsiteX170" fmla="*/ 171450 w 3180821"/>
                    <a:gd name="connsiteY170" fmla="*/ 16398 h 2276195"/>
                    <a:gd name="connsiteX171" fmla="*/ 137584 w 3180821"/>
                    <a:gd name="connsiteY171" fmla="*/ 4232 h 2276195"/>
                    <a:gd name="connsiteX172" fmla="*/ 107421 w 3180821"/>
                    <a:gd name="connsiteY172" fmla="*/ 0 h 2276195"/>
                    <a:gd name="connsiteX173" fmla="*/ 80434 w 3180821"/>
                    <a:gd name="connsiteY173" fmla="*/ 1587 h 2276195"/>
                    <a:gd name="connsiteX174" fmla="*/ 58738 w 3180821"/>
                    <a:gd name="connsiteY174" fmla="*/ 6877 h 2276195"/>
                    <a:gd name="connsiteX175" fmla="*/ 17463 w 3180821"/>
                    <a:gd name="connsiteY175" fmla="*/ 28035 h 2276195"/>
                    <a:gd name="connsiteX176" fmla="*/ 10584 w 3180821"/>
                    <a:gd name="connsiteY176" fmla="*/ 34911 h 2276195"/>
                    <a:gd name="connsiteX177" fmla="*/ 6879 w 3180821"/>
                    <a:gd name="connsiteY177" fmla="*/ 40201 h 2276195"/>
                    <a:gd name="connsiteX178" fmla="*/ 1588 w 3180821"/>
                    <a:gd name="connsiteY178" fmla="*/ 53425 h 2276195"/>
                    <a:gd name="connsiteX179" fmla="*/ 0 w 3180821"/>
                    <a:gd name="connsiteY179" fmla="*/ 79344 h 2276195"/>
                    <a:gd name="connsiteX180" fmla="*/ 7409 w 3180821"/>
                    <a:gd name="connsiteY180" fmla="*/ 122719 h 2276195"/>
                    <a:gd name="connsiteX181" fmla="*/ 25929 w 3180821"/>
                    <a:gd name="connsiteY181" fmla="*/ 175085 h 2276195"/>
                    <a:gd name="connsiteX182" fmla="*/ 68263 w 3180821"/>
                    <a:gd name="connsiteY182" fmla="*/ 265537 h 2276195"/>
                    <a:gd name="connsiteX183" fmla="*/ 146050 w 3180821"/>
                    <a:gd name="connsiteY183" fmla="*/ 403066 h 2276195"/>
                    <a:gd name="connsiteX184" fmla="*/ 235479 w 3180821"/>
                    <a:gd name="connsiteY184" fmla="*/ 541653 h 2276195"/>
                    <a:gd name="connsiteX185" fmla="*/ 322263 w 3180821"/>
                    <a:gd name="connsiteY185" fmla="*/ 668603 h 2276195"/>
                    <a:gd name="connsiteX186" fmla="*/ 422804 w 3180821"/>
                    <a:gd name="connsiteY186" fmla="*/ 808777 h 2276195"/>
                    <a:gd name="connsiteX187" fmla="*/ 439738 w 3180821"/>
                    <a:gd name="connsiteY187" fmla="*/ 830465 h 2276195"/>
                    <a:gd name="connsiteX188" fmla="*/ 466196 w 3180821"/>
                    <a:gd name="connsiteY188" fmla="*/ 875426 h 2276195"/>
                    <a:gd name="connsiteX189" fmla="*/ 516467 w 3180821"/>
                    <a:gd name="connsiteY189" fmla="*/ 970639 h 2276195"/>
                    <a:gd name="connsiteX190" fmla="*/ 564092 w 3180821"/>
                    <a:gd name="connsiteY190" fmla="*/ 1069554 h 2276195"/>
                    <a:gd name="connsiteX191" fmla="*/ 606425 w 3180821"/>
                    <a:gd name="connsiteY191" fmla="*/ 1172172 h 2276195"/>
                    <a:gd name="connsiteX192" fmla="*/ 664634 w 3180821"/>
                    <a:gd name="connsiteY192" fmla="*/ 1327685 h 2276195"/>
                    <a:gd name="connsiteX193" fmla="*/ 729192 w 3180821"/>
                    <a:gd name="connsiteY193" fmla="*/ 1531863 h 2276195"/>
                    <a:gd name="connsiteX194" fmla="*/ 779463 w 3180821"/>
                    <a:gd name="connsiteY194" fmla="*/ 1720172 h 2276195"/>
                    <a:gd name="connsiteX195" fmla="*/ 815975 w 3180821"/>
                    <a:gd name="connsiteY195" fmla="*/ 1879389 h 2276195"/>
                    <a:gd name="connsiteX196" fmla="*/ 848784 w 3180821"/>
                    <a:gd name="connsiteY196" fmla="*/ 2045482 h 2276195"/>
                    <a:gd name="connsiteX197" fmla="*/ 852488 w 3180821"/>
                    <a:gd name="connsiteY197" fmla="*/ 2069814 h 2276195"/>
                    <a:gd name="connsiteX198" fmla="*/ 661770 w 3180821"/>
                    <a:gd name="connsiteY198" fmla="*/ 2117118 h 2276195"/>
                    <a:gd name="connsiteX199" fmla="*/ 403631 w 3180821"/>
                    <a:gd name="connsiteY199" fmla="*/ 2276195 h 2276195"/>
                    <a:gd name="connsiteX0" fmla="*/ 403631 w 3180821"/>
                    <a:gd name="connsiteY0" fmla="*/ 2276195 h 2276195"/>
                    <a:gd name="connsiteX1" fmla="*/ 3085922 w 3180821"/>
                    <a:gd name="connsiteY1" fmla="*/ 2109788 h 2276195"/>
                    <a:gd name="connsiteX2" fmla="*/ 3083984 w 3180821"/>
                    <a:gd name="connsiteY2" fmla="*/ 2107899 h 2276195"/>
                    <a:gd name="connsiteX3" fmla="*/ 3060171 w 3180821"/>
                    <a:gd name="connsiteY3" fmla="*/ 2076161 h 2276195"/>
                    <a:gd name="connsiteX4" fmla="*/ 3042180 w 3180821"/>
                    <a:gd name="connsiteY4" fmla="*/ 2031200 h 2276195"/>
                    <a:gd name="connsiteX5" fmla="*/ 3036888 w 3180821"/>
                    <a:gd name="connsiteY5" fmla="*/ 1986767 h 2276195"/>
                    <a:gd name="connsiteX6" fmla="*/ 3040063 w 3180821"/>
                    <a:gd name="connsiteY6" fmla="*/ 1943393 h 2276195"/>
                    <a:gd name="connsiteX7" fmla="*/ 3048000 w 3180821"/>
                    <a:gd name="connsiteY7" fmla="*/ 1902134 h 2276195"/>
                    <a:gd name="connsiteX8" fmla="*/ 3064404 w 3180821"/>
                    <a:gd name="connsiteY8" fmla="*/ 1846593 h 2276195"/>
                    <a:gd name="connsiteX9" fmla="*/ 3071813 w 3180821"/>
                    <a:gd name="connsiteY9" fmla="*/ 1817501 h 2276195"/>
                    <a:gd name="connsiteX10" fmla="*/ 3076576 w 3180821"/>
                    <a:gd name="connsiteY10" fmla="*/ 1803748 h 2276195"/>
                    <a:gd name="connsiteX11" fmla="*/ 3095626 w 3180821"/>
                    <a:gd name="connsiteY11" fmla="*/ 1767250 h 2276195"/>
                    <a:gd name="connsiteX12" fmla="*/ 3142192 w 3180821"/>
                    <a:gd name="connsiteY12" fmla="*/ 1697427 h 2276195"/>
                    <a:gd name="connsiteX13" fmla="*/ 3180821 w 3180821"/>
                    <a:gd name="connsiteY13" fmla="*/ 1644531 h 2276195"/>
                    <a:gd name="connsiteX14" fmla="*/ 3045354 w 3180821"/>
                    <a:gd name="connsiteY14" fmla="*/ 1603802 h 2276195"/>
                    <a:gd name="connsiteX15" fmla="*/ 2453217 w 3180821"/>
                    <a:gd name="connsiteY15" fmla="*/ 1417079 h 2276195"/>
                    <a:gd name="connsiteX16" fmla="*/ 2216680 w 3180821"/>
                    <a:gd name="connsiteY16" fmla="*/ 1336678 h 2276195"/>
                    <a:gd name="connsiteX17" fmla="*/ 2145242 w 3180821"/>
                    <a:gd name="connsiteY17" fmla="*/ 1310230 h 2276195"/>
                    <a:gd name="connsiteX18" fmla="*/ 2119313 w 3180821"/>
                    <a:gd name="connsiteY18" fmla="*/ 1298064 h 2276195"/>
                    <a:gd name="connsiteX19" fmla="*/ 2116138 w 3180821"/>
                    <a:gd name="connsiteY19" fmla="*/ 1294361 h 2276195"/>
                    <a:gd name="connsiteX20" fmla="*/ 2103438 w 3180821"/>
                    <a:gd name="connsiteY20" fmla="*/ 1293303 h 2276195"/>
                    <a:gd name="connsiteX21" fmla="*/ 2083330 w 3180821"/>
                    <a:gd name="connsiteY21" fmla="*/ 1284311 h 2276195"/>
                    <a:gd name="connsiteX22" fmla="*/ 2064280 w 3180821"/>
                    <a:gd name="connsiteY22" fmla="*/ 1265268 h 2276195"/>
                    <a:gd name="connsiteX23" fmla="*/ 2062163 w 3180821"/>
                    <a:gd name="connsiteY23" fmla="*/ 1260508 h 2276195"/>
                    <a:gd name="connsiteX24" fmla="*/ 2001309 w 3180821"/>
                    <a:gd name="connsiteY24" fmla="*/ 1085423 h 2276195"/>
                    <a:gd name="connsiteX25" fmla="*/ 1991254 w 3180821"/>
                    <a:gd name="connsiteY25" fmla="*/ 1038874 h 2276195"/>
                    <a:gd name="connsiteX26" fmla="*/ 1974321 w 3180821"/>
                    <a:gd name="connsiteY26" fmla="*/ 990210 h 2276195"/>
                    <a:gd name="connsiteX27" fmla="*/ 1963209 w 3180821"/>
                    <a:gd name="connsiteY27" fmla="*/ 967994 h 2276195"/>
                    <a:gd name="connsiteX28" fmla="*/ 1951038 w 3180821"/>
                    <a:gd name="connsiteY28" fmla="*/ 952125 h 2276195"/>
                    <a:gd name="connsiteX29" fmla="*/ 1938867 w 3180821"/>
                    <a:gd name="connsiteY29" fmla="*/ 943133 h 2276195"/>
                    <a:gd name="connsiteX30" fmla="*/ 1927225 w 3180821"/>
                    <a:gd name="connsiteY30" fmla="*/ 939430 h 2276195"/>
                    <a:gd name="connsiteX31" fmla="*/ 1915054 w 3180821"/>
                    <a:gd name="connsiteY31" fmla="*/ 939959 h 2276195"/>
                    <a:gd name="connsiteX32" fmla="*/ 1898121 w 3180821"/>
                    <a:gd name="connsiteY32" fmla="*/ 946835 h 2276195"/>
                    <a:gd name="connsiteX33" fmla="*/ 1879071 w 3180821"/>
                    <a:gd name="connsiteY33" fmla="*/ 963762 h 2276195"/>
                    <a:gd name="connsiteX34" fmla="*/ 1858434 w 3180821"/>
                    <a:gd name="connsiteY34" fmla="*/ 991268 h 2276195"/>
                    <a:gd name="connsiteX35" fmla="*/ 1855788 w 3180821"/>
                    <a:gd name="connsiteY35" fmla="*/ 997086 h 2276195"/>
                    <a:gd name="connsiteX36" fmla="*/ 1846263 w 3180821"/>
                    <a:gd name="connsiteY36" fmla="*/ 1025121 h 2276195"/>
                    <a:gd name="connsiteX37" fmla="*/ 1827213 w 3180821"/>
                    <a:gd name="connsiteY37" fmla="*/ 1116102 h 2276195"/>
                    <a:gd name="connsiteX38" fmla="*/ 1805517 w 3180821"/>
                    <a:gd name="connsiteY38" fmla="*/ 1261566 h 2276195"/>
                    <a:gd name="connsiteX39" fmla="*/ 1802342 w 3180821"/>
                    <a:gd name="connsiteY39" fmla="*/ 1290658 h 2276195"/>
                    <a:gd name="connsiteX40" fmla="*/ 1790700 w 3180821"/>
                    <a:gd name="connsiteY40" fmla="*/ 1303353 h 2276195"/>
                    <a:gd name="connsiteX41" fmla="*/ 1770063 w 3180821"/>
                    <a:gd name="connsiteY41" fmla="*/ 1321867 h 2276195"/>
                    <a:gd name="connsiteX42" fmla="*/ 1751013 w 3180821"/>
                    <a:gd name="connsiteY42" fmla="*/ 1331388 h 2276195"/>
                    <a:gd name="connsiteX43" fmla="*/ 1735138 w 3180821"/>
                    <a:gd name="connsiteY43" fmla="*/ 1334562 h 2276195"/>
                    <a:gd name="connsiteX44" fmla="*/ 1720850 w 3180821"/>
                    <a:gd name="connsiteY44" fmla="*/ 1330859 h 2276195"/>
                    <a:gd name="connsiteX45" fmla="*/ 1708680 w 3180821"/>
                    <a:gd name="connsiteY45" fmla="*/ 1321867 h 2276195"/>
                    <a:gd name="connsiteX46" fmla="*/ 1692275 w 3180821"/>
                    <a:gd name="connsiteY46" fmla="*/ 1300180 h 2276195"/>
                    <a:gd name="connsiteX47" fmla="*/ 1677459 w 3180821"/>
                    <a:gd name="connsiteY47" fmla="*/ 1262095 h 2276195"/>
                    <a:gd name="connsiteX48" fmla="*/ 1667405 w 3180821"/>
                    <a:gd name="connsiteY48" fmla="*/ 1221894 h 2276195"/>
                    <a:gd name="connsiteX49" fmla="*/ 1659467 w 3180821"/>
                    <a:gd name="connsiteY49" fmla="*/ 1170585 h 2276195"/>
                    <a:gd name="connsiteX50" fmla="*/ 1658938 w 3180821"/>
                    <a:gd name="connsiteY50" fmla="*/ 1162650 h 2276195"/>
                    <a:gd name="connsiteX51" fmla="*/ 1655234 w 3180821"/>
                    <a:gd name="connsiteY51" fmla="*/ 1151542 h 2276195"/>
                    <a:gd name="connsiteX52" fmla="*/ 1646767 w 3180821"/>
                    <a:gd name="connsiteY52" fmla="*/ 1135145 h 2276195"/>
                    <a:gd name="connsiteX53" fmla="*/ 1636184 w 3180821"/>
                    <a:gd name="connsiteY53" fmla="*/ 1121921 h 2276195"/>
                    <a:gd name="connsiteX54" fmla="*/ 1624542 w 3180821"/>
                    <a:gd name="connsiteY54" fmla="*/ 1113457 h 2276195"/>
                    <a:gd name="connsiteX55" fmla="*/ 1604963 w 3180821"/>
                    <a:gd name="connsiteY55" fmla="*/ 1107110 h 2276195"/>
                    <a:gd name="connsiteX56" fmla="*/ 1577446 w 3180821"/>
                    <a:gd name="connsiteY56" fmla="*/ 1107639 h 2276195"/>
                    <a:gd name="connsiteX57" fmla="*/ 1537230 w 3180821"/>
                    <a:gd name="connsiteY57" fmla="*/ 1121392 h 2276195"/>
                    <a:gd name="connsiteX58" fmla="*/ 1499130 w 3180821"/>
                    <a:gd name="connsiteY58" fmla="*/ 1144137 h 2276195"/>
                    <a:gd name="connsiteX59" fmla="*/ 1494896 w 3180821"/>
                    <a:gd name="connsiteY59" fmla="*/ 1147311 h 2276195"/>
                    <a:gd name="connsiteX60" fmla="*/ 1475317 w 3180821"/>
                    <a:gd name="connsiteY60" fmla="*/ 1150484 h 2276195"/>
                    <a:gd name="connsiteX61" fmla="*/ 1445684 w 3180821"/>
                    <a:gd name="connsiteY61" fmla="*/ 1149426 h 2276195"/>
                    <a:gd name="connsiteX62" fmla="*/ 1426634 w 3180821"/>
                    <a:gd name="connsiteY62" fmla="*/ 1143608 h 2276195"/>
                    <a:gd name="connsiteX63" fmla="*/ 1414992 w 3180821"/>
                    <a:gd name="connsiteY63" fmla="*/ 1132500 h 2276195"/>
                    <a:gd name="connsiteX64" fmla="*/ 1409700 w 3180821"/>
                    <a:gd name="connsiteY64" fmla="*/ 1114515 h 2276195"/>
                    <a:gd name="connsiteX65" fmla="*/ 1412875 w 3180821"/>
                    <a:gd name="connsiteY65" fmla="*/ 1093886 h 2276195"/>
                    <a:gd name="connsiteX66" fmla="*/ 1413405 w 3180821"/>
                    <a:gd name="connsiteY66" fmla="*/ 1091770 h 2276195"/>
                    <a:gd name="connsiteX67" fmla="*/ 1421342 w 3180821"/>
                    <a:gd name="connsiteY67" fmla="*/ 1049453 h 2276195"/>
                    <a:gd name="connsiteX68" fmla="*/ 1429809 w 3180821"/>
                    <a:gd name="connsiteY68" fmla="*/ 975928 h 2276195"/>
                    <a:gd name="connsiteX69" fmla="*/ 1431925 w 3180821"/>
                    <a:gd name="connsiteY69" fmla="*/ 912453 h 2276195"/>
                    <a:gd name="connsiteX70" fmla="*/ 1429809 w 3180821"/>
                    <a:gd name="connsiteY70" fmla="*/ 858499 h 2276195"/>
                    <a:gd name="connsiteX71" fmla="*/ 1422930 w 3180821"/>
                    <a:gd name="connsiteY71" fmla="*/ 813538 h 2276195"/>
                    <a:gd name="connsiteX72" fmla="*/ 1411817 w 3180821"/>
                    <a:gd name="connsiteY72" fmla="*/ 775982 h 2276195"/>
                    <a:gd name="connsiteX73" fmla="*/ 1399117 w 3180821"/>
                    <a:gd name="connsiteY73" fmla="*/ 746360 h 2276195"/>
                    <a:gd name="connsiteX74" fmla="*/ 1383771 w 3180821"/>
                    <a:gd name="connsiteY74" fmla="*/ 723615 h 2276195"/>
                    <a:gd name="connsiteX75" fmla="*/ 1366838 w 3180821"/>
                    <a:gd name="connsiteY75" fmla="*/ 706159 h 2276195"/>
                    <a:gd name="connsiteX76" fmla="*/ 1349375 w 3180821"/>
                    <a:gd name="connsiteY76" fmla="*/ 692935 h 2276195"/>
                    <a:gd name="connsiteX77" fmla="*/ 1323446 w 3180821"/>
                    <a:gd name="connsiteY77" fmla="*/ 681827 h 2276195"/>
                    <a:gd name="connsiteX78" fmla="*/ 1282700 w 3180821"/>
                    <a:gd name="connsiteY78" fmla="*/ 676538 h 2276195"/>
                    <a:gd name="connsiteX79" fmla="*/ 1275821 w 3180821"/>
                    <a:gd name="connsiteY79" fmla="*/ 678125 h 2276195"/>
                    <a:gd name="connsiteX80" fmla="*/ 1264180 w 3180821"/>
                    <a:gd name="connsiteY80" fmla="*/ 681827 h 2276195"/>
                    <a:gd name="connsiteX81" fmla="*/ 1245659 w 3180821"/>
                    <a:gd name="connsiteY81" fmla="*/ 690291 h 2276195"/>
                    <a:gd name="connsiteX82" fmla="*/ 1223963 w 3180821"/>
                    <a:gd name="connsiteY82" fmla="*/ 707746 h 2276195"/>
                    <a:gd name="connsiteX83" fmla="*/ 1206500 w 3180821"/>
                    <a:gd name="connsiteY83" fmla="*/ 735252 h 2276195"/>
                    <a:gd name="connsiteX84" fmla="*/ 1199621 w 3180821"/>
                    <a:gd name="connsiteY84" fmla="*/ 765403 h 2276195"/>
                    <a:gd name="connsiteX85" fmla="*/ 1200680 w 3180821"/>
                    <a:gd name="connsiteY85" fmla="*/ 810364 h 2276195"/>
                    <a:gd name="connsiteX86" fmla="*/ 1212321 w 3180821"/>
                    <a:gd name="connsiteY86" fmla="*/ 852152 h 2276195"/>
                    <a:gd name="connsiteX87" fmla="*/ 1214438 w 3180821"/>
                    <a:gd name="connsiteY87" fmla="*/ 856913 h 2276195"/>
                    <a:gd name="connsiteX88" fmla="*/ 1220788 w 3180821"/>
                    <a:gd name="connsiteY88" fmla="*/ 870665 h 2276195"/>
                    <a:gd name="connsiteX89" fmla="*/ 1231371 w 3180821"/>
                    <a:gd name="connsiteY89" fmla="*/ 905577 h 2276195"/>
                    <a:gd name="connsiteX90" fmla="*/ 1243542 w 3180821"/>
                    <a:gd name="connsiteY90" fmla="*/ 966936 h 2276195"/>
                    <a:gd name="connsiteX91" fmla="*/ 1255184 w 3180821"/>
                    <a:gd name="connsiteY91" fmla="*/ 1083836 h 2276195"/>
                    <a:gd name="connsiteX92" fmla="*/ 1255184 w 3180821"/>
                    <a:gd name="connsiteY92" fmla="*/ 1107110 h 2276195"/>
                    <a:gd name="connsiteX93" fmla="*/ 1238780 w 3180821"/>
                    <a:gd name="connsiteY93" fmla="*/ 1120334 h 2276195"/>
                    <a:gd name="connsiteX94" fmla="*/ 1209146 w 3180821"/>
                    <a:gd name="connsiteY94" fmla="*/ 1140434 h 2276195"/>
                    <a:gd name="connsiteX95" fmla="*/ 1181630 w 3180821"/>
                    <a:gd name="connsiteY95" fmla="*/ 1151542 h 2276195"/>
                    <a:gd name="connsiteX96" fmla="*/ 1157288 w 3180821"/>
                    <a:gd name="connsiteY96" fmla="*/ 1155774 h 2276195"/>
                    <a:gd name="connsiteX97" fmla="*/ 1135592 w 3180821"/>
                    <a:gd name="connsiteY97" fmla="*/ 1152600 h 2276195"/>
                    <a:gd name="connsiteX98" fmla="*/ 1115484 w 3180821"/>
                    <a:gd name="connsiteY98" fmla="*/ 1143608 h 2276195"/>
                    <a:gd name="connsiteX99" fmla="*/ 1089555 w 3180821"/>
                    <a:gd name="connsiteY99" fmla="*/ 1122979 h 2276195"/>
                    <a:gd name="connsiteX100" fmla="*/ 1062038 w 3180821"/>
                    <a:gd name="connsiteY100" fmla="*/ 1084894 h 2276195"/>
                    <a:gd name="connsiteX101" fmla="*/ 1044046 w 3180821"/>
                    <a:gd name="connsiteY101" fmla="*/ 1043635 h 2276195"/>
                    <a:gd name="connsiteX102" fmla="*/ 1027113 w 3180821"/>
                    <a:gd name="connsiteY102" fmla="*/ 992326 h 2276195"/>
                    <a:gd name="connsiteX103" fmla="*/ 1025525 w 3180821"/>
                    <a:gd name="connsiteY103" fmla="*/ 983334 h 2276195"/>
                    <a:gd name="connsiteX104" fmla="*/ 1016000 w 3180821"/>
                    <a:gd name="connsiteY104" fmla="*/ 955828 h 2276195"/>
                    <a:gd name="connsiteX105" fmla="*/ 1001184 w 3180821"/>
                    <a:gd name="connsiteY105" fmla="*/ 882831 h 2276195"/>
                    <a:gd name="connsiteX106" fmla="*/ 992188 w 3180821"/>
                    <a:gd name="connsiteY106" fmla="*/ 796082 h 2276195"/>
                    <a:gd name="connsiteX107" fmla="*/ 987425 w 3180821"/>
                    <a:gd name="connsiteY107" fmla="*/ 704573 h 2276195"/>
                    <a:gd name="connsiteX108" fmla="*/ 987425 w 3180821"/>
                    <a:gd name="connsiteY108" fmla="*/ 488758 h 2276195"/>
                    <a:gd name="connsiteX109" fmla="*/ 990071 w 3180821"/>
                    <a:gd name="connsiteY109" fmla="*/ 437978 h 2276195"/>
                    <a:gd name="connsiteX110" fmla="*/ 981605 w 3180821"/>
                    <a:gd name="connsiteY110" fmla="*/ 415232 h 2276195"/>
                    <a:gd name="connsiteX111" fmla="*/ 964671 w 3180821"/>
                    <a:gd name="connsiteY111" fmla="*/ 378734 h 2276195"/>
                    <a:gd name="connsiteX112" fmla="*/ 947209 w 3180821"/>
                    <a:gd name="connsiteY112" fmla="*/ 352815 h 2276195"/>
                    <a:gd name="connsiteX113" fmla="*/ 931334 w 3180821"/>
                    <a:gd name="connsiteY113" fmla="*/ 335360 h 2276195"/>
                    <a:gd name="connsiteX114" fmla="*/ 914400 w 3180821"/>
                    <a:gd name="connsiteY114" fmla="*/ 325839 h 2276195"/>
                    <a:gd name="connsiteX115" fmla="*/ 899055 w 3180821"/>
                    <a:gd name="connsiteY115" fmla="*/ 323723 h 2276195"/>
                    <a:gd name="connsiteX116" fmla="*/ 884767 w 3180821"/>
                    <a:gd name="connsiteY116" fmla="*/ 326896 h 2276195"/>
                    <a:gd name="connsiteX117" fmla="*/ 869950 w 3180821"/>
                    <a:gd name="connsiteY117" fmla="*/ 334302 h 2276195"/>
                    <a:gd name="connsiteX118" fmla="*/ 850900 w 3180821"/>
                    <a:gd name="connsiteY118" fmla="*/ 352815 h 2276195"/>
                    <a:gd name="connsiteX119" fmla="*/ 829734 w 3180821"/>
                    <a:gd name="connsiteY119" fmla="*/ 382966 h 2276195"/>
                    <a:gd name="connsiteX120" fmla="*/ 809096 w 3180821"/>
                    <a:gd name="connsiteY120" fmla="*/ 424754 h 2276195"/>
                    <a:gd name="connsiteX121" fmla="*/ 805921 w 3180821"/>
                    <a:gd name="connsiteY121" fmla="*/ 433217 h 2276195"/>
                    <a:gd name="connsiteX122" fmla="*/ 800100 w 3180821"/>
                    <a:gd name="connsiteY122" fmla="*/ 459136 h 2276195"/>
                    <a:gd name="connsiteX123" fmla="*/ 796925 w 3180821"/>
                    <a:gd name="connsiteY123" fmla="*/ 514148 h 2276195"/>
                    <a:gd name="connsiteX124" fmla="*/ 804863 w 3180821"/>
                    <a:gd name="connsiteY124" fmla="*/ 569688 h 2276195"/>
                    <a:gd name="connsiteX125" fmla="*/ 819680 w 3180821"/>
                    <a:gd name="connsiteY125" fmla="*/ 624700 h 2276195"/>
                    <a:gd name="connsiteX126" fmla="*/ 849842 w 3180821"/>
                    <a:gd name="connsiteY126" fmla="*/ 701399 h 2276195"/>
                    <a:gd name="connsiteX127" fmla="*/ 892175 w 3180821"/>
                    <a:gd name="connsiteY127" fmla="*/ 783916 h 2276195"/>
                    <a:gd name="connsiteX128" fmla="*/ 906992 w 3180821"/>
                    <a:gd name="connsiteY128" fmla="*/ 811422 h 2276195"/>
                    <a:gd name="connsiteX129" fmla="*/ 918105 w 3180821"/>
                    <a:gd name="connsiteY129" fmla="*/ 835754 h 2276195"/>
                    <a:gd name="connsiteX130" fmla="*/ 932921 w 3180821"/>
                    <a:gd name="connsiteY130" fmla="*/ 891824 h 2276195"/>
                    <a:gd name="connsiteX131" fmla="*/ 942446 w 3180821"/>
                    <a:gd name="connsiteY131" fmla="*/ 966936 h 2276195"/>
                    <a:gd name="connsiteX132" fmla="*/ 943505 w 3180821"/>
                    <a:gd name="connsiteY132" fmla="*/ 979631 h 2276195"/>
                    <a:gd name="connsiteX133" fmla="*/ 938742 w 3180821"/>
                    <a:gd name="connsiteY133" fmla="*/ 982805 h 2276195"/>
                    <a:gd name="connsiteX134" fmla="*/ 929746 w 3180821"/>
                    <a:gd name="connsiteY134" fmla="*/ 984391 h 2276195"/>
                    <a:gd name="connsiteX135" fmla="*/ 914400 w 3180821"/>
                    <a:gd name="connsiteY135" fmla="*/ 979631 h 2276195"/>
                    <a:gd name="connsiteX136" fmla="*/ 892175 w 3180821"/>
                    <a:gd name="connsiteY136" fmla="*/ 961117 h 2276195"/>
                    <a:gd name="connsiteX137" fmla="*/ 869950 w 3180821"/>
                    <a:gd name="connsiteY137" fmla="*/ 934140 h 2276195"/>
                    <a:gd name="connsiteX138" fmla="*/ 821267 w 3180821"/>
                    <a:gd name="connsiteY138" fmla="*/ 853739 h 2276195"/>
                    <a:gd name="connsiteX139" fmla="*/ 810155 w 3180821"/>
                    <a:gd name="connsiteY139" fmla="*/ 830994 h 2276195"/>
                    <a:gd name="connsiteX140" fmla="*/ 790046 w 3180821"/>
                    <a:gd name="connsiteY140" fmla="*/ 802959 h 2276195"/>
                    <a:gd name="connsiteX141" fmla="*/ 757238 w 3180821"/>
                    <a:gd name="connsiteY141" fmla="*/ 768576 h 2276195"/>
                    <a:gd name="connsiteX142" fmla="*/ 738188 w 3180821"/>
                    <a:gd name="connsiteY142" fmla="*/ 756939 h 2276195"/>
                    <a:gd name="connsiteX143" fmla="*/ 728663 w 3180821"/>
                    <a:gd name="connsiteY143" fmla="*/ 754824 h 2276195"/>
                    <a:gd name="connsiteX144" fmla="*/ 716492 w 3180821"/>
                    <a:gd name="connsiteY144" fmla="*/ 758526 h 2276195"/>
                    <a:gd name="connsiteX145" fmla="*/ 706438 w 3180821"/>
                    <a:gd name="connsiteY145" fmla="*/ 773866 h 2276195"/>
                    <a:gd name="connsiteX146" fmla="*/ 703263 w 3180821"/>
                    <a:gd name="connsiteY146" fmla="*/ 796611 h 2276195"/>
                    <a:gd name="connsiteX147" fmla="*/ 705379 w 3180821"/>
                    <a:gd name="connsiteY147" fmla="*/ 820943 h 2276195"/>
                    <a:gd name="connsiteX148" fmla="*/ 713317 w 3180821"/>
                    <a:gd name="connsiteY148" fmla="*/ 843160 h 2276195"/>
                    <a:gd name="connsiteX149" fmla="*/ 718609 w 3180821"/>
                    <a:gd name="connsiteY149" fmla="*/ 851623 h 2276195"/>
                    <a:gd name="connsiteX150" fmla="*/ 733954 w 3180821"/>
                    <a:gd name="connsiteY150" fmla="*/ 873839 h 2276195"/>
                    <a:gd name="connsiteX151" fmla="*/ 784225 w 3180821"/>
                    <a:gd name="connsiteY151" fmla="*/ 963762 h 2276195"/>
                    <a:gd name="connsiteX152" fmla="*/ 865717 w 3180821"/>
                    <a:gd name="connsiteY152" fmla="*/ 1119805 h 2276195"/>
                    <a:gd name="connsiteX153" fmla="*/ 882121 w 3180821"/>
                    <a:gd name="connsiteY153" fmla="*/ 1152600 h 2276195"/>
                    <a:gd name="connsiteX154" fmla="*/ 886355 w 3180821"/>
                    <a:gd name="connsiteY154" fmla="*/ 1171643 h 2276195"/>
                    <a:gd name="connsiteX155" fmla="*/ 886355 w 3180821"/>
                    <a:gd name="connsiteY155" fmla="*/ 1199149 h 2276195"/>
                    <a:gd name="connsiteX156" fmla="*/ 879475 w 3180821"/>
                    <a:gd name="connsiteY156" fmla="*/ 1217133 h 2276195"/>
                    <a:gd name="connsiteX157" fmla="*/ 867834 w 3180821"/>
                    <a:gd name="connsiteY157" fmla="*/ 1228241 h 2276195"/>
                    <a:gd name="connsiteX158" fmla="*/ 847196 w 3180821"/>
                    <a:gd name="connsiteY158" fmla="*/ 1233531 h 2276195"/>
                    <a:gd name="connsiteX159" fmla="*/ 824442 w 3180821"/>
                    <a:gd name="connsiteY159" fmla="*/ 1229299 h 2276195"/>
                    <a:gd name="connsiteX160" fmla="*/ 821267 w 3180821"/>
                    <a:gd name="connsiteY160" fmla="*/ 1228770 h 2276195"/>
                    <a:gd name="connsiteX161" fmla="*/ 637646 w 3180821"/>
                    <a:gd name="connsiteY161" fmla="*/ 807190 h 2276195"/>
                    <a:gd name="connsiteX162" fmla="*/ 515938 w 3180821"/>
                    <a:gd name="connsiteY162" fmla="*/ 524727 h 2276195"/>
                    <a:gd name="connsiteX163" fmla="*/ 488421 w 3180821"/>
                    <a:gd name="connsiteY163" fmla="*/ 459136 h 2276195"/>
                    <a:gd name="connsiteX164" fmla="*/ 436034 w 3180821"/>
                    <a:gd name="connsiteY164" fmla="*/ 345939 h 2276195"/>
                    <a:gd name="connsiteX165" fmla="*/ 385763 w 3180821"/>
                    <a:gd name="connsiteY165" fmla="*/ 251255 h 2276195"/>
                    <a:gd name="connsiteX166" fmla="*/ 337609 w 3180821"/>
                    <a:gd name="connsiteY166" fmla="*/ 175614 h 2276195"/>
                    <a:gd name="connsiteX167" fmla="*/ 291571 w 3180821"/>
                    <a:gd name="connsiteY167" fmla="*/ 115842 h 2276195"/>
                    <a:gd name="connsiteX168" fmla="*/ 248179 w 3180821"/>
                    <a:gd name="connsiteY168" fmla="*/ 70881 h 2276195"/>
                    <a:gd name="connsiteX169" fmla="*/ 207963 w 3180821"/>
                    <a:gd name="connsiteY169" fmla="*/ 38085 h 2276195"/>
                    <a:gd name="connsiteX170" fmla="*/ 171450 w 3180821"/>
                    <a:gd name="connsiteY170" fmla="*/ 16398 h 2276195"/>
                    <a:gd name="connsiteX171" fmla="*/ 137584 w 3180821"/>
                    <a:gd name="connsiteY171" fmla="*/ 4232 h 2276195"/>
                    <a:gd name="connsiteX172" fmla="*/ 107421 w 3180821"/>
                    <a:gd name="connsiteY172" fmla="*/ 0 h 2276195"/>
                    <a:gd name="connsiteX173" fmla="*/ 80434 w 3180821"/>
                    <a:gd name="connsiteY173" fmla="*/ 1587 h 2276195"/>
                    <a:gd name="connsiteX174" fmla="*/ 58738 w 3180821"/>
                    <a:gd name="connsiteY174" fmla="*/ 6877 h 2276195"/>
                    <a:gd name="connsiteX175" fmla="*/ 17463 w 3180821"/>
                    <a:gd name="connsiteY175" fmla="*/ 28035 h 2276195"/>
                    <a:gd name="connsiteX176" fmla="*/ 10584 w 3180821"/>
                    <a:gd name="connsiteY176" fmla="*/ 34911 h 2276195"/>
                    <a:gd name="connsiteX177" fmla="*/ 6879 w 3180821"/>
                    <a:gd name="connsiteY177" fmla="*/ 40201 h 2276195"/>
                    <a:gd name="connsiteX178" fmla="*/ 1588 w 3180821"/>
                    <a:gd name="connsiteY178" fmla="*/ 53425 h 2276195"/>
                    <a:gd name="connsiteX179" fmla="*/ 0 w 3180821"/>
                    <a:gd name="connsiteY179" fmla="*/ 79344 h 2276195"/>
                    <a:gd name="connsiteX180" fmla="*/ 7409 w 3180821"/>
                    <a:gd name="connsiteY180" fmla="*/ 122719 h 2276195"/>
                    <a:gd name="connsiteX181" fmla="*/ 25929 w 3180821"/>
                    <a:gd name="connsiteY181" fmla="*/ 175085 h 2276195"/>
                    <a:gd name="connsiteX182" fmla="*/ 68263 w 3180821"/>
                    <a:gd name="connsiteY182" fmla="*/ 265537 h 2276195"/>
                    <a:gd name="connsiteX183" fmla="*/ 146050 w 3180821"/>
                    <a:gd name="connsiteY183" fmla="*/ 403066 h 2276195"/>
                    <a:gd name="connsiteX184" fmla="*/ 235479 w 3180821"/>
                    <a:gd name="connsiteY184" fmla="*/ 541653 h 2276195"/>
                    <a:gd name="connsiteX185" fmla="*/ 322263 w 3180821"/>
                    <a:gd name="connsiteY185" fmla="*/ 668603 h 2276195"/>
                    <a:gd name="connsiteX186" fmla="*/ 422804 w 3180821"/>
                    <a:gd name="connsiteY186" fmla="*/ 808777 h 2276195"/>
                    <a:gd name="connsiteX187" fmla="*/ 439738 w 3180821"/>
                    <a:gd name="connsiteY187" fmla="*/ 830465 h 2276195"/>
                    <a:gd name="connsiteX188" fmla="*/ 466196 w 3180821"/>
                    <a:gd name="connsiteY188" fmla="*/ 875426 h 2276195"/>
                    <a:gd name="connsiteX189" fmla="*/ 516467 w 3180821"/>
                    <a:gd name="connsiteY189" fmla="*/ 970639 h 2276195"/>
                    <a:gd name="connsiteX190" fmla="*/ 564092 w 3180821"/>
                    <a:gd name="connsiteY190" fmla="*/ 1069554 h 2276195"/>
                    <a:gd name="connsiteX191" fmla="*/ 606425 w 3180821"/>
                    <a:gd name="connsiteY191" fmla="*/ 1172172 h 2276195"/>
                    <a:gd name="connsiteX192" fmla="*/ 664634 w 3180821"/>
                    <a:gd name="connsiteY192" fmla="*/ 1327685 h 2276195"/>
                    <a:gd name="connsiteX193" fmla="*/ 729192 w 3180821"/>
                    <a:gd name="connsiteY193" fmla="*/ 1531863 h 2276195"/>
                    <a:gd name="connsiteX194" fmla="*/ 779463 w 3180821"/>
                    <a:gd name="connsiteY194" fmla="*/ 1720172 h 2276195"/>
                    <a:gd name="connsiteX195" fmla="*/ 815975 w 3180821"/>
                    <a:gd name="connsiteY195" fmla="*/ 1879389 h 2276195"/>
                    <a:gd name="connsiteX196" fmla="*/ 848784 w 3180821"/>
                    <a:gd name="connsiteY196" fmla="*/ 2045482 h 2276195"/>
                    <a:gd name="connsiteX197" fmla="*/ 760040 w 3180821"/>
                    <a:gd name="connsiteY197" fmla="*/ 2097549 h 2276195"/>
                    <a:gd name="connsiteX198" fmla="*/ 661770 w 3180821"/>
                    <a:gd name="connsiteY198" fmla="*/ 2117118 h 2276195"/>
                    <a:gd name="connsiteX199" fmla="*/ 403631 w 3180821"/>
                    <a:gd name="connsiteY199" fmla="*/ 2276195 h 2276195"/>
                    <a:gd name="connsiteX0" fmla="*/ 403631 w 3180821"/>
                    <a:gd name="connsiteY0" fmla="*/ 2276195 h 2276195"/>
                    <a:gd name="connsiteX1" fmla="*/ 3085922 w 3180821"/>
                    <a:gd name="connsiteY1" fmla="*/ 2109788 h 2276195"/>
                    <a:gd name="connsiteX2" fmla="*/ 3083984 w 3180821"/>
                    <a:gd name="connsiteY2" fmla="*/ 2107899 h 2276195"/>
                    <a:gd name="connsiteX3" fmla="*/ 3060171 w 3180821"/>
                    <a:gd name="connsiteY3" fmla="*/ 2076161 h 2276195"/>
                    <a:gd name="connsiteX4" fmla="*/ 3042180 w 3180821"/>
                    <a:gd name="connsiteY4" fmla="*/ 2031200 h 2276195"/>
                    <a:gd name="connsiteX5" fmla="*/ 3036888 w 3180821"/>
                    <a:gd name="connsiteY5" fmla="*/ 1986767 h 2276195"/>
                    <a:gd name="connsiteX6" fmla="*/ 3040063 w 3180821"/>
                    <a:gd name="connsiteY6" fmla="*/ 1943393 h 2276195"/>
                    <a:gd name="connsiteX7" fmla="*/ 3048000 w 3180821"/>
                    <a:gd name="connsiteY7" fmla="*/ 1902134 h 2276195"/>
                    <a:gd name="connsiteX8" fmla="*/ 3064404 w 3180821"/>
                    <a:gd name="connsiteY8" fmla="*/ 1846593 h 2276195"/>
                    <a:gd name="connsiteX9" fmla="*/ 3071813 w 3180821"/>
                    <a:gd name="connsiteY9" fmla="*/ 1817501 h 2276195"/>
                    <a:gd name="connsiteX10" fmla="*/ 3076576 w 3180821"/>
                    <a:gd name="connsiteY10" fmla="*/ 1803748 h 2276195"/>
                    <a:gd name="connsiteX11" fmla="*/ 3095626 w 3180821"/>
                    <a:gd name="connsiteY11" fmla="*/ 1767250 h 2276195"/>
                    <a:gd name="connsiteX12" fmla="*/ 3142192 w 3180821"/>
                    <a:gd name="connsiteY12" fmla="*/ 1697427 h 2276195"/>
                    <a:gd name="connsiteX13" fmla="*/ 3180821 w 3180821"/>
                    <a:gd name="connsiteY13" fmla="*/ 1644531 h 2276195"/>
                    <a:gd name="connsiteX14" fmla="*/ 3045354 w 3180821"/>
                    <a:gd name="connsiteY14" fmla="*/ 1603802 h 2276195"/>
                    <a:gd name="connsiteX15" fmla="*/ 2453217 w 3180821"/>
                    <a:gd name="connsiteY15" fmla="*/ 1417079 h 2276195"/>
                    <a:gd name="connsiteX16" fmla="*/ 2216680 w 3180821"/>
                    <a:gd name="connsiteY16" fmla="*/ 1336678 h 2276195"/>
                    <a:gd name="connsiteX17" fmla="*/ 2145242 w 3180821"/>
                    <a:gd name="connsiteY17" fmla="*/ 1310230 h 2276195"/>
                    <a:gd name="connsiteX18" fmla="*/ 2119313 w 3180821"/>
                    <a:gd name="connsiteY18" fmla="*/ 1298064 h 2276195"/>
                    <a:gd name="connsiteX19" fmla="*/ 2116138 w 3180821"/>
                    <a:gd name="connsiteY19" fmla="*/ 1294361 h 2276195"/>
                    <a:gd name="connsiteX20" fmla="*/ 2103438 w 3180821"/>
                    <a:gd name="connsiteY20" fmla="*/ 1293303 h 2276195"/>
                    <a:gd name="connsiteX21" fmla="*/ 2083330 w 3180821"/>
                    <a:gd name="connsiteY21" fmla="*/ 1284311 h 2276195"/>
                    <a:gd name="connsiteX22" fmla="*/ 2064280 w 3180821"/>
                    <a:gd name="connsiteY22" fmla="*/ 1265268 h 2276195"/>
                    <a:gd name="connsiteX23" fmla="*/ 2062163 w 3180821"/>
                    <a:gd name="connsiteY23" fmla="*/ 1260508 h 2276195"/>
                    <a:gd name="connsiteX24" fmla="*/ 2001309 w 3180821"/>
                    <a:gd name="connsiteY24" fmla="*/ 1085423 h 2276195"/>
                    <a:gd name="connsiteX25" fmla="*/ 1991254 w 3180821"/>
                    <a:gd name="connsiteY25" fmla="*/ 1038874 h 2276195"/>
                    <a:gd name="connsiteX26" fmla="*/ 1974321 w 3180821"/>
                    <a:gd name="connsiteY26" fmla="*/ 990210 h 2276195"/>
                    <a:gd name="connsiteX27" fmla="*/ 1963209 w 3180821"/>
                    <a:gd name="connsiteY27" fmla="*/ 967994 h 2276195"/>
                    <a:gd name="connsiteX28" fmla="*/ 1951038 w 3180821"/>
                    <a:gd name="connsiteY28" fmla="*/ 952125 h 2276195"/>
                    <a:gd name="connsiteX29" fmla="*/ 1938867 w 3180821"/>
                    <a:gd name="connsiteY29" fmla="*/ 943133 h 2276195"/>
                    <a:gd name="connsiteX30" fmla="*/ 1927225 w 3180821"/>
                    <a:gd name="connsiteY30" fmla="*/ 939430 h 2276195"/>
                    <a:gd name="connsiteX31" fmla="*/ 1915054 w 3180821"/>
                    <a:gd name="connsiteY31" fmla="*/ 939959 h 2276195"/>
                    <a:gd name="connsiteX32" fmla="*/ 1898121 w 3180821"/>
                    <a:gd name="connsiteY32" fmla="*/ 946835 h 2276195"/>
                    <a:gd name="connsiteX33" fmla="*/ 1879071 w 3180821"/>
                    <a:gd name="connsiteY33" fmla="*/ 963762 h 2276195"/>
                    <a:gd name="connsiteX34" fmla="*/ 1858434 w 3180821"/>
                    <a:gd name="connsiteY34" fmla="*/ 991268 h 2276195"/>
                    <a:gd name="connsiteX35" fmla="*/ 1855788 w 3180821"/>
                    <a:gd name="connsiteY35" fmla="*/ 997086 h 2276195"/>
                    <a:gd name="connsiteX36" fmla="*/ 1846263 w 3180821"/>
                    <a:gd name="connsiteY36" fmla="*/ 1025121 h 2276195"/>
                    <a:gd name="connsiteX37" fmla="*/ 1827213 w 3180821"/>
                    <a:gd name="connsiteY37" fmla="*/ 1116102 h 2276195"/>
                    <a:gd name="connsiteX38" fmla="*/ 1805517 w 3180821"/>
                    <a:gd name="connsiteY38" fmla="*/ 1261566 h 2276195"/>
                    <a:gd name="connsiteX39" fmla="*/ 1802342 w 3180821"/>
                    <a:gd name="connsiteY39" fmla="*/ 1290658 h 2276195"/>
                    <a:gd name="connsiteX40" fmla="*/ 1790700 w 3180821"/>
                    <a:gd name="connsiteY40" fmla="*/ 1303353 h 2276195"/>
                    <a:gd name="connsiteX41" fmla="*/ 1770063 w 3180821"/>
                    <a:gd name="connsiteY41" fmla="*/ 1321867 h 2276195"/>
                    <a:gd name="connsiteX42" fmla="*/ 1751013 w 3180821"/>
                    <a:gd name="connsiteY42" fmla="*/ 1331388 h 2276195"/>
                    <a:gd name="connsiteX43" fmla="*/ 1735138 w 3180821"/>
                    <a:gd name="connsiteY43" fmla="*/ 1334562 h 2276195"/>
                    <a:gd name="connsiteX44" fmla="*/ 1720850 w 3180821"/>
                    <a:gd name="connsiteY44" fmla="*/ 1330859 h 2276195"/>
                    <a:gd name="connsiteX45" fmla="*/ 1708680 w 3180821"/>
                    <a:gd name="connsiteY45" fmla="*/ 1321867 h 2276195"/>
                    <a:gd name="connsiteX46" fmla="*/ 1692275 w 3180821"/>
                    <a:gd name="connsiteY46" fmla="*/ 1300180 h 2276195"/>
                    <a:gd name="connsiteX47" fmla="*/ 1677459 w 3180821"/>
                    <a:gd name="connsiteY47" fmla="*/ 1262095 h 2276195"/>
                    <a:gd name="connsiteX48" fmla="*/ 1667405 w 3180821"/>
                    <a:gd name="connsiteY48" fmla="*/ 1221894 h 2276195"/>
                    <a:gd name="connsiteX49" fmla="*/ 1659467 w 3180821"/>
                    <a:gd name="connsiteY49" fmla="*/ 1170585 h 2276195"/>
                    <a:gd name="connsiteX50" fmla="*/ 1658938 w 3180821"/>
                    <a:gd name="connsiteY50" fmla="*/ 1162650 h 2276195"/>
                    <a:gd name="connsiteX51" fmla="*/ 1655234 w 3180821"/>
                    <a:gd name="connsiteY51" fmla="*/ 1151542 h 2276195"/>
                    <a:gd name="connsiteX52" fmla="*/ 1646767 w 3180821"/>
                    <a:gd name="connsiteY52" fmla="*/ 1135145 h 2276195"/>
                    <a:gd name="connsiteX53" fmla="*/ 1636184 w 3180821"/>
                    <a:gd name="connsiteY53" fmla="*/ 1121921 h 2276195"/>
                    <a:gd name="connsiteX54" fmla="*/ 1624542 w 3180821"/>
                    <a:gd name="connsiteY54" fmla="*/ 1113457 h 2276195"/>
                    <a:gd name="connsiteX55" fmla="*/ 1604963 w 3180821"/>
                    <a:gd name="connsiteY55" fmla="*/ 1107110 h 2276195"/>
                    <a:gd name="connsiteX56" fmla="*/ 1577446 w 3180821"/>
                    <a:gd name="connsiteY56" fmla="*/ 1107639 h 2276195"/>
                    <a:gd name="connsiteX57" fmla="*/ 1537230 w 3180821"/>
                    <a:gd name="connsiteY57" fmla="*/ 1121392 h 2276195"/>
                    <a:gd name="connsiteX58" fmla="*/ 1499130 w 3180821"/>
                    <a:gd name="connsiteY58" fmla="*/ 1144137 h 2276195"/>
                    <a:gd name="connsiteX59" fmla="*/ 1494896 w 3180821"/>
                    <a:gd name="connsiteY59" fmla="*/ 1147311 h 2276195"/>
                    <a:gd name="connsiteX60" fmla="*/ 1475317 w 3180821"/>
                    <a:gd name="connsiteY60" fmla="*/ 1150484 h 2276195"/>
                    <a:gd name="connsiteX61" fmla="*/ 1445684 w 3180821"/>
                    <a:gd name="connsiteY61" fmla="*/ 1149426 h 2276195"/>
                    <a:gd name="connsiteX62" fmla="*/ 1426634 w 3180821"/>
                    <a:gd name="connsiteY62" fmla="*/ 1143608 h 2276195"/>
                    <a:gd name="connsiteX63" fmla="*/ 1414992 w 3180821"/>
                    <a:gd name="connsiteY63" fmla="*/ 1132500 h 2276195"/>
                    <a:gd name="connsiteX64" fmla="*/ 1409700 w 3180821"/>
                    <a:gd name="connsiteY64" fmla="*/ 1114515 h 2276195"/>
                    <a:gd name="connsiteX65" fmla="*/ 1412875 w 3180821"/>
                    <a:gd name="connsiteY65" fmla="*/ 1093886 h 2276195"/>
                    <a:gd name="connsiteX66" fmla="*/ 1413405 w 3180821"/>
                    <a:gd name="connsiteY66" fmla="*/ 1091770 h 2276195"/>
                    <a:gd name="connsiteX67" fmla="*/ 1421342 w 3180821"/>
                    <a:gd name="connsiteY67" fmla="*/ 1049453 h 2276195"/>
                    <a:gd name="connsiteX68" fmla="*/ 1429809 w 3180821"/>
                    <a:gd name="connsiteY68" fmla="*/ 975928 h 2276195"/>
                    <a:gd name="connsiteX69" fmla="*/ 1431925 w 3180821"/>
                    <a:gd name="connsiteY69" fmla="*/ 912453 h 2276195"/>
                    <a:gd name="connsiteX70" fmla="*/ 1429809 w 3180821"/>
                    <a:gd name="connsiteY70" fmla="*/ 858499 h 2276195"/>
                    <a:gd name="connsiteX71" fmla="*/ 1422930 w 3180821"/>
                    <a:gd name="connsiteY71" fmla="*/ 813538 h 2276195"/>
                    <a:gd name="connsiteX72" fmla="*/ 1411817 w 3180821"/>
                    <a:gd name="connsiteY72" fmla="*/ 775982 h 2276195"/>
                    <a:gd name="connsiteX73" fmla="*/ 1399117 w 3180821"/>
                    <a:gd name="connsiteY73" fmla="*/ 746360 h 2276195"/>
                    <a:gd name="connsiteX74" fmla="*/ 1383771 w 3180821"/>
                    <a:gd name="connsiteY74" fmla="*/ 723615 h 2276195"/>
                    <a:gd name="connsiteX75" fmla="*/ 1366838 w 3180821"/>
                    <a:gd name="connsiteY75" fmla="*/ 706159 h 2276195"/>
                    <a:gd name="connsiteX76" fmla="*/ 1349375 w 3180821"/>
                    <a:gd name="connsiteY76" fmla="*/ 692935 h 2276195"/>
                    <a:gd name="connsiteX77" fmla="*/ 1323446 w 3180821"/>
                    <a:gd name="connsiteY77" fmla="*/ 681827 h 2276195"/>
                    <a:gd name="connsiteX78" fmla="*/ 1282700 w 3180821"/>
                    <a:gd name="connsiteY78" fmla="*/ 676538 h 2276195"/>
                    <a:gd name="connsiteX79" fmla="*/ 1275821 w 3180821"/>
                    <a:gd name="connsiteY79" fmla="*/ 678125 h 2276195"/>
                    <a:gd name="connsiteX80" fmla="*/ 1264180 w 3180821"/>
                    <a:gd name="connsiteY80" fmla="*/ 681827 h 2276195"/>
                    <a:gd name="connsiteX81" fmla="*/ 1245659 w 3180821"/>
                    <a:gd name="connsiteY81" fmla="*/ 690291 h 2276195"/>
                    <a:gd name="connsiteX82" fmla="*/ 1223963 w 3180821"/>
                    <a:gd name="connsiteY82" fmla="*/ 707746 h 2276195"/>
                    <a:gd name="connsiteX83" fmla="*/ 1206500 w 3180821"/>
                    <a:gd name="connsiteY83" fmla="*/ 735252 h 2276195"/>
                    <a:gd name="connsiteX84" fmla="*/ 1199621 w 3180821"/>
                    <a:gd name="connsiteY84" fmla="*/ 765403 h 2276195"/>
                    <a:gd name="connsiteX85" fmla="*/ 1200680 w 3180821"/>
                    <a:gd name="connsiteY85" fmla="*/ 810364 h 2276195"/>
                    <a:gd name="connsiteX86" fmla="*/ 1212321 w 3180821"/>
                    <a:gd name="connsiteY86" fmla="*/ 852152 h 2276195"/>
                    <a:gd name="connsiteX87" fmla="*/ 1214438 w 3180821"/>
                    <a:gd name="connsiteY87" fmla="*/ 856913 h 2276195"/>
                    <a:gd name="connsiteX88" fmla="*/ 1220788 w 3180821"/>
                    <a:gd name="connsiteY88" fmla="*/ 870665 h 2276195"/>
                    <a:gd name="connsiteX89" fmla="*/ 1231371 w 3180821"/>
                    <a:gd name="connsiteY89" fmla="*/ 905577 h 2276195"/>
                    <a:gd name="connsiteX90" fmla="*/ 1243542 w 3180821"/>
                    <a:gd name="connsiteY90" fmla="*/ 966936 h 2276195"/>
                    <a:gd name="connsiteX91" fmla="*/ 1255184 w 3180821"/>
                    <a:gd name="connsiteY91" fmla="*/ 1083836 h 2276195"/>
                    <a:gd name="connsiteX92" fmla="*/ 1255184 w 3180821"/>
                    <a:gd name="connsiteY92" fmla="*/ 1107110 h 2276195"/>
                    <a:gd name="connsiteX93" fmla="*/ 1238780 w 3180821"/>
                    <a:gd name="connsiteY93" fmla="*/ 1120334 h 2276195"/>
                    <a:gd name="connsiteX94" fmla="*/ 1209146 w 3180821"/>
                    <a:gd name="connsiteY94" fmla="*/ 1140434 h 2276195"/>
                    <a:gd name="connsiteX95" fmla="*/ 1181630 w 3180821"/>
                    <a:gd name="connsiteY95" fmla="*/ 1151542 h 2276195"/>
                    <a:gd name="connsiteX96" fmla="*/ 1157288 w 3180821"/>
                    <a:gd name="connsiteY96" fmla="*/ 1155774 h 2276195"/>
                    <a:gd name="connsiteX97" fmla="*/ 1135592 w 3180821"/>
                    <a:gd name="connsiteY97" fmla="*/ 1152600 h 2276195"/>
                    <a:gd name="connsiteX98" fmla="*/ 1115484 w 3180821"/>
                    <a:gd name="connsiteY98" fmla="*/ 1143608 h 2276195"/>
                    <a:gd name="connsiteX99" fmla="*/ 1089555 w 3180821"/>
                    <a:gd name="connsiteY99" fmla="*/ 1122979 h 2276195"/>
                    <a:gd name="connsiteX100" fmla="*/ 1062038 w 3180821"/>
                    <a:gd name="connsiteY100" fmla="*/ 1084894 h 2276195"/>
                    <a:gd name="connsiteX101" fmla="*/ 1044046 w 3180821"/>
                    <a:gd name="connsiteY101" fmla="*/ 1043635 h 2276195"/>
                    <a:gd name="connsiteX102" fmla="*/ 1027113 w 3180821"/>
                    <a:gd name="connsiteY102" fmla="*/ 992326 h 2276195"/>
                    <a:gd name="connsiteX103" fmla="*/ 1025525 w 3180821"/>
                    <a:gd name="connsiteY103" fmla="*/ 983334 h 2276195"/>
                    <a:gd name="connsiteX104" fmla="*/ 1016000 w 3180821"/>
                    <a:gd name="connsiteY104" fmla="*/ 955828 h 2276195"/>
                    <a:gd name="connsiteX105" fmla="*/ 1001184 w 3180821"/>
                    <a:gd name="connsiteY105" fmla="*/ 882831 h 2276195"/>
                    <a:gd name="connsiteX106" fmla="*/ 992188 w 3180821"/>
                    <a:gd name="connsiteY106" fmla="*/ 796082 h 2276195"/>
                    <a:gd name="connsiteX107" fmla="*/ 987425 w 3180821"/>
                    <a:gd name="connsiteY107" fmla="*/ 704573 h 2276195"/>
                    <a:gd name="connsiteX108" fmla="*/ 987425 w 3180821"/>
                    <a:gd name="connsiteY108" fmla="*/ 488758 h 2276195"/>
                    <a:gd name="connsiteX109" fmla="*/ 990071 w 3180821"/>
                    <a:gd name="connsiteY109" fmla="*/ 437978 h 2276195"/>
                    <a:gd name="connsiteX110" fmla="*/ 981605 w 3180821"/>
                    <a:gd name="connsiteY110" fmla="*/ 415232 h 2276195"/>
                    <a:gd name="connsiteX111" fmla="*/ 964671 w 3180821"/>
                    <a:gd name="connsiteY111" fmla="*/ 378734 h 2276195"/>
                    <a:gd name="connsiteX112" fmla="*/ 947209 w 3180821"/>
                    <a:gd name="connsiteY112" fmla="*/ 352815 h 2276195"/>
                    <a:gd name="connsiteX113" fmla="*/ 931334 w 3180821"/>
                    <a:gd name="connsiteY113" fmla="*/ 335360 h 2276195"/>
                    <a:gd name="connsiteX114" fmla="*/ 914400 w 3180821"/>
                    <a:gd name="connsiteY114" fmla="*/ 325839 h 2276195"/>
                    <a:gd name="connsiteX115" fmla="*/ 899055 w 3180821"/>
                    <a:gd name="connsiteY115" fmla="*/ 323723 h 2276195"/>
                    <a:gd name="connsiteX116" fmla="*/ 884767 w 3180821"/>
                    <a:gd name="connsiteY116" fmla="*/ 326896 h 2276195"/>
                    <a:gd name="connsiteX117" fmla="*/ 869950 w 3180821"/>
                    <a:gd name="connsiteY117" fmla="*/ 334302 h 2276195"/>
                    <a:gd name="connsiteX118" fmla="*/ 850900 w 3180821"/>
                    <a:gd name="connsiteY118" fmla="*/ 352815 h 2276195"/>
                    <a:gd name="connsiteX119" fmla="*/ 829734 w 3180821"/>
                    <a:gd name="connsiteY119" fmla="*/ 382966 h 2276195"/>
                    <a:gd name="connsiteX120" fmla="*/ 809096 w 3180821"/>
                    <a:gd name="connsiteY120" fmla="*/ 424754 h 2276195"/>
                    <a:gd name="connsiteX121" fmla="*/ 805921 w 3180821"/>
                    <a:gd name="connsiteY121" fmla="*/ 433217 h 2276195"/>
                    <a:gd name="connsiteX122" fmla="*/ 800100 w 3180821"/>
                    <a:gd name="connsiteY122" fmla="*/ 459136 h 2276195"/>
                    <a:gd name="connsiteX123" fmla="*/ 796925 w 3180821"/>
                    <a:gd name="connsiteY123" fmla="*/ 514148 h 2276195"/>
                    <a:gd name="connsiteX124" fmla="*/ 804863 w 3180821"/>
                    <a:gd name="connsiteY124" fmla="*/ 569688 h 2276195"/>
                    <a:gd name="connsiteX125" fmla="*/ 819680 w 3180821"/>
                    <a:gd name="connsiteY125" fmla="*/ 624700 h 2276195"/>
                    <a:gd name="connsiteX126" fmla="*/ 849842 w 3180821"/>
                    <a:gd name="connsiteY126" fmla="*/ 701399 h 2276195"/>
                    <a:gd name="connsiteX127" fmla="*/ 892175 w 3180821"/>
                    <a:gd name="connsiteY127" fmla="*/ 783916 h 2276195"/>
                    <a:gd name="connsiteX128" fmla="*/ 906992 w 3180821"/>
                    <a:gd name="connsiteY128" fmla="*/ 811422 h 2276195"/>
                    <a:gd name="connsiteX129" fmla="*/ 918105 w 3180821"/>
                    <a:gd name="connsiteY129" fmla="*/ 835754 h 2276195"/>
                    <a:gd name="connsiteX130" fmla="*/ 932921 w 3180821"/>
                    <a:gd name="connsiteY130" fmla="*/ 891824 h 2276195"/>
                    <a:gd name="connsiteX131" fmla="*/ 942446 w 3180821"/>
                    <a:gd name="connsiteY131" fmla="*/ 966936 h 2276195"/>
                    <a:gd name="connsiteX132" fmla="*/ 943505 w 3180821"/>
                    <a:gd name="connsiteY132" fmla="*/ 979631 h 2276195"/>
                    <a:gd name="connsiteX133" fmla="*/ 938742 w 3180821"/>
                    <a:gd name="connsiteY133" fmla="*/ 982805 h 2276195"/>
                    <a:gd name="connsiteX134" fmla="*/ 929746 w 3180821"/>
                    <a:gd name="connsiteY134" fmla="*/ 984391 h 2276195"/>
                    <a:gd name="connsiteX135" fmla="*/ 914400 w 3180821"/>
                    <a:gd name="connsiteY135" fmla="*/ 979631 h 2276195"/>
                    <a:gd name="connsiteX136" fmla="*/ 892175 w 3180821"/>
                    <a:gd name="connsiteY136" fmla="*/ 961117 h 2276195"/>
                    <a:gd name="connsiteX137" fmla="*/ 869950 w 3180821"/>
                    <a:gd name="connsiteY137" fmla="*/ 934140 h 2276195"/>
                    <a:gd name="connsiteX138" fmla="*/ 821267 w 3180821"/>
                    <a:gd name="connsiteY138" fmla="*/ 853739 h 2276195"/>
                    <a:gd name="connsiteX139" fmla="*/ 810155 w 3180821"/>
                    <a:gd name="connsiteY139" fmla="*/ 830994 h 2276195"/>
                    <a:gd name="connsiteX140" fmla="*/ 790046 w 3180821"/>
                    <a:gd name="connsiteY140" fmla="*/ 802959 h 2276195"/>
                    <a:gd name="connsiteX141" fmla="*/ 757238 w 3180821"/>
                    <a:gd name="connsiteY141" fmla="*/ 768576 h 2276195"/>
                    <a:gd name="connsiteX142" fmla="*/ 738188 w 3180821"/>
                    <a:gd name="connsiteY142" fmla="*/ 756939 h 2276195"/>
                    <a:gd name="connsiteX143" fmla="*/ 728663 w 3180821"/>
                    <a:gd name="connsiteY143" fmla="*/ 754824 h 2276195"/>
                    <a:gd name="connsiteX144" fmla="*/ 716492 w 3180821"/>
                    <a:gd name="connsiteY144" fmla="*/ 758526 h 2276195"/>
                    <a:gd name="connsiteX145" fmla="*/ 706438 w 3180821"/>
                    <a:gd name="connsiteY145" fmla="*/ 773866 h 2276195"/>
                    <a:gd name="connsiteX146" fmla="*/ 703263 w 3180821"/>
                    <a:gd name="connsiteY146" fmla="*/ 796611 h 2276195"/>
                    <a:gd name="connsiteX147" fmla="*/ 705379 w 3180821"/>
                    <a:gd name="connsiteY147" fmla="*/ 820943 h 2276195"/>
                    <a:gd name="connsiteX148" fmla="*/ 713317 w 3180821"/>
                    <a:gd name="connsiteY148" fmla="*/ 843160 h 2276195"/>
                    <a:gd name="connsiteX149" fmla="*/ 718609 w 3180821"/>
                    <a:gd name="connsiteY149" fmla="*/ 851623 h 2276195"/>
                    <a:gd name="connsiteX150" fmla="*/ 733954 w 3180821"/>
                    <a:gd name="connsiteY150" fmla="*/ 873839 h 2276195"/>
                    <a:gd name="connsiteX151" fmla="*/ 784225 w 3180821"/>
                    <a:gd name="connsiteY151" fmla="*/ 963762 h 2276195"/>
                    <a:gd name="connsiteX152" fmla="*/ 865717 w 3180821"/>
                    <a:gd name="connsiteY152" fmla="*/ 1119805 h 2276195"/>
                    <a:gd name="connsiteX153" fmla="*/ 882121 w 3180821"/>
                    <a:gd name="connsiteY153" fmla="*/ 1152600 h 2276195"/>
                    <a:gd name="connsiteX154" fmla="*/ 886355 w 3180821"/>
                    <a:gd name="connsiteY154" fmla="*/ 1171643 h 2276195"/>
                    <a:gd name="connsiteX155" fmla="*/ 886355 w 3180821"/>
                    <a:gd name="connsiteY155" fmla="*/ 1199149 h 2276195"/>
                    <a:gd name="connsiteX156" fmla="*/ 879475 w 3180821"/>
                    <a:gd name="connsiteY156" fmla="*/ 1217133 h 2276195"/>
                    <a:gd name="connsiteX157" fmla="*/ 867834 w 3180821"/>
                    <a:gd name="connsiteY157" fmla="*/ 1228241 h 2276195"/>
                    <a:gd name="connsiteX158" fmla="*/ 847196 w 3180821"/>
                    <a:gd name="connsiteY158" fmla="*/ 1233531 h 2276195"/>
                    <a:gd name="connsiteX159" fmla="*/ 824442 w 3180821"/>
                    <a:gd name="connsiteY159" fmla="*/ 1229299 h 2276195"/>
                    <a:gd name="connsiteX160" fmla="*/ 821267 w 3180821"/>
                    <a:gd name="connsiteY160" fmla="*/ 1228770 h 2276195"/>
                    <a:gd name="connsiteX161" fmla="*/ 637646 w 3180821"/>
                    <a:gd name="connsiteY161" fmla="*/ 807190 h 2276195"/>
                    <a:gd name="connsiteX162" fmla="*/ 515938 w 3180821"/>
                    <a:gd name="connsiteY162" fmla="*/ 524727 h 2276195"/>
                    <a:gd name="connsiteX163" fmla="*/ 488421 w 3180821"/>
                    <a:gd name="connsiteY163" fmla="*/ 459136 h 2276195"/>
                    <a:gd name="connsiteX164" fmla="*/ 436034 w 3180821"/>
                    <a:gd name="connsiteY164" fmla="*/ 345939 h 2276195"/>
                    <a:gd name="connsiteX165" fmla="*/ 385763 w 3180821"/>
                    <a:gd name="connsiteY165" fmla="*/ 251255 h 2276195"/>
                    <a:gd name="connsiteX166" fmla="*/ 337609 w 3180821"/>
                    <a:gd name="connsiteY166" fmla="*/ 175614 h 2276195"/>
                    <a:gd name="connsiteX167" fmla="*/ 291571 w 3180821"/>
                    <a:gd name="connsiteY167" fmla="*/ 115842 h 2276195"/>
                    <a:gd name="connsiteX168" fmla="*/ 248179 w 3180821"/>
                    <a:gd name="connsiteY168" fmla="*/ 70881 h 2276195"/>
                    <a:gd name="connsiteX169" fmla="*/ 207963 w 3180821"/>
                    <a:gd name="connsiteY169" fmla="*/ 38085 h 2276195"/>
                    <a:gd name="connsiteX170" fmla="*/ 171450 w 3180821"/>
                    <a:gd name="connsiteY170" fmla="*/ 16398 h 2276195"/>
                    <a:gd name="connsiteX171" fmla="*/ 137584 w 3180821"/>
                    <a:gd name="connsiteY171" fmla="*/ 4232 h 2276195"/>
                    <a:gd name="connsiteX172" fmla="*/ 107421 w 3180821"/>
                    <a:gd name="connsiteY172" fmla="*/ 0 h 2276195"/>
                    <a:gd name="connsiteX173" fmla="*/ 80434 w 3180821"/>
                    <a:gd name="connsiteY173" fmla="*/ 1587 h 2276195"/>
                    <a:gd name="connsiteX174" fmla="*/ 58738 w 3180821"/>
                    <a:gd name="connsiteY174" fmla="*/ 6877 h 2276195"/>
                    <a:gd name="connsiteX175" fmla="*/ 17463 w 3180821"/>
                    <a:gd name="connsiteY175" fmla="*/ 28035 h 2276195"/>
                    <a:gd name="connsiteX176" fmla="*/ 10584 w 3180821"/>
                    <a:gd name="connsiteY176" fmla="*/ 34911 h 2276195"/>
                    <a:gd name="connsiteX177" fmla="*/ 6879 w 3180821"/>
                    <a:gd name="connsiteY177" fmla="*/ 40201 h 2276195"/>
                    <a:gd name="connsiteX178" fmla="*/ 1588 w 3180821"/>
                    <a:gd name="connsiteY178" fmla="*/ 53425 h 2276195"/>
                    <a:gd name="connsiteX179" fmla="*/ 0 w 3180821"/>
                    <a:gd name="connsiteY179" fmla="*/ 79344 h 2276195"/>
                    <a:gd name="connsiteX180" fmla="*/ 7409 w 3180821"/>
                    <a:gd name="connsiteY180" fmla="*/ 122719 h 2276195"/>
                    <a:gd name="connsiteX181" fmla="*/ 25929 w 3180821"/>
                    <a:gd name="connsiteY181" fmla="*/ 175085 h 2276195"/>
                    <a:gd name="connsiteX182" fmla="*/ 68263 w 3180821"/>
                    <a:gd name="connsiteY182" fmla="*/ 265537 h 2276195"/>
                    <a:gd name="connsiteX183" fmla="*/ 146050 w 3180821"/>
                    <a:gd name="connsiteY183" fmla="*/ 403066 h 2276195"/>
                    <a:gd name="connsiteX184" fmla="*/ 235479 w 3180821"/>
                    <a:gd name="connsiteY184" fmla="*/ 541653 h 2276195"/>
                    <a:gd name="connsiteX185" fmla="*/ 322263 w 3180821"/>
                    <a:gd name="connsiteY185" fmla="*/ 668603 h 2276195"/>
                    <a:gd name="connsiteX186" fmla="*/ 422804 w 3180821"/>
                    <a:gd name="connsiteY186" fmla="*/ 808777 h 2276195"/>
                    <a:gd name="connsiteX187" fmla="*/ 439738 w 3180821"/>
                    <a:gd name="connsiteY187" fmla="*/ 830465 h 2276195"/>
                    <a:gd name="connsiteX188" fmla="*/ 466196 w 3180821"/>
                    <a:gd name="connsiteY188" fmla="*/ 875426 h 2276195"/>
                    <a:gd name="connsiteX189" fmla="*/ 516467 w 3180821"/>
                    <a:gd name="connsiteY189" fmla="*/ 970639 h 2276195"/>
                    <a:gd name="connsiteX190" fmla="*/ 564092 w 3180821"/>
                    <a:gd name="connsiteY190" fmla="*/ 1069554 h 2276195"/>
                    <a:gd name="connsiteX191" fmla="*/ 606425 w 3180821"/>
                    <a:gd name="connsiteY191" fmla="*/ 1172172 h 2276195"/>
                    <a:gd name="connsiteX192" fmla="*/ 664634 w 3180821"/>
                    <a:gd name="connsiteY192" fmla="*/ 1327685 h 2276195"/>
                    <a:gd name="connsiteX193" fmla="*/ 729192 w 3180821"/>
                    <a:gd name="connsiteY193" fmla="*/ 1531863 h 2276195"/>
                    <a:gd name="connsiteX194" fmla="*/ 779463 w 3180821"/>
                    <a:gd name="connsiteY194" fmla="*/ 1720172 h 2276195"/>
                    <a:gd name="connsiteX195" fmla="*/ 815975 w 3180821"/>
                    <a:gd name="connsiteY195" fmla="*/ 1879389 h 2276195"/>
                    <a:gd name="connsiteX196" fmla="*/ 839538 w 3180821"/>
                    <a:gd name="connsiteY196" fmla="*/ 2017748 h 2276195"/>
                    <a:gd name="connsiteX197" fmla="*/ 760040 w 3180821"/>
                    <a:gd name="connsiteY197" fmla="*/ 2097549 h 2276195"/>
                    <a:gd name="connsiteX198" fmla="*/ 661770 w 3180821"/>
                    <a:gd name="connsiteY198" fmla="*/ 2117118 h 2276195"/>
                    <a:gd name="connsiteX199" fmla="*/ 403631 w 3180821"/>
                    <a:gd name="connsiteY199" fmla="*/ 2276195 h 22761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  <a:cxn ang="0">
                      <a:pos x="connsiteX191" y="connsiteY191"/>
                    </a:cxn>
                    <a:cxn ang="0">
                      <a:pos x="connsiteX192" y="connsiteY192"/>
                    </a:cxn>
                    <a:cxn ang="0">
                      <a:pos x="connsiteX193" y="connsiteY193"/>
                    </a:cxn>
                    <a:cxn ang="0">
                      <a:pos x="connsiteX194" y="connsiteY194"/>
                    </a:cxn>
                    <a:cxn ang="0">
                      <a:pos x="connsiteX195" y="connsiteY195"/>
                    </a:cxn>
                    <a:cxn ang="0">
                      <a:pos x="connsiteX196" y="connsiteY196"/>
                    </a:cxn>
                    <a:cxn ang="0">
                      <a:pos x="connsiteX197" y="connsiteY197"/>
                    </a:cxn>
                    <a:cxn ang="0">
                      <a:pos x="connsiteX198" y="connsiteY198"/>
                    </a:cxn>
                    <a:cxn ang="0">
                      <a:pos x="connsiteX199" y="connsiteY199"/>
                    </a:cxn>
                  </a:cxnLst>
                  <a:rect l="l" t="t" r="r" b="b"/>
                  <a:pathLst>
                    <a:path w="3180821" h="2276195">
                      <a:moveTo>
                        <a:pt x="403631" y="2276195"/>
                      </a:moveTo>
                      <a:lnTo>
                        <a:pt x="3085922" y="2109788"/>
                      </a:lnTo>
                      <a:lnTo>
                        <a:pt x="3083984" y="2107899"/>
                      </a:lnTo>
                      <a:lnTo>
                        <a:pt x="3060171" y="2076161"/>
                      </a:lnTo>
                      <a:lnTo>
                        <a:pt x="3042180" y="2031200"/>
                      </a:lnTo>
                      <a:lnTo>
                        <a:pt x="3036888" y="1986767"/>
                      </a:lnTo>
                      <a:lnTo>
                        <a:pt x="3040063" y="1943393"/>
                      </a:lnTo>
                      <a:lnTo>
                        <a:pt x="3048000" y="1902134"/>
                      </a:lnTo>
                      <a:lnTo>
                        <a:pt x="3064404" y="1846593"/>
                      </a:lnTo>
                      <a:lnTo>
                        <a:pt x="3071813" y="1817501"/>
                      </a:lnTo>
                      <a:lnTo>
                        <a:pt x="3076576" y="1803748"/>
                      </a:lnTo>
                      <a:lnTo>
                        <a:pt x="3095626" y="1767250"/>
                      </a:lnTo>
                      <a:lnTo>
                        <a:pt x="3142192" y="1697427"/>
                      </a:lnTo>
                      <a:lnTo>
                        <a:pt x="3180821" y="1644531"/>
                      </a:lnTo>
                      <a:lnTo>
                        <a:pt x="3045354" y="1603802"/>
                      </a:lnTo>
                      <a:lnTo>
                        <a:pt x="2453217" y="1417079"/>
                      </a:lnTo>
                      <a:lnTo>
                        <a:pt x="2216680" y="1336678"/>
                      </a:lnTo>
                      <a:lnTo>
                        <a:pt x="2145242" y="1310230"/>
                      </a:lnTo>
                      <a:lnTo>
                        <a:pt x="2119313" y="1298064"/>
                      </a:lnTo>
                      <a:lnTo>
                        <a:pt x="2116138" y="1294361"/>
                      </a:lnTo>
                      <a:lnTo>
                        <a:pt x="2103438" y="1293303"/>
                      </a:lnTo>
                      <a:lnTo>
                        <a:pt x="2083330" y="1284311"/>
                      </a:lnTo>
                      <a:lnTo>
                        <a:pt x="2064280" y="1265268"/>
                      </a:lnTo>
                      <a:lnTo>
                        <a:pt x="2062163" y="1260508"/>
                      </a:lnTo>
                      <a:lnTo>
                        <a:pt x="2001309" y="1085423"/>
                      </a:lnTo>
                      <a:lnTo>
                        <a:pt x="1991254" y="1038874"/>
                      </a:lnTo>
                      <a:lnTo>
                        <a:pt x="1974321" y="990210"/>
                      </a:lnTo>
                      <a:lnTo>
                        <a:pt x="1963209" y="967994"/>
                      </a:lnTo>
                      <a:lnTo>
                        <a:pt x="1951038" y="952125"/>
                      </a:lnTo>
                      <a:lnTo>
                        <a:pt x="1938867" y="943133"/>
                      </a:lnTo>
                      <a:lnTo>
                        <a:pt x="1927225" y="939430"/>
                      </a:lnTo>
                      <a:lnTo>
                        <a:pt x="1915054" y="939959"/>
                      </a:lnTo>
                      <a:lnTo>
                        <a:pt x="1898121" y="946835"/>
                      </a:lnTo>
                      <a:lnTo>
                        <a:pt x="1879071" y="963762"/>
                      </a:lnTo>
                      <a:lnTo>
                        <a:pt x="1858434" y="991268"/>
                      </a:lnTo>
                      <a:lnTo>
                        <a:pt x="1855788" y="997086"/>
                      </a:lnTo>
                      <a:lnTo>
                        <a:pt x="1846263" y="1025121"/>
                      </a:lnTo>
                      <a:lnTo>
                        <a:pt x="1827213" y="1116102"/>
                      </a:lnTo>
                      <a:lnTo>
                        <a:pt x="1805517" y="1261566"/>
                      </a:lnTo>
                      <a:lnTo>
                        <a:pt x="1802342" y="1290658"/>
                      </a:lnTo>
                      <a:lnTo>
                        <a:pt x="1790700" y="1303353"/>
                      </a:lnTo>
                      <a:lnTo>
                        <a:pt x="1770063" y="1321867"/>
                      </a:lnTo>
                      <a:lnTo>
                        <a:pt x="1751013" y="1331388"/>
                      </a:lnTo>
                      <a:lnTo>
                        <a:pt x="1735138" y="1334562"/>
                      </a:lnTo>
                      <a:lnTo>
                        <a:pt x="1720850" y="1330859"/>
                      </a:lnTo>
                      <a:lnTo>
                        <a:pt x="1708680" y="1321867"/>
                      </a:lnTo>
                      <a:lnTo>
                        <a:pt x="1692275" y="1300180"/>
                      </a:lnTo>
                      <a:lnTo>
                        <a:pt x="1677459" y="1262095"/>
                      </a:lnTo>
                      <a:lnTo>
                        <a:pt x="1667405" y="1221894"/>
                      </a:lnTo>
                      <a:lnTo>
                        <a:pt x="1659467" y="1170585"/>
                      </a:lnTo>
                      <a:cubicBezTo>
                        <a:pt x="1659291" y="1167940"/>
                        <a:pt x="1659114" y="1165295"/>
                        <a:pt x="1658938" y="1162650"/>
                      </a:cubicBezTo>
                      <a:lnTo>
                        <a:pt x="1655234" y="1151542"/>
                      </a:lnTo>
                      <a:lnTo>
                        <a:pt x="1646767" y="1135145"/>
                      </a:lnTo>
                      <a:lnTo>
                        <a:pt x="1636184" y="1121921"/>
                      </a:lnTo>
                      <a:lnTo>
                        <a:pt x="1624542" y="1113457"/>
                      </a:lnTo>
                      <a:lnTo>
                        <a:pt x="1604963" y="1107110"/>
                      </a:lnTo>
                      <a:lnTo>
                        <a:pt x="1577446" y="1107639"/>
                      </a:lnTo>
                      <a:lnTo>
                        <a:pt x="1537230" y="1121392"/>
                      </a:lnTo>
                      <a:lnTo>
                        <a:pt x="1499130" y="1144137"/>
                      </a:lnTo>
                      <a:lnTo>
                        <a:pt x="1494896" y="1147311"/>
                      </a:lnTo>
                      <a:lnTo>
                        <a:pt x="1475317" y="1150484"/>
                      </a:lnTo>
                      <a:lnTo>
                        <a:pt x="1445684" y="1149426"/>
                      </a:lnTo>
                      <a:lnTo>
                        <a:pt x="1426634" y="1143608"/>
                      </a:lnTo>
                      <a:lnTo>
                        <a:pt x="1414992" y="1132500"/>
                      </a:lnTo>
                      <a:lnTo>
                        <a:pt x="1409700" y="1114515"/>
                      </a:lnTo>
                      <a:lnTo>
                        <a:pt x="1412875" y="1093886"/>
                      </a:lnTo>
                      <a:lnTo>
                        <a:pt x="1413405" y="1091770"/>
                      </a:lnTo>
                      <a:lnTo>
                        <a:pt x="1421342" y="1049453"/>
                      </a:lnTo>
                      <a:lnTo>
                        <a:pt x="1429809" y="975928"/>
                      </a:lnTo>
                      <a:cubicBezTo>
                        <a:pt x="1430514" y="954770"/>
                        <a:pt x="1431220" y="933611"/>
                        <a:pt x="1431925" y="912453"/>
                      </a:cubicBezTo>
                      <a:cubicBezTo>
                        <a:pt x="1431220" y="894468"/>
                        <a:pt x="1430514" y="876484"/>
                        <a:pt x="1429809" y="858499"/>
                      </a:cubicBezTo>
                      <a:lnTo>
                        <a:pt x="1422930" y="813538"/>
                      </a:lnTo>
                      <a:lnTo>
                        <a:pt x="1411817" y="775982"/>
                      </a:lnTo>
                      <a:lnTo>
                        <a:pt x="1399117" y="746360"/>
                      </a:lnTo>
                      <a:lnTo>
                        <a:pt x="1383771" y="723615"/>
                      </a:lnTo>
                      <a:lnTo>
                        <a:pt x="1366838" y="706159"/>
                      </a:lnTo>
                      <a:lnTo>
                        <a:pt x="1349375" y="692935"/>
                      </a:lnTo>
                      <a:lnTo>
                        <a:pt x="1323446" y="681827"/>
                      </a:lnTo>
                      <a:lnTo>
                        <a:pt x="1282700" y="676538"/>
                      </a:lnTo>
                      <a:lnTo>
                        <a:pt x="1275821" y="678125"/>
                      </a:lnTo>
                      <a:lnTo>
                        <a:pt x="1264180" y="681827"/>
                      </a:lnTo>
                      <a:lnTo>
                        <a:pt x="1245659" y="690291"/>
                      </a:lnTo>
                      <a:lnTo>
                        <a:pt x="1223963" y="707746"/>
                      </a:lnTo>
                      <a:lnTo>
                        <a:pt x="1206500" y="735252"/>
                      </a:lnTo>
                      <a:lnTo>
                        <a:pt x="1199621" y="765403"/>
                      </a:lnTo>
                      <a:lnTo>
                        <a:pt x="1200680" y="810364"/>
                      </a:lnTo>
                      <a:lnTo>
                        <a:pt x="1212321" y="852152"/>
                      </a:lnTo>
                      <a:lnTo>
                        <a:pt x="1214438" y="856913"/>
                      </a:lnTo>
                      <a:lnTo>
                        <a:pt x="1220788" y="870665"/>
                      </a:lnTo>
                      <a:lnTo>
                        <a:pt x="1231371" y="905577"/>
                      </a:lnTo>
                      <a:lnTo>
                        <a:pt x="1243542" y="966936"/>
                      </a:lnTo>
                      <a:lnTo>
                        <a:pt x="1255184" y="1083836"/>
                      </a:lnTo>
                      <a:lnTo>
                        <a:pt x="1255184" y="1107110"/>
                      </a:lnTo>
                      <a:lnTo>
                        <a:pt x="1238780" y="1120334"/>
                      </a:lnTo>
                      <a:lnTo>
                        <a:pt x="1209146" y="1140434"/>
                      </a:lnTo>
                      <a:lnTo>
                        <a:pt x="1181630" y="1151542"/>
                      </a:lnTo>
                      <a:lnTo>
                        <a:pt x="1157288" y="1155774"/>
                      </a:lnTo>
                      <a:lnTo>
                        <a:pt x="1135592" y="1152600"/>
                      </a:lnTo>
                      <a:lnTo>
                        <a:pt x="1115484" y="1143608"/>
                      </a:lnTo>
                      <a:lnTo>
                        <a:pt x="1089555" y="1122979"/>
                      </a:lnTo>
                      <a:lnTo>
                        <a:pt x="1062038" y="1084894"/>
                      </a:lnTo>
                      <a:lnTo>
                        <a:pt x="1044046" y="1043635"/>
                      </a:lnTo>
                      <a:lnTo>
                        <a:pt x="1027113" y="992326"/>
                      </a:lnTo>
                      <a:lnTo>
                        <a:pt x="1025525" y="983334"/>
                      </a:lnTo>
                      <a:lnTo>
                        <a:pt x="1016000" y="955828"/>
                      </a:lnTo>
                      <a:lnTo>
                        <a:pt x="1001184" y="882831"/>
                      </a:lnTo>
                      <a:lnTo>
                        <a:pt x="992188" y="796082"/>
                      </a:lnTo>
                      <a:lnTo>
                        <a:pt x="987425" y="704573"/>
                      </a:lnTo>
                      <a:lnTo>
                        <a:pt x="987425" y="488758"/>
                      </a:lnTo>
                      <a:lnTo>
                        <a:pt x="990071" y="437978"/>
                      </a:lnTo>
                      <a:lnTo>
                        <a:pt x="981605" y="415232"/>
                      </a:lnTo>
                      <a:lnTo>
                        <a:pt x="964671" y="378734"/>
                      </a:lnTo>
                      <a:lnTo>
                        <a:pt x="947209" y="352815"/>
                      </a:lnTo>
                      <a:lnTo>
                        <a:pt x="931334" y="335360"/>
                      </a:lnTo>
                      <a:lnTo>
                        <a:pt x="914400" y="325839"/>
                      </a:lnTo>
                      <a:lnTo>
                        <a:pt x="899055" y="323723"/>
                      </a:lnTo>
                      <a:lnTo>
                        <a:pt x="884767" y="326896"/>
                      </a:lnTo>
                      <a:lnTo>
                        <a:pt x="869950" y="334302"/>
                      </a:lnTo>
                      <a:lnTo>
                        <a:pt x="850900" y="352815"/>
                      </a:lnTo>
                      <a:lnTo>
                        <a:pt x="829734" y="382966"/>
                      </a:lnTo>
                      <a:lnTo>
                        <a:pt x="809096" y="424754"/>
                      </a:lnTo>
                      <a:lnTo>
                        <a:pt x="805921" y="433217"/>
                      </a:lnTo>
                      <a:lnTo>
                        <a:pt x="800100" y="459136"/>
                      </a:lnTo>
                      <a:lnTo>
                        <a:pt x="796925" y="514148"/>
                      </a:lnTo>
                      <a:lnTo>
                        <a:pt x="804863" y="569688"/>
                      </a:lnTo>
                      <a:lnTo>
                        <a:pt x="819680" y="624700"/>
                      </a:lnTo>
                      <a:lnTo>
                        <a:pt x="849842" y="701399"/>
                      </a:lnTo>
                      <a:lnTo>
                        <a:pt x="892175" y="783916"/>
                      </a:lnTo>
                      <a:lnTo>
                        <a:pt x="906992" y="811422"/>
                      </a:lnTo>
                      <a:lnTo>
                        <a:pt x="918105" y="835754"/>
                      </a:lnTo>
                      <a:lnTo>
                        <a:pt x="932921" y="891824"/>
                      </a:lnTo>
                      <a:lnTo>
                        <a:pt x="942446" y="966936"/>
                      </a:lnTo>
                      <a:lnTo>
                        <a:pt x="943505" y="979631"/>
                      </a:lnTo>
                      <a:lnTo>
                        <a:pt x="938742" y="982805"/>
                      </a:lnTo>
                      <a:lnTo>
                        <a:pt x="929746" y="984391"/>
                      </a:lnTo>
                      <a:lnTo>
                        <a:pt x="914400" y="979631"/>
                      </a:lnTo>
                      <a:lnTo>
                        <a:pt x="892175" y="961117"/>
                      </a:lnTo>
                      <a:lnTo>
                        <a:pt x="869950" y="934140"/>
                      </a:lnTo>
                      <a:lnTo>
                        <a:pt x="821267" y="853739"/>
                      </a:lnTo>
                      <a:lnTo>
                        <a:pt x="810155" y="830994"/>
                      </a:lnTo>
                      <a:lnTo>
                        <a:pt x="790046" y="802959"/>
                      </a:lnTo>
                      <a:lnTo>
                        <a:pt x="757238" y="768576"/>
                      </a:lnTo>
                      <a:lnTo>
                        <a:pt x="738188" y="756939"/>
                      </a:lnTo>
                      <a:lnTo>
                        <a:pt x="728663" y="754824"/>
                      </a:lnTo>
                      <a:lnTo>
                        <a:pt x="716492" y="758526"/>
                      </a:lnTo>
                      <a:lnTo>
                        <a:pt x="706438" y="773866"/>
                      </a:lnTo>
                      <a:lnTo>
                        <a:pt x="703263" y="796611"/>
                      </a:lnTo>
                      <a:lnTo>
                        <a:pt x="705379" y="820943"/>
                      </a:lnTo>
                      <a:lnTo>
                        <a:pt x="713317" y="843160"/>
                      </a:lnTo>
                      <a:lnTo>
                        <a:pt x="718609" y="851623"/>
                      </a:lnTo>
                      <a:lnTo>
                        <a:pt x="733954" y="873839"/>
                      </a:lnTo>
                      <a:lnTo>
                        <a:pt x="784225" y="963762"/>
                      </a:lnTo>
                      <a:lnTo>
                        <a:pt x="865717" y="1119805"/>
                      </a:lnTo>
                      <a:lnTo>
                        <a:pt x="882121" y="1152600"/>
                      </a:lnTo>
                      <a:lnTo>
                        <a:pt x="886355" y="1171643"/>
                      </a:lnTo>
                      <a:lnTo>
                        <a:pt x="886355" y="1199149"/>
                      </a:lnTo>
                      <a:lnTo>
                        <a:pt x="879475" y="1217133"/>
                      </a:lnTo>
                      <a:lnTo>
                        <a:pt x="867834" y="1228241"/>
                      </a:lnTo>
                      <a:lnTo>
                        <a:pt x="847196" y="1233531"/>
                      </a:lnTo>
                      <a:lnTo>
                        <a:pt x="824442" y="1229299"/>
                      </a:lnTo>
                      <a:lnTo>
                        <a:pt x="821267" y="1228770"/>
                      </a:lnTo>
                      <a:lnTo>
                        <a:pt x="637646" y="807190"/>
                      </a:lnTo>
                      <a:lnTo>
                        <a:pt x="515938" y="524727"/>
                      </a:lnTo>
                      <a:lnTo>
                        <a:pt x="488421" y="459136"/>
                      </a:lnTo>
                      <a:lnTo>
                        <a:pt x="436034" y="345939"/>
                      </a:lnTo>
                      <a:lnTo>
                        <a:pt x="385763" y="251255"/>
                      </a:lnTo>
                      <a:lnTo>
                        <a:pt x="337609" y="175614"/>
                      </a:lnTo>
                      <a:lnTo>
                        <a:pt x="291571" y="115842"/>
                      </a:lnTo>
                      <a:lnTo>
                        <a:pt x="248179" y="70881"/>
                      </a:lnTo>
                      <a:lnTo>
                        <a:pt x="207963" y="38085"/>
                      </a:lnTo>
                      <a:lnTo>
                        <a:pt x="171450" y="16398"/>
                      </a:lnTo>
                      <a:lnTo>
                        <a:pt x="137584" y="4232"/>
                      </a:lnTo>
                      <a:lnTo>
                        <a:pt x="107421" y="0"/>
                      </a:lnTo>
                      <a:lnTo>
                        <a:pt x="80434" y="1587"/>
                      </a:lnTo>
                      <a:lnTo>
                        <a:pt x="58738" y="6877"/>
                      </a:lnTo>
                      <a:lnTo>
                        <a:pt x="17463" y="28035"/>
                      </a:lnTo>
                      <a:lnTo>
                        <a:pt x="10584" y="34911"/>
                      </a:lnTo>
                      <a:lnTo>
                        <a:pt x="6879" y="40201"/>
                      </a:lnTo>
                      <a:lnTo>
                        <a:pt x="1588" y="53425"/>
                      </a:lnTo>
                      <a:cubicBezTo>
                        <a:pt x="1059" y="62065"/>
                        <a:pt x="529" y="70704"/>
                        <a:pt x="0" y="79344"/>
                      </a:cubicBezTo>
                      <a:lnTo>
                        <a:pt x="7409" y="122719"/>
                      </a:lnTo>
                      <a:lnTo>
                        <a:pt x="25929" y="175085"/>
                      </a:lnTo>
                      <a:lnTo>
                        <a:pt x="68263" y="265537"/>
                      </a:lnTo>
                      <a:lnTo>
                        <a:pt x="146050" y="403066"/>
                      </a:lnTo>
                      <a:lnTo>
                        <a:pt x="235479" y="541653"/>
                      </a:lnTo>
                      <a:lnTo>
                        <a:pt x="322263" y="668603"/>
                      </a:lnTo>
                      <a:lnTo>
                        <a:pt x="422804" y="808777"/>
                      </a:lnTo>
                      <a:lnTo>
                        <a:pt x="439738" y="830465"/>
                      </a:lnTo>
                      <a:lnTo>
                        <a:pt x="466196" y="875426"/>
                      </a:lnTo>
                      <a:lnTo>
                        <a:pt x="516467" y="970639"/>
                      </a:lnTo>
                      <a:lnTo>
                        <a:pt x="564092" y="1069554"/>
                      </a:lnTo>
                      <a:lnTo>
                        <a:pt x="606425" y="1172172"/>
                      </a:lnTo>
                      <a:lnTo>
                        <a:pt x="664634" y="1327685"/>
                      </a:lnTo>
                      <a:lnTo>
                        <a:pt x="729192" y="1531863"/>
                      </a:lnTo>
                      <a:lnTo>
                        <a:pt x="779463" y="1720172"/>
                      </a:lnTo>
                      <a:lnTo>
                        <a:pt x="815975" y="1879389"/>
                      </a:lnTo>
                      <a:lnTo>
                        <a:pt x="839538" y="2017748"/>
                      </a:lnTo>
                      <a:lnTo>
                        <a:pt x="760040" y="2097549"/>
                      </a:lnTo>
                      <a:lnTo>
                        <a:pt x="661770" y="2117118"/>
                      </a:lnTo>
                      <a:cubicBezTo>
                        <a:pt x="658927" y="2123919"/>
                        <a:pt x="406474" y="2269394"/>
                        <a:pt x="403631" y="227619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6" name="Freeform 10">
                  <a:extLst>
                    <a:ext uri="{FF2B5EF4-FFF2-40B4-BE49-F238E27FC236}">
                      <a16:creationId xmlns:a16="http://schemas.microsoft.com/office/drawing/2014/main" id="{9C756ABC-6BBC-48B9-AED2-13357914A4A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10800000" flipH="1">
                  <a:off x="10366148" y="1029154"/>
                  <a:ext cx="1492250" cy="1439863"/>
                </a:xfrm>
                <a:custGeom>
                  <a:avLst/>
                  <a:gdLst>
                    <a:gd name="T0" fmla="*/ 2679 w 2820"/>
                    <a:gd name="T1" fmla="*/ 1395 h 2721"/>
                    <a:gd name="T2" fmla="*/ 2562 w 2820"/>
                    <a:gd name="T3" fmla="*/ 1460 h 2721"/>
                    <a:gd name="T4" fmla="*/ 2327 w 2820"/>
                    <a:gd name="T5" fmla="*/ 1784 h 2721"/>
                    <a:gd name="T6" fmla="*/ 2241 w 2820"/>
                    <a:gd name="T7" fmla="*/ 1877 h 2721"/>
                    <a:gd name="T8" fmla="*/ 2035 w 2820"/>
                    <a:gd name="T9" fmla="*/ 1913 h 2721"/>
                    <a:gd name="T10" fmla="*/ 1924 w 2820"/>
                    <a:gd name="T11" fmla="*/ 1864 h 2721"/>
                    <a:gd name="T12" fmla="*/ 1844 w 2820"/>
                    <a:gd name="T13" fmla="*/ 1681 h 2721"/>
                    <a:gd name="T14" fmla="*/ 1900 w 2820"/>
                    <a:gd name="T15" fmla="*/ 1498 h 2721"/>
                    <a:gd name="T16" fmla="*/ 2012 w 2820"/>
                    <a:gd name="T17" fmla="*/ 1362 h 2721"/>
                    <a:gd name="T18" fmla="*/ 2359 w 2820"/>
                    <a:gd name="T19" fmla="*/ 802 h 2721"/>
                    <a:gd name="T20" fmla="*/ 2590 w 2820"/>
                    <a:gd name="T21" fmla="*/ 294 h 2721"/>
                    <a:gd name="T22" fmla="*/ 2587 w 2820"/>
                    <a:gd name="T23" fmla="*/ 147 h 2721"/>
                    <a:gd name="T24" fmla="*/ 2522 w 2820"/>
                    <a:gd name="T25" fmla="*/ 43 h 2721"/>
                    <a:gd name="T26" fmla="*/ 2320 w 2820"/>
                    <a:gd name="T27" fmla="*/ 4 h 2721"/>
                    <a:gd name="T28" fmla="*/ 2175 w 2820"/>
                    <a:gd name="T29" fmla="*/ 73 h 2721"/>
                    <a:gd name="T30" fmla="*/ 2122 w 2820"/>
                    <a:gd name="T31" fmla="*/ 305 h 2721"/>
                    <a:gd name="T32" fmla="*/ 2104 w 2820"/>
                    <a:gd name="T33" fmla="*/ 753 h 2721"/>
                    <a:gd name="T34" fmla="*/ 2042 w 2820"/>
                    <a:gd name="T35" fmla="*/ 880 h 2721"/>
                    <a:gd name="T36" fmla="*/ 1641 w 2820"/>
                    <a:gd name="T37" fmla="*/ 1400 h 2721"/>
                    <a:gd name="T38" fmla="*/ 1538 w 2820"/>
                    <a:gd name="T39" fmla="*/ 1473 h 2721"/>
                    <a:gd name="T40" fmla="*/ 1419 w 2820"/>
                    <a:gd name="T41" fmla="*/ 1466 h 2721"/>
                    <a:gd name="T42" fmla="*/ 1394 w 2820"/>
                    <a:gd name="T43" fmla="*/ 1416 h 2721"/>
                    <a:gd name="T44" fmla="*/ 1389 w 2820"/>
                    <a:gd name="T45" fmla="*/ 1202 h 2721"/>
                    <a:gd name="T46" fmla="*/ 1337 w 2820"/>
                    <a:gd name="T47" fmla="*/ 1154 h 2721"/>
                    <a:gd name="T48" fmla="*/ 1256 w 2820"/>
                    <a:gd name="T49" fmla="*/ 1207 h 2721"/>
                    <a:gd name="T50" fmla="*/ 1183 w 2820"/>
                    <a:gd name="T51" fmla="*/ 1370 h 2721"/>
                    <a:gd name="T52" fmla="*/ 1037 w 2820"/>
                    <a:gd name="T53" fmla="*/ 1472 h 2721"/>
                    <a:gd name="T54" fmla="*/ 903 w 2820"/>
                    <a:gd name="T55" fmla="*/ 1480 h 2721"/>
                    <a:gd name="T56" fmla="*/ 697 w 2820"/>
                    <a:gd name="T57" fmla="*/ 1478 h 2721"/>
                    <a:gd name="T58" fmla="*/ 408 w 2820"/>
                    <a:gd name="T59" fmla="*/ 1590 h 2721"/>
                    <a:gd name="T60" fmla="*/ 177 w 2820"/>
                    <a:gd name="T61" fmla="*/ 1815 h 2721"/>
                    <a:gd name="T62" fmla="*/ 98 w 2820"/>
                    <a:gd name="T63" fmla="*/ 1920 h 2721"/>
                    <a:gd name="T64" fmla="*/ 0 w 2820"/>
                    <a:gd name="T65" fmla="*/ 1969 h 2721"/>
                    <a:gd name="T66" fmla="*/ 121 w 2820"/>
                    <a:gd name="T67" fmla="*/ 2118 h 2721"/>
                    <a:gd name="T68" fmla="*/ 663 w 2820"/>
                    <a:gd name="T69" fmla="*/ 2493 h 2721"/>
                    <a:gd name="T70" fmla="*/ 1066 w 2820"/>
                    <a:gd name="T71" fmla="*/ 2651 h 2721"/>
                    <a:gd name="T72" fmla="*/ 1452 w 2820"/>
                    <a:gd name="T73" fmla="*/ 2718 h 2721"/>
                    <a:gd name="T74" fmla="*/ 1674 w 2820"/>
                    <a:gd name="T75" fmla="*/ 2715 h 2721"/>
                    <a:gd name="T76" fmla="*/ 2015 w 2820"/>
                    <a:gd name="T77" fmla="*/ 2628 h 2721"/>
                    <a:gd name="T78" fmla="*/ 2368 w 2820"/>
                    <a:gd name="T79" fmla="*/ 2159 h 2721"/>
                    <a:gd name="T80" fmla="*/ 2551 w 2820"/>
                    <a:gd name="T81" fmla="*/ 1787 h 2721"/>
                    <a:gd name="T82" fmla="*/ 2761 w 2820"/>
                    <a:gd name="T83" fmla="*/ 1663 h 2721"/>
                    <a:gd name="T84" fmla="*/ 2817 w 2820"/>
                    <a:gd name="T85" fmla="*/ 1503 h 2721"/>
                    <a:gd name="T86" fmla="*/ 2725 w 2820"/>
                    <a:gd name="T87" fmla="*/ 1404 h 27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2820" h="2721">
                      <a:moveTo>
                        <a:pt x="2725" y="1404"/>
                      </a:moveTo>
                      <a:lnTo>
                        <a:pt x="2711" y="1397"/>
                      </a:lnTo>
                      <a:lnTo>
                        <a:pt x="2679" y="1395"/>
                      </a:lnTo>
                      <a:lnTo>
                        <a:pt x="2647" y="1403"/>
                      </a:lnTo>
                      <a:lnTo>
                        <a:pt x="2614" y="1420"/>
                      </a:lnTo>
                      <a:lnTo>
                        <a:pt x="2562" y="1460"/>
                      </a:lnTo>
                      <a:lnTo>
                        <a:pt x="2496" y="1531"/>
                      </a:lnTo>
                      <a:lnTo>
                        <a:pt x="2405" y="1655"/>
                      </a:lnTo>
                      <a:lnTo>
                        <a:pt x="2327" y="1784"/>
                      </a:lnTo>
                      <a:lnTo>
                        <a:pt x="2320" y="1799"/>
                      </a:lnTo>
                      <a:lnTo>
                        <a:pt x="2296" y="1830"/>
                      </a:lnTo>
                      <a:lnTo>
                        <a:pt x="2241" y="1877"/>
                      </a:lnTo>
                      <a:lnTo>
                        <a:pt x="2181" y="1902"/>
                      </a:lnTo>
                      <a:lnTo>
                        <a:pt x="2120" y="1914"/>
                      </a:lnTo>
                      <a:lnTo>
                        <a:pt x="2035" y="1913"/>
                      </a:lnTo>
                      <a:lnTo>
                        <a:pt x="1956" y="1892"/>
                      </a:lnTo>
                      <a:lnTo>
                        <a:pt x="1944" y="1885"/>
                      </a:lnTo>
                      <a:lnTo>
                        <a:pt x="1924" y="1864"/>
                      </a:lnTo>
                      <a:lnTo>
                        <a:pt x="1893" y="1822"/>
                      </a:lnTo>
                      <a:lnTo>
                        <a:pt x="1859" y="1758"/>
                      </a:lnTo>
                      <a:lnTo>
                        <a:pt x="1844" y="1681"/>
                      </a:lnTo>
                      <a:lnTo>
                        <a:pt x="1851" y="1609"/>
                      </a:lnTo>
                      <a:lnTo>
                        <a:pt x="1872" y="1548"/>
                      </a:lnTo>
                      <a:lnTo>
                        <a:pt x="1900" y="1498"/>
                      </a:lnTo>
                      <a:lnTo>
                        <a:pt x="1937" y="1449"/>
                      </a:lnTo>
                      <a:lnTo>
                        <a:pt x="1944" y="1442"/>
                      </a:lnTo>
                      <a:lnTo>
                        <a:pt x="2012" y="1362"/>
                      </a:lnTo>
                      <a:lnTo>
                        <a:pt x="2140" y="1182"/>
                      </a:lnTo>
                      <a:lnTo>
                        <a:pt x="2257" y="992"/>
                      </a:lnTo>
                      <a:lnTo>
                        <a:pt x="2359" y="802"/>
                      </a:lnTo>
                      <a:lnTo>
                        <a:pt x="2484" y="543"/>
                      </a:lnTo>
                      <a:lnTo>
                        <a:pt x="2581" y="317"/>
                      </a:lnTo>
                      <a:lnTo>
                        <a:pt x="2590" y="294"/>
                      </a:lnTo>
                      <a:lnTo>
                        <a:pt x="2594" y="259"/>
                      </a:lnTo>
                      <a:lnTo>
                        <a:pt x="2594" y="199"/>
                      </a:lnTo>
                      <a:lnTo>
                        <a:pt x="2587" y="147"/>
                      </a:lnTo>
                      <a:lnTo>
                        <a:pt x="2571" y="105"/>
                      </a:lnTo>
                      <a:lnTo>
                        <a:pt x="2549" y="70"/>
                      </a:lnTo>
                      <a:lnTo>
                        <a:pt x="2522" y="43"/>
                      </a:lnTo>
                      <a:lnTo>
                        <a:pt x="2473" y="14"/>
                      </a:lnTo>
                      <a:lnTo>
                        <a:pt x="2398" y="0"/>
                      </a:lnTo>
                      <a:lnTo>
                        <a:pt x="2320" y="4"/>
                      </a:lnTo>
                      <a:lnTo>
                        <a:pt x="2248" y="24"/>
                      </a:lnTo>
                      <a:lnTo>
                        <a:pt x="2194" y="55"/>
                      </a:lnTo>
                      <a:lnTo>
                        <a:pt x="2175" y="73"/>
                      </a:lnTo>
                      <a:lnTo>
                        <a:pt x="2159" y="93"/>
                      </a:lnTo>
                      <a:lnTo>
                        <a:pt x="2137" y="163"/>
                      </a:lnTo>
                      <a:lnTo>
                        <a:pt x="2122" y="305"/>
                      </a:lnTo>
                      <a:lnTo>
                        <a:pt x="2116" y="530"/>
                      </a:lnTo>
                      <a:lnTo>
                        <a:pt x="2111" y="678"/>
                      </a:lnTo>
                      <a:lnTo>
                        <a:pt x="2104" y="753"/>
                      </a:lnTo>
                      <a:lnTo>
                        <a:pt x="2097" y="778"/>
                      </a:lnTo>
                      <a:lnTo>
                        <a:pt x="2087" y="802"/>
                      </a:lnTo>
                      <a:lnTo>
                        <a:pt x="2042" y="880"/>
                      </a:lnTo>
                      <a:lnTo>
                        <a:pt x="1934" y="1035"/>
                      </a:lnTo>
                      <a:lnTo>
                        <a:pt x="1757" y="1266"/>
                      </a:lnTo>
                      <a:lnTo>
                        <a:pt x="1641" y="1400"/>
                      </a:lnTo>
                      <a:lnTo>
                        <a:pt x="1584" y="1453"/>
                      </a:lnTo>
                      <a:lnTo>
                        <a:pt x="1567" y="1463"/>
                      </a:lnTo>
                      <a:lnTo>
                        <a:pt x="1538" y="1473"/>
                      </a:lnTo>
                      <a:lnTo>
                        <a:pt x="1479" y="1482"/>
                      </a:lnTo>
                      <a:lnTo>
                        <a:pt x="1440" y="1476"/>
                      </a:lnTo>
                      <a:lnTo>
                        <a:pt x="1419" y="1466"/>
                      </a:lnTo>
                      <a:lnTo>
                        <a:pt x="1404" y="1450"/>
                      </a:lnTo>
                      <a:lnTo>
                        <a:pt x="1396" y="1429"/>
                      </a:lnTo>
                      <a:lnTo>
                        <a:pt x="1394" y="1416"/>
                      </a:lnTo>
                      <a:lnTo>
                        <a:pt x="1399" y="1345"/>
                      </a:lnTo>
                      <a:lnTo>
                        <a:pt x="1397" y="1238"/>
                      </a:lnTo>
                      <a:lnTo>
                        <a:pt x="1389" y="1202"/>
                      </a:lnTo>
                      <a:lnTo>
                        <a:pt x="1376" y="1175"/>
                      </a:lnTo>
                      <a:lnTo>
                        <a:pt x="1352" y="1156"/>
                      </a:lnTo>
                      <a:lnTo>
                        <a:pt x="1337" y="1154"/>
                      </a:lnTo>
                      <a:lnTo>
                        <a:pt x="1321" y="1154"/>
                      </a:lnTo>
                      <a:lnTo>
                        <a:pt x="1292" y="1166"/>
                      </a:lnTo>
                      <a:lnTo>
                        <a:pt x="1256" y="1207"/>
                      </a:lnTo>
                      <a:lnTo>
                        <a:pt x="1208" y="1312"/>
                      </a:lnTo>
                      <a:lnTo>
                        <a:pt x="1203" y="1336"/>
                      </a:lnTo>
                      <a:lnTo>
                        <a:pt x="1183" y="1370"/>
                      </a:lnTo>
                      <a:lnTo>
                        <a:pt x="1136" y="1419"/>
                      </a:lnTo>
                      <a:lnTo>
                        <a:pt x="1086" y="1452"/>
                      </a:lnTo>
                      <a:lnTo>
                        <a:pt x="1037" y="1472"/>
                      </a:lnTo>
                      <a:lnTo>
                        <a:pt x="969" y="1483"/>
                      </a:lnTo>
                      <a:lnTo>
                        <a:pt x="909" y="1482"/>
                      </a:lnTo>
                      <a:lnTo>
                        <a:pt x="903" y="1480"/>
                      </a:lnTo>
                      <a:lnTo>
                        <a:pt x="860" y="1475"/>
                      </a:lnTo>
                      <a:lnTo>
                        <a:pt x="776" y="1470"/>
                      </a:lnTo>
                      <a:lnTo>
                        <a:pt x="697" y="1478"/>
                      </a:lnTo>
                      <a:lnTo>
                        <a:pt x="624" y="1492"/>
                      </a:lnTo>
                      <a:lnTo>
                        <a:pt x="523" y="1527"/>
                      </a:lnTo>
                      <a:lnTo>
                        <a:pt x="408" y="1590"/>
                      </a:lnTo>
                      <a:lnTo>
                        <a:pt x="314" y="1662"/>
                      </a:lnTo>
                      <a:lnTo>
                        <a:pt x="244" y="1732"/>
                      </a:lnTo>
                      <a:lnTo>
                        <a:pt x="177" y="1815"/>
                      </a:lnTo>
                      <a:lnTo>
                        <a:pt x="170" y="1828"/>
                      </a:lnTo>
                      <a:lnTo>
                        <a:pt x="144" y="1865"/>
                      </a:lnTo>
                      <a:lnTo>
                        <a:pt x="98" y="1920"/>
                      </a:lnTo>
                      <a:lnTo>
                        <a:pt x="56" y="1951"/>
                      </a:lnTo>
                      <a:lnTo>
                        <a:pt x="19" y="1967"/>
                      </a:lnTo>
                      <a:lnTo>
                        <a:pt x="0" y="1969"/>
                      </a:lnTo>
                      <a:lnTo>
                        <a:pt x="23" y="2010"/>
                      </a:lnTo>
                      <a:lnTo>
                        <a:pt x="84" y="2087"/>
                      </a:lnTo>
                      <a:lnTo>
                        <a:pt x="121" y="2118"/>
                      </a:lnTo>
                      <a:lnTo>
                        <a:pt x="270" y="2235"/>
                      </a:lnTo>
                      <a:lnTo>
                        <a:pt x="500" y="2398"/>
                      </a:lnTo>
                      <a:lnTo>
                        <a:pt x="663" y="2493"/>
                      </a:lnTo>
                      <a:lnTo>
                        <a:pt x="748" y="2533"/>
                      </a:lnTo>
                      <a:lnTo>
                        <a:pt x="853" y="2578"/>
                      </a:lnTo>
                      <a:lnTo>
                        <a:pt x="1066" y="2651"/>
                      </a:lnTo>
                      <a:lnTo>
                        <a:pt x="1229" y="2689"/>
                      </a:lnTo>
                      <a:lnTo>
                        <a:pt x="1340" y="2706"/>
                      </a:lnTo>
                      <a:lnTo>
                        <a:pt x="1452" y="2718"/>
                      </a:lnTo>
                      <a:lnTo>
                        <a:pt x="1566" y="2721"/>
                      </a:lnTo>
                      <a:lnTo>
                        <a:pt x="1623" y="2719"/>
                      </a:lnTo>
                      <a:lnTo>
                        <a:pt x="1674" y="2715"/>
                      </a:lnTo>
                      <a:lnTo>
                        <a:pt x="1798" y="2687"/>
                      </a:lnTo>
                      <a:lnTo>
                        <a:pt x="1972" y="2637"/>
                      </a:lnTo>
                      <a:lnTo>
                        <a:pt x="2015" y="2628"/>
                      </a:lnTo>
                      <a:lnTo>
                        <a:pt x="2110" y="2510"/>
                      </a:lnTo>
                      <a:lnTo>
                        <a:pt x="2268" y="2314"/>
                      </a:lnTo>
                      <a:lnTo>
                        <a:pt x="2368" y="2159"/>
                      </a:lnTo>
                      <a:lnTo>
                        <a:pt x="2414" y="2068"/>
                      </a:lnTo>
                      <a:lnTo>
                        <a:pt x="2520" y="1848"/>
                      </a:lnTo>
                      <a:lnTo>
                        <a:pt x="2551" y="1787"/>
                      </a:lnTo>
                      <a:lnTo>
                        <a:pt x="2607" y="1766"/>
                      </a:lnTo>
                      <a:lnTo>
                        <a:pt x="2696" y="1717"/>
                      </a:lnTo>
                      <a:lnTo>
                        <a:pt x="2761" y="1663"/>
                      </a:lnTo>
                      <a:lnTo>
                        <a:pt x="2801" y="1609"/>
                      </a:lnTo>
                      <a:lnTo>
                        <a:pt x="2820" y="1555"/>
                      </a:lnTo>
                      <a:lnTo>
                        <a:pt x="2817" y="1503"/>
                      </a:lnTo>
                      <a:lnTo>
                        <a:pt x="2794" y="1459"/>
                      </a:lnTo>
                      <a:lnTo>
                        <a:pt x="2754" y="1420"/>
                      </a:lnTo>
                      <a:lnTo>
                        <a:pt x="2725" y="140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7" name="Freeform 11">
                  <a:extLst>
                    <a:ext uri="{FF2B5EF4-FFF2-40B4-BE49-F238E27FC236}">
                      <a16:creationId xmlns:a16="http://schemas.microsoft.com/office/drawing/2014/main" id="{1D8E1755-B922-4666-A341-DE245C789FF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10800000" flipH="1">
                  <a:off x="9099323" y="2440441"/>
                  <a:ext cx="241300" cy="466725"/>
                </a:xfrm>
                <a:custGeom>
                  <a:avLst/>
                  <a:gdLst>
                    <a:gd name="T0" fmla="*/ 295 w 454"/>
                    <a:gd name="T1" fmla="*/ 881 h 883"/>
                    <a:gd name="T2" fmla="*/ 280 w 454"/>
                    <a:gd name="T3" fmla="*/ 864 h 883"/>
                    <a:gd name="T4" fmla="*/ 186 w 454"/>
                    <a:gd name="T5" fmla="*/ 744 h 883"/>
                    <a:gd name="T6" fmla="*/ 112 w 454"/>
                    <a:gd name="T7" fmla="*/ 629 h 883"/>
                    <a:gd name="T8" fmla="*/ 46 w 454"/>
                    <a:gd name="T9" fmla="*/ 495 h 883"/>
                    <a:gd name="T10" fmla="*/ 13 w 454"/>
                    <a:gd name="T11" fmla="*/ 389 h 883"/>
                    <a:gd name="T12" fmla="*/ 0 w 454"/>
                    <a:gd name="T13" fmla="*/ 315 h 883"/>
                    <a:gd name="T14" fmla="*/ 0 w 454"/>
                    <a:gd name="T15" fmla="*/ 245 h 883"/>
                    <a:gd name="T16" fmla="*/ 12 w 454"/>
                    <a:gd name="T17" fmla="*/ 174 h 883"/>
                    <a:gd name="T18" fmla="*/ 39 w 454"/>
                    <a:gd name="T19" fmla="*/ 106 h 883"/>
                    <a:gd name="T20" fmla="*/ 84 w 454"/>
                    <a:gd name="T21" fmla="*/ 43 h 883"/>
                    <a:gd name="T22" fmla="*/ 114 w 454"/>
                    <a:gd name="T23" fmla="*/ 14 h 883"/>
                    <a:gd name="T24" fmla="*/ 128 w 454"/>
                    <a:gd name="T25" fmla="*/ 10 h 883"/>
                    <a:gd name="T26" fmla="*/ 216 w 454"/>
                    <a:gd name="T27" fmla="*/ 0 h 883"/>
                    <a:gd name="T28" fmla="*/ 288 w 454"/>
                    <a:gd name="T29" fmla="*/ 3 h 883"/>
                    <a:gd name="T30" fmla="*/ 343 w 454"/>
                    <a:gd name="T31" fmla="*/ 17 h 883"/>
                    <a:gd name="T32" fmla="*/ 377 w 454"/>
                    <a:gd name="T33" fmla="*/ 33 h 883"/>
                    <a:gd name="T34" fmla="*/ 406 w 454"/>
                    <a:gd name="T35" fmla="*/ 54 h 883"/>
                    <a:gd name="T36" fmla="*/ 431 w 454"/>
                    <a:gd name="T37" fmla="*/ 85 h 883"/>
                    <a:gd name="T38" fmla="*/ 447 w 454"/>
                    <a:gd name="T39" fmla="*/ 124 h 883"/>
                    <a:gd name="T40" fmla="*/ 454 w 454"/>
                    <a:gd name="T41" fmla="*/ 172 h 883"/>
                    <a:gd name="T42" fmla="*/ 451 w 454"/>
                    <a:gd name="T43" fmla="*/ 232 h 883"/>
                    <a:gd name="T44" fmla="*/ 436 w 454"/>
                    <a:gd name="T45" fmla="*/ 302 h 883"/>
                    <a:gd name="T46" fmla="*/ 422 w 454"/>
                    <a:gd name="T47" fmla="*/ 342 h 883"/>
                    <a:gd name="T48" fmla="*/ 415 w 454"/>
                    <a:gd name="T49" fmla="*/ 361 h 883"/>
                    <a:gd name="T50" fmla="*/ 390 w 454"/>
                    <a:gd name="T51" fmla="*/ 380 h 883"/>
                    <a:gd name="T52" fmla="*/ 362 w 454"/>
                    <a:gd name="T53" fmla="*/ 400 h 883"/>
                    <a:gd name="T54" fmla="*/ 331 w 454"/>
                    <a:gd name="T55" fmla="*/ 445 h 883"/>
                    <a:gd name="T56" fmla="*/ 317 w 454"/>
                    <a:gd name="T57" fmla="*/ 486 h 883"/>
                    <a:gd name="T58" fmla="*/ 328 w 454"/>
                    <a:gd name="T59" fmla="*/ 538 h 883"/>
                    <a:gd name="T60" fmla="*/ 356 w 454"/>
                    <a:gd name="T61" fmla="*/ 728 h 883"/>
                    <a:gd name="T62" fmla="*/ 356 w 454"/>
                    <a:gd name="T63" fmla="*/ 799 h 883"/>
                    <a:gd name="T64" fmla="*/ 344 w 454"/>
                    <a:gd name="T65" fmla="*/ 854 h 883"/>
                    <a:gd name="T66" fmla="*/ 326 w 454"/>
                    <a:gd name="T67" fmla="*/ 877 h 883"/>
                    <a:gd name="T68" fmla="*/ 307 w 454"/>
                    <a:gd name="T69" fmla="*/ 883 h 883"/>
                    <a:gd name="T70" fmla="*/ 295 w 454"/>
                    <a:gd name="T71" fmla="*/ 881 h 8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454" h="883">
                      <a:moveTo>
                        <a:pt x="295" y="881"/>
                      </a:moveTo>
                      <a:lnTo>
                        <a:pt x="280" y="864"/>
                      </a:lnTo>
                      <a:lnTo>
                        <a:pt x="186" y="744"/>
                      </a:lnTo>
                      <a:lnTo>
                        <a:pt x="112" y="629"/>
                      </a:lnTo>
                      <a:lnTo>
                        <a:pt x="46" y="495"/>
                      </a:lnTo>
                      <a:lnTo>
                        <a:pt x="13" y="389"/>
                      </a:lnTo>
                      <a:lnTo>
                        <a:pt x="0" y="315"/>
                      </a:lnTo>
                      <a:lnTo>
                        <a:pt x="0" y="245"/>
                      </a:lnTo>
                      <a:lnTo>
                        <a:pt x="12" y="174"/>
                      </a:lnTo>
                      <a:lnTo>
                        <a:pt x="39" y="106"/>
                      </a:lnTo>
                      <a:lnTo>
                        <a:pt x="84" y="43"/>
                      </a:lnTo>
                      <a:lnTo>
                        <a:pt x="114" y="14"/>
                      </a:lnTo>
                      <a:lnTo>
                        <a:pt x="128" y="10"/>
                      </a:lnTo>
                      <a:lnTo>
                        <a:pt x="216" y="0"/>
                      </a:lnTo>
                      <a:lnTo>
                        <a:pt x="288" y="3"/>
                      </a:lnTo>
                      <a:lnTo>
                        <a:pt x="343" y="17"/>
                      </a:lnTo>
                      <a:lnTo>
                        <a:pt x="377" y="33"/>
                      </a:lnTo>
                      <a:lnTo>
                        <a:pt x="406" y="54"/>
                      </a:lnTo>
                      <a:lnTo>
                        <a:pt x="431" y="85"/>
                      </a:lnTo>
                      <a:lnTo>
                        <a:pt x="447" y="124"/>
                      </a:lnTo>
                      <a:lnTo>
                        <a:pt x="454" y="172"/>
                      </a:lnTo>
                      <a:lnTo>
                        <a:pt x="451" y="232"/>
                      </a:lnTo>
                      <a:lnTo>
                        <a:pt x="436" y="302"/>
                      </a:lnTo>
                      <a:lnTo>
                        <a:pt x="422" y="342"/>
                      </a:lnTo>
                      <a:lnTo>
                        <a:pt x="415" y="361"/>
                      </a:lnTo>
                      <a:lnTo>
                        <a:pt x="390" y="380"/>
                      </a:lnTo>
                      <a:lnTo>
                        <a:pt x="362" y="400"/>
                      </a:lnTo>
                      <a:lnTo>
                        <a:pt x="331" y="445"/>
                      </a:lnTo>
                      <a:lnTo>
                        <a:pt x="317" y="486"/>
                      </a:lnTo>
                      <a:lnTo>
                        <a:pt x="328" y="538"/>
                      </a:lnTo>
                      <a:lnTo>
                        <a:pt x="356" y="728"/>
                      </a:lnTo>
                      <a:lnTo>
                        <a:pt x="356" y="799"/>
                      </a:lnTo>
                      <a:lnTo>
                        <a:pt x="344" y="854"/>
                      </a:lnTo>
                      <a:lnTo>
                        <a:pt x="326" y="877"/>
                      </a:lnTo>
                      <a:lnTo>
                        <a:pt x="307" y="883"/>
                      </a:lnTo>
                      <a:lnTo>
                        <a:pt x="295" y="88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26" name="달 25">
                <a:extLst>
                  <a:ext uri="{FF2B5EF4-FFF2-40B4-BE49-F238E27FC236}">
                    <a16:creationId xmlns:a16="http://schemas.microsoft.com/office/drawing/2014/main" id="{DFB82EE6-0B7E-4E41-8C85-F6BCD1B781A3}"/>
                  </a:ext>
                </a:extLst>
              </p:cNvPr>
              <p:cNvSpPr/>
              <p:nvPr/>
            </p:nvSpPr>
            <p:spPr>
              <a:xfrm rot="8973792">
                <a:off x="9629279" y="254591"/>
                <a:ext cx="774700" cy="722679"/>
              </a:xfrm>
              <a:prstGeom prst="moon">
                <a:avLst>
                  <a:gd name="adj" fmla="val 60264"/>
                </a:avLst>
              </a:prstGeom>
              <a:solidFill>
                <a:srgbClr val="F275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달 26">
                <a:extLst>
                  <a:ext uri="{FF2B5EF4-FFF2-40B4-BE49-F238E27FC236}">
                    <a16:creationId xmlns:a16="http://schemas.microsoft.com/office/drawing/2014/main" id="{0E62AED3-8C0D-4B4F-9A27-FCE0CCE1CF78}"/>
                  </a:ext>
                </a:extLst>
              </p:cNvPr>
              <p:cNvSpPr/>
              <p:nvPr/>
            </p:nvSpPr>
            <p:spPr>
              <a:xfrm rot="2079608">
                <a:off x="10625379" y="335362"/>
                <a:ext cx="774700" cy="421688"/>
              </a:xfrm>
              <a:prstGeom prst="moon">
                <a:avLst>
                  <a:gd name="adj" fmla="val 64619"/>
                </a:avLst>
              </a:prstGeom>
              <a:solidFill>
                <a:srgbClr val="F275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28" name="그룹 27">
                <a:extLst>
                  <a:ext uri="{FF2B5EF4-FFF2-40B4-BE49-F238E27FC236}">
                    <a16:creationId xmlns:a16="http://schemas.microsoft.com/office/drawing/2014/main" id="{D28458DE-3B55-4C17-84EC-8DB4C6C74716}"/>
                  </a:ext>
                </a:extLst>
              </p:cNvPr>
              <p:cNvGrpSpPr/>
              <p:nvPr/>
            </p:nvGrpSpPr>
            <p:grpSpPr>
              <a:xfrm>
                <a:off x="10484758" y="1292723"/>
                <a:ext cx="235349" cy="235349"/>
                <a:chOff x="10484758" y="1292723"/>
                <a:chExt cx="235349" cy="235349"/>
              </a:xfrm>
            </p:grpSpPr>
            <p:sp>
              <p:nvSpPr>
                <p:cNvPr id="29" name="눈물 방울 28">
                  <a:extLst>
                    <a:ext uri="{FF2B5EF4-FFF2-40B4-BE49-F238E27FC236}">
                      <a16:creationId xmlns:a16="http://schemas.microsoft.com/office/drawing/2014/main" id="{52272626-4277-4DAA-9791-94135C8D4775}"/>
                    </a:ext>
                  </a:extLst>
                </p:cNvPr>
                <p:cNvSpPr/>
                <p:nvPr/>
              </p:nvSpPr>
              <p:spPr>
                <a:xfrm rot="18900000">
                  <a:off x="10484758" y="1292723"/>
                  <a:ext cx="235349" cy="235349"/>
                </a:xfrm>
                <a:prstGeom prst="teardrop">
                  <a:avLst>
                    <a:gd name="adj" fmla="val 180130"/>
                  </a:avLst>
                </a:prstGeom>
                <a:solidFill>
                  <a:srgbClr val="F275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3" name="모서리가 둥근 직사각형 21">
                  <a:extLst>
                    <a:ext uri="{FF2B5EF4-FFF2-40B4-BE49-F238E27FC236}">
                      <a16:creationId xmlns:a16="http://schemas.microsoft.com/office/drawing/2014/main" id="{B93B39F1-DDDB-4D5A-B6FA-EAD7FD6B7C60}"/>
                    </a:ext>
                  </a:extLst>
                </p:cNvPr>
                <p:cNvSpPr/>
                <p:nvPr/>
              </p:nvSpPr>
              <p:spPr>
                <a:xfrm>
                  <a:off x="10521788" y="1405053"/>
                  <a:ext cx="45719" cy="5377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4" name="모서리가 둥근 직사각형 22">
                  <a:extLst>
                    <a:ext uri="{FF2B5EF4-FFF2-40B4-BE49-F238E27FC236}">
                      <a16:creationId xmlns:a16="http://schemas.microsoft.com/office/drawing/2014/main" id="{D66B4C4C-3DB5-4C81-AC78-6CEA503E75D6}"/>
                    </a:ext>
                  </a:extLst>
                </p:cNvPr>
                <p:cNvSpPr/>
                <p:nvPr/>
              </p:nvSpPr>
              <p:spPr>
                <a:xfrm>
                  <a:off x="10579572" y="1441890"/>
                  <a:ext cx="45719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9268624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>
            <a:extLst>
              <a:ext uri="{FF2B5EF4-FFF2-40B4-BE49-F238E27FC236}">
                <a16:creationId xmlns:a16="http://schemas.microsoft.com/office/drawing/2014/main" id="{F5D60248-685F-4720-86F6-4B24C696A220}"/>
              </a:ext>
            </a:extLst>
          </p:cNvPr>
          <p:cNvGrpSpPr/>
          <p:nvPr/>
        </p:nvGrpSpPr>
        <p:grpSpPr>
          <a:xfrm>
            <a:off x="0" y="0"/>
            <a:ext cx="12192000" cy="828132"/>
            <a:chOff x="0" y="0"/>
            <a:chExt cx="12192000" cy="828132"/>
          </a:xfrm>
          <a:solidFill>
            <a:srgbClr val="F27579"/>
          </a:solidFill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2038DB1F-E4C8-41F7-8D14-DF2973C4D4DF}"/>
                </a:ext>
              </a:extLst>
            </p:cNvPr>
            <p:cNvSpPr/>
            <p:nvPr/>
          </p:nvSpPr>
          <p:spPr>
            <a:xfrm>
              <a:off x="0" y="0"/>
              <a:ext cx="12192000" cy="8281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C61AF8F-8468-4E1A-9857-FF8ECEB5A527}"/>
                </a:ext>
              </a:extLst>
            </p:cNvPr>
            <p:cNvSpPr txBox="1"/>
            <p:nvPr/>
          </p:nvSpPr>
          <p:spPr>
            <a:xfrm>
              <a:off x="207473" y="138485"/>
              <a:ext cx="4509381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ko-KR" altLang="en-US" sz="3600" b="1" dirty="0">
                  <a:solidFill>
                    <a:schemeClr val="bg1"/>
                  </a:solidFill>
                </a:rPr>
                <a:t>구현 </a:t>
              </a:r>
              <a:r>
                <a:rPr lang="en-US" altLang="ko-KR" sz="3600" b="1" dirty="0">
                  <a:solidFill>
                    <a:schemeClr val="bg1"/>
                  </a:solidFill>
                </a:rPr>
                <a:t>- DB</a:t>
              </a:r>
              <a:endParaRPr lang="ko-KR" altLang="en-US" sz="36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B84A1AE4-2C5C-4C94-980F-EBEEB92774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4457" y="1956272"/>
            <a:ext cx="2662910" cy="243627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7AB3C86-04B2-4015-9D4F-98FCC59AF0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8961" y="2453279"/>
            <a:ext cx="2089183" cy="2570461"/>
          </a:xfrm>
          <a:prstGeom prst="rect">
            <a:avLst/>
          </a:prstGeom>
        </p:spPr>
      </p:pic>
      <p:sp>
        <p:nvSpPr>
          <p:cNvPr id="6" name="구름 5">
            <a:extLst>
              <a:ext uri="{FF2B5EF4-FFF2-40B4-BE49-F238E27FC236}">
                <a16:creationId xmlns:a16="http://schemas.microsoft.com/office/drawing/2014/main" id="{48E18802-F5E6-4F53-805A-A5AEFEEFC844}"/>
              </a:ext>
            </a:extLst>
          </p:cNvPr>
          <p:cNvSpPr/>
          <p:nvPr/>
        </p:nvSpPr>
        <p:spPr>
          <a:xfrm>
            <a:off x="1274870" y="1241484"/>
            <a:ext cx="9163039" cy="4710780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D9AEFD87-FDAC-4648-8DF1-72F3DFC6F910}"/>
              </a:ext>
            </a:extLst>
          </p:cNvPr>
          <p:cNvGrpSpPr/>
          <p:nvPr/>
        </p:nvGrpSpPr>
        <p:grpSpPr>
          <a:xfrm>
            <a:off x="0" y="6133217"/>
            <a:ext cx="12192000" cy="728854"/>
            <a:chOff x="0" y="6133217"/>
            <a:chExt cx="12192000" cy="728854"/>
          </a:xfrm>
        </p:grpSpPr>
        <p:sp>
          <p:nvSpPr>
            <p:cNvPr id="25" name="자유형 14">
              <a:extLst>
                <a:ext uri="{FF2B5EF4-FFF2-40B4-BE49-F238E27FC236}">
                  <a16:creationId xmlns:a16="http://schemas.microsoft.com/office/drawing/2014/main" id="{AAD6FD2D-C0C2-44DD-8908-3AF03050DFBB}"/>
                </a:ext>
              </a:extLst>
            </p:cNvPr>
            <p:cNvSpPr/>
            <p:nvPr/>
          </p:nvSpPr>
          <p:spPr>
            <a:xfrm flipV="1">
              <a:off x="0" y="6413809"/>
              <a:ext cx="12192000" cy="448262"/>
            </a:xfrm>
            <a:custGeom>
              <a:avLst/>
              <a:gdLst>
                <a:gd name="connsiteX0" fmla="*/ 0 w 12192000"/>
                <a:gd name="connsiteY0" fmla="*/ 0 h 1133913"/>
                <a:gd name="connsiteX1" fmla="*/ 12192000 w 12192000"/>
                <a:gd name="connsiteY1" fmla="*/ 0 h 1133913"/>
                <a:gd name="connsiteX2" fmla="*/ 12192000 w 12192000"/>
                <a:gd name="connsiteY2" fmla="*/ 1133913 h 1133913"/>
                <a:gd name="connsiteX3" fmla="*/ 12149251 w 12192000"/>
                <a:gd name="connsiteY3" fmla="*/ 1100931 h 1133913"/>
                <a:gd name="connsiteX4" fmla="*/ 11945257 w 12192000"/>
                <a:gd name="connsiteY4" fmla="*/ 957943 h 1133913"/>
                <a:gd name="connsiteX5" fmla="*/ 11625943 w 12192000"/>
                <a:gd name="connsiteY5" fmla="*/ 769257 h 1133913"/>
                <a:gd name="connsiteX6" fmla="*/ 11074400 w 12192000"/>
                <a:gd name="connsiteY6" fmla="*/ 638629 h 1133913"/>
                <a:gd name="connsiteX7" fmla="*/ 10784114 w 12192000"/>
                <a:gd name="connsiteY7" fmla="*/ 638629 h 1133913"/>
                <a:gd name="connsiteX8" fmla="*/ 10014857 w 12192000"/>
                <a:gd name="connsiteY8" fmla="*/ 638629 h 1133913"/>
                <a:gd name="connsiteX9" fmla="*/ 8098971 w 12192000"/>
                <a:gd name="connsiteY9" fmla="*/ 638629 h 1133913"/>
                <a:gd name="connsiteX10" fmla="*/ 3236686 w 12192000"/>
                <a:gd name="connsiteY10" fmla="*/ 1088571 h 1133913"/>
                <a:gd name="connsiteX11" fmla="*/ 214540 w 12192000"/>
                <a:gd name="connsiteY11" fmla="*/ 687841 h 1133913"/>
                <a:gd name="connsiteX12" fmla="*/ 0 w 12192000"/>
                <a:gd name="connsiteY12" fmla="*/ 644314 h 1133913"/>
                <a:gd name="connsiteX0" fmla="*/ 0 w 12192000"/>
                <a:gd name="connsiteY0" fmla="*/ 0 h 1133913"/>
                <a:gd name="connsiteX1" fmla="*/ 12192000 w 12192000"/>
                <a:gd name="connsiteY1" fmla="*/ 0 h 1133913"/>
                <a:gd name="connsiteX2" fmla="*/ 12192000 w 12192000"/>
                <a:gd name="connsiteY2" fmla="*/ 1133913 h 1133913"/>
                <a:gd name="connsiteX3" fmla="*/ 12149251 w 12192000"/>
                <a:gd name="connsiteY3" fmla="*/ 1100931 h 1133913"/>
                <a:gd name="connsiteX4" fmla="*/ 11945257 w 12192000"/>
                <a:gd name="connsiteY4" fmla="*/ 957943 h 1133913"/>
                <a:gd name="connsiteX5" fmla="*/ 11625943 w 12192000"/>
                <a:gd name="connsiteY5" fmla="*/ 769257 h 1133913"/>
                <a:gd name="connsiteX6" fmla="*/ 11074400 w 12192000"/>
                <a:gd name="connsiteY6" fmla="*/ 638629 h 1133913"/>
                <a:gd name="connsiteX7" fmla="*/ 10784114 w 12192000"/>
                <a:gd name="connsiteY7" fmla="*/ 638629 h 1133913"/>
                <a:gd name="connsiteX8" fmla="*/ 10014857 w 12192000"/>
                <a:gd name="connsiteY8" fmla="*/ 638629 h 1133913"/>
                <a:gd name="connsiteX9" fmla="*/ 8098971 w 12192000"/>
                <a:gd name="connsiteY9" fmla="*/ 638629 h 1133913"/>
                <a:gd name="connsiteX10" fmla="*/ 3236686 w 12192000"/>
                <a:gd name="connsiteY10" fmla="*/ 1088571 h 1133913"/>
                <a:gd name="connsiteX11" fmla="*/ 214540 w 12192000"/>
                <a:gd name="connsiteY11" fmla="*/ 687841 h 1133913"/>
                <a:gd name="connsiteX12" fmla="*/ 0 w 12192000"/>
                <a:gd name="connsiteY12" fmla="*/ 992191 h 1133913"/>
                <a:gd name="connsiteX13" fmla="*/ 0 w 12192000"/>
                <a:gd name="connsiteY13" fmla="*/ 0 h 1133913"/>
                <a:gd name="connsiteX0" fmla="*/ 0 w 12192000"/>
                <a:gd name="connsiteY0" fmla="*/ 0 h 1133913"/>
                <a:gd name="connsiteX1" fmla="*/ 12192000 w 12192000"/>
                <a:gd name="connsiteY1" fmla="*/ 0 h 1133913"/>
                <a:gd name="connsiteX2" fmla="*/ 12192000 w 12192000"/>
                <a:gd name="connsiteY2" fmla="*/ 1133913 h 1133913"/>
                <a:gd name="connsiteX3" fmla="*/ 12149251 w 12192000"/>
                <a:gd name="connsiteY3" fmla="*/ 1100931 h 1133913"/>
                <a:gd name="connsiteX4" fmla="*/ 11945257 w 12192000"/>
                <a:gd name="connsiteY4" fmla="*/ 957943 h 1133913"/>
                <a:gd name="connsiteX5" fmla="*/ 11625943 w 12192000"/>
                <a:gd name="connsiteY5" fmla="*/ 769257 h 1133913"/>
                <a:gd name="connsiteX6" fmla="*/ 11074400 w 12192000"/>
                <a:gd name="connsiteY6" fmla="*/ 638629 h 1133913"/>
                <a:gd name="connsiteX7" fmla="*/ 10784114 w 12192000"/>
                <a:gd name="connsiteY7" fmla="*/ 638629 h 1133913"/>
                <a:gd name="connsiteX8" fmla="*/ 10014857 w 12192000"/>
                <a:gd name="connsiteY8" fmla="*/ 638629 h 1133913"/>
                <a:gd name="connsiteX9" fmla="*/ 8098971 w 12192000"/>
                <a:gd name="connsiteY9" fmla="*/ 638629 h 1133913"/>
                <a:gd name="connsiteX10" fmla="*/ 3236686 w 12192000"/>
                <a:gd name="connsiteY10" fmla="*/ 1088571 h 1133913"/>
                <a:gd name="connsiteX11" fmla="*/ 725286 w 12192000"/>
                <a:gd name="connsiteY11" fmla="*/ 1035719 h 1133913"/>
                <a:gd name="connsiteX12" fmla="*/ 0 w 12192000"/>
                <a:gd name="connsiteY12" fmla="*/ 992191 h 1133913"/>
                <a:gd name="connsiteX13" fmla="*/ 0 w 12192000"/>
                <a:gd name="connsiteY13" fmla="*/ 0 h 1133913"/>
                <a:gd name="connsiteX0" fmla="*/ 0 w 12192000"/>
                <a:gd name="connsiteY0" fmla="*/ 0 h 1133913"/>
                <a:gd name="connsiteX1" fmla="*/ 12192000 w 12192000"/>
                <a:gd name="connsiteY1" fmla="*/ 0 h 1133913"/>
                <a:gd name="connsiteX2" fmla="*/ 12192000 w 12192000"/>
                <a:gd name="connsiteY2" fmla="*/ 1133913 h 1133913"/>
                <a:gd name="connsiteX3" fmla="*/ 12149251 w 12192000"/>
                <a:gd name="connsiteY3" fmla="*/ 1100931 h 1133913"/>
                <a:gd name="connsiteX4" fmla="*/ 11945257 w 12192000"/>
                <a:gd name="connsiteY4" fmla="*/ 957943 h 1133913"/>
                <a:gd name="connsiteX5" fmla="*/ 11625943 w 12192000"/>
                <a:gd name="connsiteY5" fmla="*/ 769257 h 1133913"/>
                <a:gd name="connsiteX6" fmla="*/ 11074400 w 12192000"/>
                <a:gd name="connsiteY6" fmla="*/ 638629 h 1133913"/>
                <a:gd name="connsiteX7" fmla="*/ 10784114 w 12192000"/>
                <a:gd name="connsiteY7" fmla="*/ 638629 h 1133913"/>
                <a:gd name="connsiteX8" fmla="*/ 10014857 w 12192000"/>
                <a:gd name="connsiteY8" fmla="*/ 638629 h 1133913"/>
                <a:gd name="connsiteX9" fmla="*/ 8098971 w 12192000"/>
                <a:gd name="connsiteY9" fmla="*/ 638629 h 1133913"/>
                <a:gd name="connsiteX10" fmla="*/ 3236686 w 12192000"/>
                <a:gd name="connsiteY10" fmla="*/ 1088571 h 1133913"/>
                <a:gd name="connsiteX11" fmla="*/ 725286 w 12192000"/>
                <a:gd name="connsiteY11" fmla="*/ 1035719 h 1133913"/>
                <a:gd name="connsiteX12" fmla="*/ 0 w 12192000"/>
                <a:gd name="connsiteY12" fmla="*/ 992191 h 1133913"/>
                <a:gd name="connsiteX13" fmla="*/ 0 w 12192000"/>
                <a:gd name="connsiteY13" fmla="*/ 0 h 1133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192000" h="1133913">
                  <a:moveTo>
                    <a:pt x="0" y="0"/>
                  </a:moveTo>
                  <a:lnTo>
                    <a:pt x="12192000" y="0"/>
                  </a:lnTo>
                  <a:lnTo>
                    <a:pt x="12192000" y="1133913"/>
                  </a:lnTo>
                  <a:lnTo>
                    <a:pt x="12149251" y="1100931"/>
                  </a:lnTo>
                  <a:cubicBezTo>
                    <a:pt x="12067419" y="1037620"/>
                    <a:pt x="11995452" y="983343"/>
                    <a:pt x="11945257" y="957943"/>
                  </a:cubicBezTo>
                  <a:cubicBezTo>
                    <a:pt x="11744476" y="856343"/>
                    <a:pt x="11771086" y="822476"/>
                    <a:pt x="11625943" y="769257"/>
                  </a:cubicBezTo>
                  <a:cubicBezTo>
                    <a:pt x="11480800" y="716038"/>
                    <a:pt x="11214705" y="660400"/>
                    <a:pt x="11074400" y="638629"/>
                  </a:cubicBezTo>
                  <a:cubicBezTo>
                    <a:pt x="10934095" y="616858"/>
                    <a:pt x="10960704" y="638629"/>
                    <a:pt x="10784114" y="638629"/>
                  </a:cubicBezTo>
                  <a:lnTo>
                    <a:pt x="10014857" y="638629"/>
                  </a:lnTo>
                  <a:cubicBezTo>
                    <a:pt x="10014857" y="638629"/>
                    <a:pt x="9228666" y="563639"/>
                    <a:pt x="8098971" y="638629"/>
                  </a:cubicBezTo>
                  <a:cubicBezTo>
                    <a:pt x="6969276" y="713619"/>
                    <a:pt x="4654249" y="1100666"/>
                    <a:pt x="3236686" y="1088571"/>
                  </a:cubicBezTo>
                  <a:cubicBezTo>
                    <a:pt x="2173515" y="1079500"/>
                    <a:pt x="1608439" y="1094396"/>
                    <a:pt x="725286" y="1035719"/>
                  </a:cubicBezTo>
                  <a:lnTo>
                    <a:pt x="0" y="9921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75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C989A68E-A3C7-42ED-BA46-6B2B57BCC3AD}"/>
                </a:ext>
              </a:extLst>
            </p:cNvPr>
            <p:cNvGrpSpPr/>
            <p:nvPr/>
          </p:nvGrpSpPr>
          <p:grpSpPr>
            <a:xfrm flipV="1">
              <a:off x="9629279" y="6133217"/>
              <a:ext cx="1770800" cy="607421"/>
              <a:chOff x="9629279" y="254591"/>
              <a:chExt cx="1770800" cy="1273481"/>
            </a:xfrm>
          </p:grpSpPr>
          <p:grpSp>
            <p:nvGrpSpPr>
              <p:cNvPr id="27" name="그룹 26">
                <a:extLst>
                  <a:ext uri="{FF2B5EF4-FFF2-40B4-BE49-F238E27FC236}">
                    <a16:creationId xmlns:a16="http://schemas.microsoft.com/office/drawing/2014/main" id="{C0485A2C-2E0C-4307-95BD-59E3EABDD8EB}"/>
                  </a:ext>
                </a:extLst>
              </p:cNvPr>
              <p:cNvGrpSpPr/>
              <p:nvPr/>
            </p:nvGrpSpPr>
            <p:grpSpPr>
              <a:xfrm>
                <a:off x="9733643" y="453116"/>
                <a:ext cx="1467758" cy="1001218"/>
                <a:chOff x="8251598" y="446819"/>
                <a:chExt cx="3606800" cy="2460347"/>
              </a:xfrm>
              <a:solidFill>
                <a:srgbClr val="F27579"/>
              </a:solidFill>
            </p:grpSpPr>
            <p:sp>
              <p:nvSpPr>
                <p:cNvPr id="47" name="자유형 23">
                  <a:extLst>
                    <a:ext uri="{FF2B5EF4-FFF2-40B4-BE49-F238E27FC236}">
                      <a16:creationId xmlns:a16="http://schemas.microsoft.com/office/drawing/2014/main" id="{F4D4442C-1224-4D06-91C8-44AAE360E80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10800000" flipH="1">
                  <a:off x="8251598" y="446819"/>
                  <a:ext cx="3180822" cy="2276194"/>
                </a:xfrm>
                <a:custGeom>
                  <a:avLst/>
                  <a:gdLst>
                    <a:gd name="connsiteX0" fmla="*/ 838137 w 3180821"/>
                    <a:gd name="connsiteY0" fmla="*/ 2109788 h 2109788"/>
                    <a:gd name="connsiteX1" fmla="*/ 3085922 w 3180821"/>
                    <a:gd name="connsiteY1" fmla="*/ 2109788 h 2109788"/>
                    <a:gd name="connsiteX2" fmla="*/ 3083984 w 3180821"/>
                    <a:gd name="connsiteY2" fmla="*/ 2107899 h 2109788"/>
                    <a:gd name="connsiteX3" fmla="*/ 3060171 w 3180821"/>
                    <a:gd name="connsiteY3" fmla="*/ 2076161 h 2109788"/>
                    <a:gd name="connsiteX4" fmla="*/ 3042180 w 3180821"/>
                    <a:gd name="connsiteY4" fmla="*/ 2031200 h 2109788"/>
                    <a:gd name="connsiteX5" fmla="*/ 3036888 w 3180821"/>
                    <a:gd name="connsiteY5" fmla="*/ 1986767 h 2109788"/>
                    <a:gd name="connsiteX6" fmla="*/ 3040063 w 3180821"/>
                    <a:gd name="connsiteY6" fmla="*/ 1943393 h 2109788"/>
                    <a:gd name="connsiteX7" fmla="*/ 3048000 w 3180821"/>
                    <a:gd name="connsiteY7" fmla="*/ 1902134 h 2109788"/>
                    <a:gd name="connsiteX8" fmla="*/ 3064404 w 3180821"/>
                    <a:gd name="connsiteY8" fmla="*/ 1846593 h 2109788"/>
                    <a:gd name="connsiteX9" fmla="*/ 3071813 w 3180821"/>
                    <a:gd name="connsiteY9" fmla="*/ 1817501 h 2109788"/>
                    <a:gd name="connsiteX10" fmla="*/ 3076576 w 3180821"/>
                    <a:gd name="connsiteY10" fmla="*/ 1803748 h 2109788"/>
                    <a:gd name="connsiteX11" fmla="*/ 3095626 w 3180821"/>
                    <a:gd name="connsiteY11" fmla="*/ 1767250 h 2109788"/>
                    <a:gd name="connsiteX12" fmla="*/ 3142192 w 3180821"/>
                    <a:gd name="connsiteY12" fmla="*/ 1697427 h 2109788"/>
                    <a:gd name="connsiteX13" fmla="*/ 3180821 w 3180821"/>
                    <a:gd name="connsiteY13" fmla="*/ 1644531 h 2109788"/>
                    <a:gd name="connsiteX14" fmla="*/ 3045354 w 3180821"/>
                    <a:gd name="connsiteY14" fmla="*/ 1603802 h 2109788"/>
                    <a:gd name="connsiteX15" fmla="*/ 2453217 w 3180821"/>
                    <a:gd name="connsiteY15" fmla="*/ 1417079 h 2109788"/>
                    <a:gd name="connsiteX16" fmla="*/ 2216680 w 3180821"/>
                    <a:gd name="connsiteY16" fmla="*/ 1336678 h 2109788"/>
                    <a:gd name="connsiteX17" fmla="*/ 2145242 w 3180821"/>
                    <a:gd name="connsiteY17" fmla="*/ 1310230 h 2109788"/>
                    <a:gd name="connsiteX18" fmla="*/ 2119313 w 3180821"/>
                    <a:gd name="connsiteY18" fmla="*/ 1298064 h 2109788"/>
                    <a:gd name="connsiteX19" fmla="*/ 2116138 w 3180821"/>
                    <a:gd name="connsiteY19" fmla="*/ 1294361 h 2109788"/>
                    <a:gd name="connsiteX20" fmla="*/ 2103438 w 3180821"/>
                    <a:gd name="connsiteY20" fmla="*/ 1293303 h 2109788"/>
                    <a:gd name="connsiteX21" fmla="*/ 2083330 w 3180821"/>
                    <a:gd name="connsiteY21" fmla="*/ 1284311 h 2109788"/>
                    <a:gd name="connsiteX22" fmla="*/ 2064280 w 3180821"/>
                    <a:gd name="connsiteY22" fmla="*/ 1265268 h 2109788"/>
                    <a:gd name="connsiteX23" fmla="*/ 2062163 w 3180821"/>
                    <a:gd name="connsiteY23" fmla="*/ 1260508 h 2109788"/>
                    <a:gd name="connsiteX24" fmla="*/ 2001309 w 3180821"/>
                    <a:gd name="connsiteY24" fmla="*/ 1085423 h 2109788"/>
                    <a:gd name="connsiteX25" fmla="*/ 1991254 w 3180821"/>
                    <a:gd name="connsiteY25" fmla="*/ 1038874 h 2109788"/>
                    <a:gd name="connsiteX26" fmla="*/ 1974321 w 3180821"/>
                    <a:gd name="connsiteY26" fmla="*/ 990210 h 2109788"/>
                    <a:gd name="connsiteX27" fmla="*/ 1963209 w 3180821"/>
                    <a:gd name="connsiteY27" fmla="*/ 967994 h 2109788"/>
                    <a:gd name="connsiteX28" fmla="*/ 1951038 w 3180821"/>
                    <a:gd name="connsiteY28" fmla="*/ 952125 h 2109788"/>
                    <a:gd name="connsiteX29" fmla="*/ 1938867 w 3180821"/>
                    <a:gd name="connsiteY29" fmla="*/ 943133 h 2109788"/>
                    <a:gd name="connsiteX30" fmla="*/ 1927225 w 3180821"/>
                    <a:gd name="connsiteY30" fmla="*/ 939430 h 2109788"/>
                    <a:gd name="connsiteX31" fmla="*/ 1915054 w 3180821"/>
                    <a:gd name="connsiteY31" fmla="*/ 939959 h 2109788"/>
                    <a:gd name="connsiteX32" fmla="*/ 1898121 w 3180821"/>
                    <a:gd name="connsiteY32" fmla="*/ 946835 h 2109788"/>
                    <a:gd name="connsiteX33" fmla="*/ 1879071 w 3180821"/>
                    <a:gd name="connsiteY33" fmla="*/ 963762 h 2109788"/>
                    <a:gd name="connsiteX34" fmla="*/ 1858434 w 3180821"/>
                    <a:gd name="connsiteY34" fmla="*/ 991268 h 2109788"/>
                    <a:gd name="connsiteX35" fmla="*/ 1855788 w 3180821"/>
                    <a:gd name="connsiteY35" fmla="*/ 997086 h 2109788"/>
                    <a:gd name="connsiteX36" fmla="*/ 1846263 w 3180821"/>
                    <a:gd name="connsiteY36" fmla="*/ 1025121 h 2109788"/>
                    <a:gd name="connsiteX37" fmla="*/ 1827213 w 3180821"/>
                    <a:gd name="connsiteY37" fmla="*/ 1116102 h 2109788"/>
                    <a:gd name="connsiteX38" fmla="*/ 1805517 w 3180821"/>
                    <a:gd name="connsiteY38" fmla="*/ 1261566 h 2109788"/>
                    <a:gd name="connsiteX39" fmla="*/ 1802342 w 3180821"/>
                    <a:gd name="connsiteY39" fmla="*/ 1290658 h 2109788"/>
                    <a:gd name="connsiteX40" fmla="*/ 1790700 w 3180821"/>
                    <a:gd name="connsiteY40" fmla="*/ 1303353 h 2109788"/>
                    <a:gd name="connsiteX41" fmla="*/ 1770063 w 3180821"/>
                    <a:gd name="connsiteY41" fmla="*/ 1321867 h 2109788"/>
                    <a:gd name="connsiteX42" fmla="*/ 1751013 w 3180821"/>
                    <a:gd name="connsiteY42" fmla="*/ 1331388 h 2109788"/>
                    <a:gd name="connsiteX43" fmla="*/ 1735138 w 3180821"/>
                    <a:gd name="connsiteY43" fmla="*/ 1334562 h 2109788"/>
                    <a:gd name="connsiteX44" fmla="*/ 1720850 w 3180821"/>
                    <a:gd name="connsiteY44" fmla="*/ 1330859 h 2109788"/>
                    <a:gd name="connsiteX45" fmla="*/ 1708680 w 3180821"/>
                    <a:gd name="connsiteY45" fmla="*/ 1321867 h 2109788"/>
                    <a:gd name="connsiteX46" fmla="*/ 1692275 w 3180821"/>
                    <a:gd name="connsiteY46" fmla="*/ 1300180 h 2109788"/>
                    <a:gd name="connsiteX47" fmla="*/ 1677459 w 3180821"/>
                    <a:gd name="connsiteY47" fmla="*/ 1262095 h 2109788"/>
                    <a:gd name="connsiteX48" fmla="*/ 1667405 w 3180821"/>
                    <a:gd name="connsiteY48" fmla="*/ 1221894 h 2109788"/>
                    <a:gd name="connsiteX49" fmla="*/ 1659467 w 3180821"/>
                    <a:gd name="connsiteY49" fmla="*/ 1170585 h 2109788"/>
                    <a:gd name="connsiteX50" fmla="*/ 1658938 w 3180821"/>
                    <a:gd name="connsiteY50" fmla="*/ 1162650 h 2109788"/>
                    <a:gd name="connsiteX51" fmla="*/ 1655234 w 3180821"/>
                    <a:gd name="connsiteY51" fmla="*/ 1151542 h 2109788"/>
                    <a:gd name="connsiteX52" fmla="*/ 1646767 w 3180821"/>
                    <a:gd name="connsiteY52" fmla="*/ 1135145 h 2109788"/>
                    <a:gd name="connsiteX53" fmla="*/ 1636184 w 3180821"/>
                    <a:gd name="connsiteY53" fmla="*/ 1121921 h 2109788"/>
                    <a:gd name="connsiteX54" fmla="*/ 1624542 w 3180821"/>
                    <a:gd name="connsiteY54" fmla="*/ 1113457 h 2109788"/>
                    <a:gd name="connsiteX55" fmla="*/ 1604963 w 3180821"/>
                    <a:gd name="connsiteY55" fmla="*/ 1107110 h 2109788"/>
                    <a:gd name="connsiteX56" fmla="*/ 1577446 w 3180821"/>
                    <a:gd name="connsiteY56" fmla="*/ 1107639 h 2109788"/>
                    <a:gd name="connsiteX57" fmla="*/ 1537230 w 3180821"/>
                    <a:gd name="connsiteY57" fmla="*/ 1121392 h 2109788"/>
                    <a:gd name="connsiteX58" fmla="*/ 1499130 w 3180821"/>
                    <a:gd name="connsiteY58" fmla="*/ 1144137 h 2109788"/>
                    <a:gd name="connsiteX59" fmla="*/ 1494896 w 3180821"/>
                    <a:gd name="connsiteY59" fmla="*/ 1147311 h 2109788"/>
                    <a:gd name="connsiteX60" fmla="*/ 1475317 w 3180821"/>
                    <a:gd name="connsiteY60" fmla="*/ 1150484 h 2109788"/>
                    <a:gd name="connsiteX61" fmla="*/ 1445684 w 3180821"/>
                    <a:gd name="connsiteY61" fmla="*/ 1149426 h 2109788"/>
                    <a:gd name="connsiteX62" fmla="*/ 1426634 w 3180821"/>
                    <a:gd name="connsiteY62" fmla="*/ 1143608 h 2109788"/>
                    <a:gd name="connsiteX63" fmla="*/ 1414992 w 3180821"/>
                    <a:gd name="connsiteY63" fmla="*/ 1132500 h 2109788"/>
                    <a:gd name="connsiteX64" fmla="*/ 1409700 w 3180821"/>
                    <a:gd name="connsiteY64" fmla="*/ 1114515 h 2109788"/>
                    <a:gd name="connsiteX65" fmla="*/ 1412875 w 3180821"/>
                    <a:gd name="connsiteY65" fmla="*/ 1093886 h 2109788"/>
                    <a:gd name="connsiteX66" fmla="*/ 1413405 w 3180821"/>
                    <a:gd name="connsiteY66" fmla="*/ 1091770 h 2109788"/>
                    <a:gd name="connsiteX67" fmla="*/ 1421342 w 3180821"/>
                    <a:gd name="connsiteY67" fmla="*/ 1049453 h 2109788"/>
                    <a:gd name="connsiteX68" fmla="*/ 1429809 w 3180821"/>
                    <a:gd name="connsiteY68" fmla="*/ 975928 h 2109788"/>
                    <a:gd name="connsiteX69" fmla="*/ 1431925 w 3180821"/>
                    <a:gd name="connsiteY69" fmla="*/ 912453 h 2109788"/>
                    <a:gd name="connsiteX70" fmla="*/ 1429809 w 3180821"/>
                    <a:gd name="connsiteY70" fmla="*/ 858499 h 2109788"/>
                    <a:gd name="connsiteX71" fmla="*/ 1422930 w 3180821"/>
                    <a:gd name="connsiteY71" fmla="*/ 813538 h 2109788"/>
                    <a:gd name="connsiteX72" fmla="*/ 1411817 w 3180821"/>
                    <a:gd name="connsiteY72" fmla="*/ 775982 h 2109788"/>
                    <a:gd name="connsiteX73" fmla="*/ 1399117 w 3180821"/>
                    <a:gd name="connsiteY73" fmla="*/ 746360 h 2109788"/>
                    <a:gd name="connsiteX74" fmla="*/ 1383771 w 3180821"/>
                    <a:gd name="connsiteY74" fmla="*/ 723615 h 2109788"/>
                    <a:gd name="connsiteX75" fmla="*/ 1366838 w 3180821"/>
                    <a:gd name="connsiteY75" fmla="*/ 706159 h 2109788"/>
                    <a:gd name="connsiteX76" fmla="*/ 1349375 w 3180821"/>
                    <a:gd name="connsiteY76" fmla="*/ 692935 h 2109788"/>
                    <a:gd name="connsiteX77" fmla="*/ 1323446 w 3180821"/>
                    <a:gd name="connsiteY77" fmla="*/ 681827 h 2109788"/>
                    <a:gd name="connsiteX78" fmla="*/ 1282700 w 3180821"/>
                    <a:gd name="connsiteY78" fmla="*/ 676538 h 2109788"/>
                    <a:gd name="connsiteX79" fmla="*/ 1275821 w 3180821"/>
                    <a:gd name="connsiteY79" fmla="*/ 678125 h 2109788"/>
                    <a:gd name="connsiteX80" fmla="*/ 1264180 w 3180821"/>
                    <a:gd name="connsiteY80" fmla="*/ 681827 h 2109788"/>
                    <a:gd name="connsiteX81" fmla="*/ 1245659 w 3180821"/>
                    <a:gd name="connsiteY81" fmla="*/ 690291 h 2109788"/>
                    <a:gd name="connsiteX82" fmla="*/ 1223963 w 3180821"/>
                    <a:gd name="connsiteY82" fmla="*/ 707746 h 2109788"/>
                    <a:gd name="connsiteX83" fmla="*/ 1206500 w 3180821"/>
                    <a:gd name="connsiteY83" fmla="*/ 735252 h 2109788"/>
                    <a:gd name="connsiteX84" fmla="*/ 1199621 w 3180821"/>
                    <a:gd name="connsiteY84" fmla="*/ 765403 h 2109788"/>
                    <a:gd name="connsiteX85" fmla="*/ 1200680 w 3180821"/>
                    <a:gd name="connsiteY85" fmla="*/ 810364 h 2109788"/>
                    <a:gd name="connsiteX86" fmla="*/ 1212321 w 3180821"/>
                    <a:gd name="connsiteY86" fmla="*/ 852152 h 2109788"/>
                    <a:gd name="connsiteX87" fmla="*/ 1214438 w 3180821"/>
                    <a:gd name="connsiteY87" fmla="*/ 856913 h 2109788"/>
                    <a:gd name="connsiteX88" fmla="*/ 1220788 w 3180821"/>
                    <a:gd name="connsiteY88" fmla="*/ 870665 h 2109788"/>
                    <a:gd name="connsiteX89" fmla="*/ 1231371 w 3180821"/>
                    <a:gd name="connsiteY89" fmla="*/ 905577 h 2109788"/>
                    <a:gd name="connsiteX90" fmla="*/ 1243542 w 3180821"/>
                    <a:gd name="connsiteY90" fmla="*/ 966936 h 2109788"/>
                    <a:gd name="connsiteX91" fmla="*/ 1255184 w 3180821"/>
                    <a:gd name="connsiteY91" fmla="*/ 1083836 h 2109788"/>
                    <a:gd name="connsiteX92" fmla="*/ 1255184 w 3180821"/>
                    <a:gd name="connsiteY92" fmla="*/ 1107110 h 2109788"/>
                    <a:gd name="connsiteX93" fmla="*/ 1238780 w 3180821"/>
                    <a:gd name="connsiteY93" fmla="*/ 1120334 h 2109788"/>
                    <a:gd name="connsiteX94" fmla="*/ 1209146 w 3180821"/>
                    <a:gd name="connsiteY94" fmla="*/ 1140434 h 2109788"/>
                    <a:gd name="connsiteX95" fmla="*/ 1181630 w 3180821"/>
                    <a:gd name="connsiteY95" fmla="*/ 1151542 h 2109788"/>
                    <a:gd name="connsiteX96" fmla="*/ 1157288 w 3180821"/>
                    <a:gd name="connsiteY96" fmla="*/ 1155774 h 2109788"/>
                    <a:gd name="connsiteX97" fmla="*/ 1135592 w 3180821"/>
                    <a:gd name="connsiteY97" fmla="*/ 1152600 h 2109788"/>
                    <a:gd name="connsiteX98" fmla="*/ 1115484 w 3180821"/>
                    <a:gd name="connsiteY98" fmla="*/ 1143608 h 2109788"/>
                    <a:gd name="connsiteX99" fmla="*/ 1089555 w 3180821"/>
                    <a:gd name="connsiteY99" fmla="*/ 1122979 h 2109788"/>
                    <a:gd name="connsiteX100" fmla="*/ 1062038 w 3180821"/>
                    <a:gd name="connsiteY100" fmla="*/ 1084894 h 2109788"/>
                    <a:gd name="connsiteX101" fmla="*/ 1044046 w 3180821"/>
                    <a:gd name="connsiteY101" fmla="*/ 1043635 h 2109788"/>
                    <a:gd name="connsiteX102" fmla="*/ 1027113 w 3180821"/>
                    <a:gd name="connsiteY102" fmla="*/ 992326 h 2109788"/>
                    <a:gd name="connsiteX103" fmla="*/ 1025525 w 3180821"/>
                    <a:gd name="connsiteY103" fmla="*/ 983334 h 2109788"/>
                    <a:gd name="connsiteX104" fmla="*/ 1016000 w 3180821"/>
                    <a:gd name="connsiteY104" fmla="*/ 955828 h 2109788"/>
                    <a:gd name="connsiteX105" fmla="*/ 1001184 w 3180821"/>
                    <a:gd name="connsiteY105" fmla="*/ 882831 h 2109788"/>
                    <a:gd name="connsiteX106" fmla="*/ 992188 w 3180821"/>
                    <a:gd name="connsiteY106" fmla="*/ 796082 h 2109788"/>
                    <a:gd name="connsiteX107" fmla="*/ 987425 w 3180821"/>
                    <a:gd name="connsiteY107" fmla="*/ 704573 h 2109788"/>
                    <a:gd name="connsiteX108" fmla="*/ 987425 w 3180821"/>
                    <a:gd name="connsiteY108" fmla="*/ 488758 h 2109788"/>
                    <a:gd name="connsiteX109" fmla="*/ 990071 w 3180821"/>
                    <a:gd name="connsiteY109" fmla="*/ 437978 h 2109788"/>
                    <a:gd name="connsiteX110" fmla="*/ 981605 w 3180821"/>
                    <a:gd name="connsiteY110" fmla="*/ 415232 h 2109788"/>
                    <a:gd name="connsiteX111" fmla="*/ 964671 w 3180821"/>
                    <a:gd name="connsiteY111" fmla="*/ 378734 h 2109788"/>
                    <a:gd name="connsiteX112" fmla="*/ 947209 w 3180821"/>
                    <a:gd name="connsiteY112" fmla="*/ 352815 h 2109788"/>
                    <a:gd name="connsiteX113" fmla="*/ 931334 w 3180821"/>
                    <a:gd name="connsiteY113" fmla="*/ 335360 h 2109788"/>
                    <a:gd name="connsiteX114" fmla="*/ 914400 w 3180821"/>
                    <a:gd name="connsiteY114" fmla="*/ 325839 h 2109788"/>
                    <a:gd name="connsiteX115" fmla="*/ 899055 w 3180821"/>
                    <a:gd name="connsiteY115" fmla="*/ 323723 h 2109788"/>
                    <a:gd name="connsiteX116" fmla="*/ 884767 w 3180821"/>
                    <a:gd name="connsiteY116" fmla="*/ 326896 h 2109788"/>
                    <a:gd name="connsiteX117" fmla="*/ 869950 w 3180821"/>
                    <a:gd name="connsiteY117" fmla="*/ 334302 h 2109788"/>
                    <a:gd name="connsiteX118" fmla="*/ 850900 w 3180821"/>
                    <a:gd name="connsiteY118" fmla="*/ 352815 h 2109788"/>
                    <a:gd name="connsiteX119" fmla="*/ 829734 w 3180821"/>
                    <a:gd name="connsiteY119" fmla="*/ 382966 h 2109788"/>
                    <a:gd name="connsiteX120" fmla="*/ 809096 w 3180821"/>
                    <a:gd name="connsiteY120" fmla="*/ 424754 h 2109788"/>
                    <a:gd name="connsiteX121" fmla="*/ 805921 w 3180821"/>
                    <a:gd name="connsiteY121" fmla="*/ 433217 h 2109788"/>
                    <a:gd name="connsiteX122" fmla="*/ 800100 w 3180821"/>
                    <a:gd name="connsiteY122" fmla="*/ 459136 h 2109788"/>
                    <a:gd name="connsiteX123" fmla="*/ 796925 w 3180821"/>
                    <a:gd name="connsiteY123" fmla="*/ 514148 h 2109788"/>
                    <a:gd name="connsiteX124" fmla="*/ 804863 w 3180821"/>
                    <a:gd name="connsiteY124" fmla="*/ 569688 h 2109788"/>
                    <a:gd name="connsiteX125" fmla="*/ 819680 w 3180821"/>
                    <a:gd name="connsiteY125" fmla="*/ 624700 h 2109788"/>
                    <a:gd name="connsiteX126" fmla="*/ 849842 w 3180821"/>
                    <a:gd name="connsiteY126" fmla="*/ 701399 h 2109788"/>
                    <a:gd name="connsiteX127" fmla="*/ 892175 w 3180821"/>
                    <a:gd name="connsiteY127" fmla="*/ 783916 h 2109788"/>
                    <a:gd name="connsiteX128" fmla="*/ 906992 w 3180821"/>
                    <a:gd name="connsiteY128" fmla="*/ 811422 h 2109788"/>
                    <a:gd name="connsiteX129" fmla="*/ 918105 w 3180821"/>
                    <a:gd name="connsiteY129" fmla="*/ 835754 h 2109788"/>
                    <a:gd name="connsiteX130" fmla="*/ 932921 w 3180821"/>
                    <a:gd name="connsiteY130" fmla="*/ 891824 h 2109788"/>
                    <a:gd name="connsiteX131" fmla="*/ 942446 w 3180821"/>
                    <a:gd name="connsiteY131" fmla="*/ 966936 h 2109788"/>
                    <a:gd name="connsiteX132" fmla="*/ 943505 w 3180821"/>
                    <a:gd name="connsiteY132" fmla="*/ 979631 h 2109788"/>
                    <a:gd name="connsiteX133" fmla="*/ 938742 w 3180821"/>
                    <a:gd name="connsiteY133" fmla="*/ 982805 h 2109788"/>
                    <a:gd name="connsiteX134" fmla="*/ 929746 w 3180821"/>
                    <a:gd name="connsiteY134" fmla="*/ 984391 h 2109788"/>
                    <a:gd name="connsiteX135" fmla="*/ 914400 w 3180821"/>
                    <a:gd name="connsiteY135" fmla="*/ 979631 h 2109788"/>
                    <a:gd name="connsiteX136" fmla="*/ 892175 w 3180821"/>
                    <a:gd name="connsiteY136" fmla="*/ 961117 h 2109788"/>
                    <a:gd name="connsiteX137" fmla="*/ 869950 w 3180821"/>
                    <a:gd name="connsiteY137" fmla="*/ 934140 h 2109788"/>
                    <a:gd name="connsiteX138" fmla="*/ 821267 w 3180821"/>
                    <a:gd name="connsiteY138" fmla="*/ 853739 h 2109788"/>
                    <a:gd name="connsiteX139" fmla="*/ 810155 w 3180821"/>
                    <a:gd name="connsiteY139" fmla="*/ 830994 h 2109788"/>
                    <a:gd name="connsiteX140" fmla="*/ 790046 w 3180821"/>
                    <a:gd name="connsiteY140" fmla="*/ 802959 h 2109788"/>
                    <a:gd name="connsiteX141" fmla="*/ 757238 w 3180821"/>
                    <a:gd name="connsiteY141" fmla="*/ 768576 h 2109788"/>
                    <a:gd name="connsiteX142" fmla="*/ 738188 w 3180821"/>
                    <a:gd name="connsiteY142" fmla="*/ 756939 h 2109788"/>
                    <a:gd name="connsiteX143" fmla="*/ 728663 w 3180821"/>
                    <a:gd name="connsiteY143" fmla="*/ 754824 h 2109788"/>
                    <a:gd name="connsiteX144" fmla="*/ 716492 w 3180821"/>
                    <a:gd name="connsiteY144" fmla="*/ 758526 h 2109788"/>
                    <a:gd name="connsiteX145" fmla="*/ 706438 w 3180821"/>
                    <a:gd name="connsiteY145" fmla="*/ 773866 h 2109788"/>
                    <a:gd name="connsiteX146" fmla="*/ 703263 w 3180821"/>
                    <a:gd name="connsiteY146" fmla="*/ 796611 h 2109788"/>
                    <a:gd name="connsiteX147" fmla="*/ 705379 w 3180821"/>
                    <a:gd name="connsiteY147" fmla="*/ 820943 h 2109788"/>
                    <a:gd name="connsiteX148" fmla="*/ 713317 w 3180821"/>
                    <a:gd name="connsiteY148" fmla="*/ 843160 h 2109788"/>
                    <a:gd name="connsiteX149" fmla="*/ 718609 w 3180821"/>
                    <a:gd name="connsiteY149" fmla="*/ 851623 h 2109788"/>
                    <a:gd name="connsiteX150" fmla="*/ 733954 w 3180821"/>
                    <a:gd name="connsiteY150" fmla="*/ 873839 h 2109788"/>
                    <a:gd name="connsiteX151" fmla="*/ 784225 w 3180821"/>
                    <a:gd name="connsiteY151" fmla="*/ 963762 h 2109788"/>
                    <a:gd name="connsiteX152" fmla="*/ 865717 w 3180821"/>
                    <a:gd name="connsiteY152" fmla="*/ 1119805 h 2109788"/>
                    <a:gd name="connsiteX153" fmla="*/ 882121 w 3180821"/>
                    <a:gd name="connsiteY153" fmla="*/ 1152600 h 2109788"/>
                    <a:gd name="connsiteX154" fmla="*/ 886355 w 3180821"/>
                    <a:gd name="connsiteY154" fmla="*/ 1171643 h 2109788"/>
                    <a:gd name="connsiteX155" fmla="*/ 886355 w 3180821"/>
                    <a:gd name="connsiteY155" fmla="*/ 1199149 h 2109788"/>
                    <a:gd name="connsiteX156" fmla="*/ 879475 w 3180821"/>
                    <a:gd name="connsiteY156" fmla="*/ 1217133 h 2109788"/>
                    <a:gd name="connsiteX157" fmla="*/ 867834 w 3180821"/>
                    <a:gd name="connsiteY157" fmla="*/ 1228241 h 2109788"/>
                    <a:gd name="connsiteX158" fmla="*/ 847196 w 3180821"/>
                    <a:gd name="connsiteY158" fmla="*/ 1233531 h 2109788"/>
                    <a:gd name="connsiteX159" fmla="*/ 824442 w 3180821"/>
                    <a:gd name="connsiteY159" fmla="*/ 1229299 h 2109788"/>
                    <a:gd name="connsiteX160" fmla="*/ 821267 w 3180821"/>
                    <a:gd name="connsiteY160" fmla="*/ 1228770 h 2109788"/>
                    <a:gd name="connsiteX161" fmla="*/ 637646 w 3180821"/>
                    <a:gd name="connsiteY161" fmla="*/ 807190 h 2109788"/>
                    <a:gd name="connsiteX162" fmla="*/ 515938 w 3180821"/>
                    <a:gd name="connsiteY162" fmla="*/ 524727 h 2109788"/>
                    <a:gd name="connsiteX163" fmla="*/ 488421 w 3180821"/>
                    <a:gd name="connsiteY163" fmla="*/ 459136 h 2109788"/>
                    <a:gd name="connsiteX164" fmla="*/ 436034 w 3180821"/>
                    <a:gd name="connsiteY164" fmla="*/ 345939 h 2109788"/>
                    <a:gd name="connsiteX165" fmla="*/ 385763 w 3180821"/>
                    <a:gd name="connsiteY165" fmla="*/ 251255 h 2109788"/>
                    <a:gd name="connsiteX166" fmla="*/ 337609 w 3180821"/>
                    <a:gd name="connsiteY166" fmla="*/ 175614 h 2109788"/>
                    <a:gd name="connsiteX167" fmla="*/ 291571 w 3180821"/>
                    <a:gd name="connsiteY167" fmla="*/ 115842 h 2109788"/>
                    <a:gd name="connsiteX168" fmla="*/ 248179 w 3180821"/>
                    <a:gd name="connsiteY168" fmla="*/ 70881 h 2109788"/>
                    <a:gd name="connsiteX169" fmla="*/ 207963 w 3180821"/>
                    <a:gd name="connsiteY169" fmla="*/ 38085 h 2109788"/>
                    <a:gd name="connsiteX170" fmla="*/ 171450 w 3180821"/>
                    <a:gd name="connsiteY170" fmla="*/ 16398 h 2109788"/>
                    <a:gd name="connsiteX171" fmla="*/ 137584 w 3180821"/>
                    <a:gd name="connsiteY171" fmla="*/ 4232 h 2109788"/>
                    <a:gd name="connsiteX172" fmla="*/ 107421 w 3180821"/>
                    <a:gd name="connsiteY172" fmla="*/ 0 h 2109788"/>
                    <a:gd name="connsiteX173" fmla="*/ 80434 w 3180821"/>
                    <a:gd name="connsiteY173" fmla="*/ 1587 h 2109788"/>
                    <a:gd name="connsiteX174" fmla="*/ 58738 w 3180821"/>
                    <a:gd name="connsiteY174" fmla="*/ 6877 h 2109788"/>
                    <a:gd name="connsiteX175" fmla="*/ 17463 w 3180821"/>
                    <a:gd name="connsiteY175" fmla="*/ 28035 h 2109788"/>
                    <a:gd name="connsiteX176" fmla="*/ 10584 w 3180821"/>
                    <a:gd name="connsiteY176" fmla="*/ 34911 h 2109788"/>
                    <a:gd name="connsiteX177" fmla="*/ 6879 w 3180821"/>
                    <a:gd name="connsiteY177" fmla="*/ 40201 h 2109788"/>
                    <a:gd name="connsiteX178" fmla="*/ 1588 w 3180821"/>
                    <a:gd name="connsiteY178" fmla="*/ 53425 h 2109788"/>
                    <a:gd name="connsiteX179" fmla="*/ 0 w 3180821"/>
                    <a:gd name="connsiteY179" fmla="*/ 79344 h 2109788"/>
                    <a:gd name="connsiteX180" fmla="*/ 7409 w 3180821"/>
                    <a:gd name="connsiteY180" fmla="*/ 122719 h 2109788"/>
                    <a:gd name="connsiteX181" fmla="*/ 25929 w 3180821"/>
                    <a:gd name="connsiteY181" fmla="*/ 175085 h 2109788"/>
                    <a:gd name="connsiteX182" fmla="*/ 68263 w 3180821"/>
                    <a:gd name="connsiteY182" fmla="*/ 265537 h 2109788"/>
                    <a:gd name="connsiteX183" fmla="*/ 146050 w 3180821"/>
                    <a:gd name="connsiteY183" fmla="*/ 403066 h 2109788"/>
                    <a:gd name="connsiteX184" fmla="*/ 235479 w 3180821"/>
                    <a:gd name="connsiteY184" fmla="*/ 541653 h 2109788"/>
                    <a:gd name="connsiteX185" fmla="*/ 322263 w 3180821"/>
                    <a:gd name="connsiteY185" fmla="*/ 668603 h 2109788"/>
                    <a:gd name="connsiteX186" fmla="*/ 422804 w 3180821"/>
                    <a:gd name="connsiteY186" fmla="*/ 808777 h 2109788"/>
                    <a:gd name="connsiteX187" fmla="*/ 439738 w 3180821"/>
                    <a:gd name="connsiteY187" fmla="*/ 830465 h 2109788"/>
                    <a:gd name="connsiteX188" fmla="*/ 466196 w 3180821"/>
                    <a:gd name="connsiteY188" fmla="*/ 875426 h 2109788"/>
                    <a:gd name="connsiteX189" fmla="*/ 516467 w 3180821"/>
                    <a:gd name="connsiteY189" fmla="*/ 970639 h 2109788"/>
                    <a:gd name="connsiteX190" fmla="*/ 564092 w 3180821"/>
                    <a:gd name="connsiteY190" fmla="*/ 1069554 h 2109788"/>
                    <a:gd name="connsiteX191" fmla="*/ 606425 w 3180821"/>
                    <a:gd name="connsiteY191" fmla="*/ 1172172 h 2109788"/>
                    <a:gd name="connsiteX192" fmla="*/ 664634 w 3180821"/>
                    <a:gd name="connsiteY192" fmla="*/ 1327685 h 2109788"/>
                    <a:gd name="connsiteX193" fmla="*/ 729192 w 3180821"/>
                    <a:gd name="connsiteY193" fmla="*/ 1531863 h 2109788"/>
                    <a:gd name="connsiteX194" fmla="*/ 779463 w 3180821"/>
                    <a:gd name="connsiteY194" fmla="*/ 1720172 h 2109788"/>
                    <a:gd name="connsiteX195" fmla="*/ 815975 w 3180821"/>
                    <a:gd name="connsiteY195" fmla="*/ 1879389 h 2109788"/>
                    <a:gd name="connsiteX196" fmla="*/ 848784 w 3180821"/>
                    <a:gd name="connsiteY196" fmla="*/ 2045482 h 2109788"/>
                    <a:gd name="connsiteX197" fmla="*/ 852488 w 3180821"/>
                    <a:gd name="connsiteY197" fmla="*/ 2069814 h 2109788"/>
                    <a:gd name="connsiteX198" fmla="*/ 846667 w 3180821"/>
                    <a:gd name="connsiteY198" fmla="*/ 2089385 h 2109788"/>
                    <a:gd name="connsiteX0" fmla="*/ 403631 w 3180821"/>
                    <a:gd name="connsiteY0" fmla="*/ 2276195 h 2276195"/>
                    <a:gd name="connsiteX1" fmla="*/ 3085922 w 3180821"/>
                    <a:gd name="connsiteY1" fmla="*/ 2109788 h 2276195"/>
                    <a:gd name="connsiteX2" fmla="*/ 3083984 w 3180821"/>
                    <a:gd name="connsiteY2" fmla="*/ 2107899 h 2276195"/>
                    <a:gd name="connsiteX3" fmla="*/ 3060171 w 3180821"/>
                    <a:gd name="connsiteY3" fmla="*/ 2076161 h 2276195"/>
                    <a:gd name="connsiteX4" fmla="*/ 3042180 w 3180821"/>
                    <a:gd name="connsiteY4" fmla="*/ 2031200 h 2276195"/>
                    <a:gd name="connsiteX5" fmla="*/ 3036888 w 3180821"/>
                    <a:gd name="connsiteY5" fmla="*/ 1986767 h 2276195"/>
                    <a:gd name="connsiteX6" fmla="*/ 3040063 w 3180821"/>
                    <a:gd name="connsiteY6" fmla="*/ 1943393 h 2276195"/>
                    <a:gd name="connsiteX7" fmla="*/ 3048000 w 3180821"/>
                    <a:gd name="connsiteY7" fmla="*/ 1902134 h 2276195"/>
                    <a:gd name="connsiteX8" fmla="*/ 3064404 w 3180821"/>
                    <a:gd name="connsiteY8" fmla="*/ 1846593 h 2276195"/>
                    <a:gd name="connsiteX9" fmla="*/ 3071813 w 3180821"/>
                    <a:gd name="connsiteY9" fmla="*/ 1817501 h 2276195"/>
                    <a:gd name="connsiteX10" fmla="*/ 3076576 w 3180821"/>
                    <a:gd name="connsiteY10" fmla="*/ 1803748 h 2276195"/>
                    <a:gd name="connsiteX11" fmla="*/ 3095626 w 3180821"/>
                    <a:gd name="connsiteY11" fmla="*/ 1767250 h 2276195"/>
                    <a:gd name="connsiteX12" fmla="*/ 3142192 w 3180821"/>
                    <a:gd name="connsiteY12" fmla="*/ 1697427 h 2276195"/>
                    <a:gd name="connsiteX13" fmla="*/ 3180821 w 3180821"/>
                    <a:gd name="connsiteY13" fmla="*/ 1644531 h 2276195"/>
                    <a:gd name="connsiteX14" fmla="*/ 3045354 w 3180821"/>
                    <a:gd name="connsiteY14" fmla="*/ 1603802 h 2276195"/>
                    <a:gd name="connsiteX15" fmla="*/ 2453217 w 3180821"/>
                    <a:gd name="connsiteY15" fmla="*/ 1417079 h 2276195"/>
                    <a:gd name="connsiteX16" fmla="*/ 2216680 w 3180821"/>
                    <a:gd name="connsiteY16" fmla="*/ 1336678 h 2276195"/>
                    <a:gd name="connsiteX17" fmla="*/ 2145242 w 3180821"/>
                    <a:gd name="connsiteY17" fmla="*/ 1310230 h 2276195"/>
                    <a:gd name="connsiteX18" fmla="*/ 2119313 w 3180821"/>
                    <a:gd name="connsiteY18" fmla="*/ 1298064 h 2276195"/>
                    <a:gd name="connsiteX19" fmla="*/ 2116138 w 3180821"/>
                    <a:gd name="connsiteY19" fmla="*/ 1294361 h 2276195"/>
                    <a:gd name="connsiteX20" fmla="*/ 2103438 w 3180821"/>
                    <a:gd name="connsiteY20" fmla="*/ 1293303 h 2276195"/>
                    <a:gd name="connsiteX21" fmla="*/ 2083330 w 3180821"/>
                    <a:gd name="connsiteY21" fmla="*/ 1284311 h 2276195"/>
                    <a:gd name="connsiteX22" fmla="*/ 2064280 w 3180821"/>
                    <a:gd name="connsiteY22" fmla="*/ 1265268 h 2276195"/>
                    <a:gd name="connsiteX23" fmla="*/ 2062163 w 3180821"/>
                    <a:gd name="connsiteY23" fmla="*/ 1260508 h 2276195"/>
                    <a:gd name="connsiteX24" fmla="*/ 2001309 w 3180821"/>
                    <a:gd name="connsiteY24" fmla="*/ 1085423 h 2276195"/>
                    <a:gd name="connsiteX25" fmla="*/ 1991254 w 3180821"/>
                    <a:gd name="connsiteY25" fmla="*/ 1038874 h 2276195"/>
                    <a:gd name="connsiteX26" fmla="*/ 1974321 w 3180821"/>
                    <a:gd name="connsiteY26" fmla="*/ 990210 h 2276195"/>
                    <a:gd name="connsiteX27" fmla="*/ 1963209 w 3180821"/>
                    <a:gd name="connsiteY27" fmla="*/ 967994 h 2276195"/>
                    <a:gd name="connsiteX28" fmla="*/ 1951038 w 3180821"/>
                    <a:gd name="connsiteY28" fmla="*/ 952125 h 2276195"/>
                    <a:gd name="connsiteX29" fmla="*/ 1938867 w 3180821"/>
                    <a:gd name="connsiteY29" fmla="*/ 943133 h 2276195"/>
                    <a:gd name="connsiteX30" fmla="*/ 1927225 w 3180821"/>
                    <a:gd name="connsiteY30" fmla="*/ 939430 h 2276195"/>
                    <a:gd name="connsiteX31" fmla="*/ 1915054 w 3180821"/>
                    <a:gd name="connsiteY31" fmla="*/ 939959 h 2276195"/>
                    <a:gd name="connsiteX32" fmla="*/ 1898121 w 3180821"/>
                    <a:gd name="connsiteY32" fmla="*/ 946835 h 2276195"/>
                    <a:gd name="connsiteX33" fmla="*/ 1879071 w 3180821"/>
                    <a:gd name="connsiteY33" fmla="*/ 963762 h 2276195"/>
                    <a:gd name="connsiteX34" fmla="*/ 1858434 w 3180821"/>
                    <a:gd name="connsiteY34" fmla="*/ 991268 h 2276195"/>
                    <a:gd name="connsiteX35" fmla="*/ 1855788 w 3180821"/>
                    <a:gd name="connsiteY35" fmla="*/ 997086 h 2276195"/>
                    <a:gd name="connsiteX36" fmla="*/ 1846263 w 3180821"/>
                    <a:gd name="connsiteY36" fmla="*/ 1025121 h 2276195"/>
                    <a:gd name="connsiteX37" fmla="*/ 1827213 w 3180821"/>
                    <a:gd name="connsiteY37" fmla="*/ 1116102 h 2276195"/>
                    <a:gd name="connsiteX38" fmla="*/ 1805517 w 3180821"/>
                    <a:gd name="connsiteY38" fmla="*/ 1261566 h 2276195"/>
                    <a:gd name="connsiteX39" fmla="*/ 1802342 w 3180821"/>
                    <a:gd name="connsiteY39" fmla="*/ 1290658 h 2276195"/>
                    <a:gd name="connsiteX40" fmla="*/ 1790700 w 3180821"/>
                    <a:gd name="connsiteY40" fmla="*/ 1303353 h 2276195"/>
                    <a:gd name="connsiteX41" fmla="*/ 1770063 w 3180821"/>
                    <a:gd name="connsiteY41" fmla="*/ 1321867 h 2276195"/>
                    <a:gd name="connsiteX42" fmla="*/ 1751013 w 3180821"/>
                    <a:gd name="connsiteY42" fmla="*/ 1331388 h 2276195"/>
                    <a:gd name="connsiteX43" fmla="*/ 1735138 w 3180821"/>
                    <a:gd name="connsiteY43" fmla="*/ 1334562 h 2276195"/>
                    <a:gd name="connsiteX44" fmla="*/ 1720850 w 3180821"/>
                    <a:gd name="connsiteY44" fmla="*/ 1330859 h 2276195"/>
                    <a:gd name="connsiteX45" fmla="*/ 1708680 w 3180821"/>
                    <a:gd name="connsiteY45" fmla="*/ 1321867 h 2276195"/>
                    <a:gd name="connsiteX46" fmla="*/ 1692275 w 3180821"/>
                    <a:gd name="connsiteY46" fmla="*/ 1300180 h 2276195"/>
                    <a:gd name="connsiteX47" fmla="*/ 1677459 w 3180821"/>
                    <a:gd name="connsiteY47" fmla="*/ 1262095 h 2276195"/>
                    <a:gd name="connsiteX48" fmla="*/ 1667405 w 3180821"/>
                    <a:gd name="connsiteY48" fmla="*/ 1221894 h 2276195"/>
                    <a:gd name="connsiteX49" fmla="*/ 1659467 w 3180821"/>
                    <a:gd name="connsiteY49" fmla="*/ 1170585 h 2276195"/>
                    <a:gd name="connsiteX50" fmla="*/ 1658938 w 3180821"/>
                    <a:gd name="connsiteY50" fmla="*/ 1162650 h 2276195"/>
                    <a:gd name="connsiteX51" fmla="*/ 1655234 w 3180821"/>
                    <a:gd name="connsiteY51" fmla="*/ 1151542 h 2276195"/>
                    <a:gd name="connsiteX52" fmla="*/ 1646767 w 3180821"/>
                    <a:gd name="connsiteY52" fmla="*/ 1135145 h 2276195"/>
                    <a:gd name="connsiteX53" fmla="*/ 1636184 w 3180821"/>
                    <a:gd name="connsiteY53" fmla="*/ 1121921 h 2276195"/>
                    <a:gd name="connsiteX54" fmla="*/ 1624542 w 3180821"/>
                    <a:gd name="connsiteY54" fmla="*/ 1113457 h 2276195"/>
                    <a:gd name="connsiteX55" fmla="*/ 1604963 w 3180821"/>
                    <a:gd name="connsiteY55" fmla="*/ 1107110 h 2276195"/>
                    <a:gd name="connsiteX56" fmla="*/ 1577446 w 3180821"/>
                    <a:gd name="connsiteY56" fmla="*/ 1107639 h 2276195"/>
                    <a:gd name="connsiteX57" fmla="*/ 1537230 w 3180821"/>
                    <a:gd name="connsiteY57" fmla="*/ 1121392 h 2276195"/>
                    <a:gd name="connsiteX58" fmla="*/ 1499130 w 3180821"/>
                    <a:gd name="connsiteY58" fmla="*/ 1144137 h 2276195"/>
                    <a:gd name="connsiteX59" fmla="*/ 1494896 w 3180821"/>
                    <a:gd name="connsiteY59" fmla="*/ 1147311 h 2276195"/>
                    <a:gd name="connsiteX60" fmla="*/ 1475317 w 3180821"/>
                    <a:gd name="connsiteY60" fmla="*/ 1150484 h 2276195"/>
                    <a:gd name="connsiteX61" fmla="*/ 1445684 w 3180821"/>
                    <a:gd name="connsiteY61" fmla="*/ 1149426 h 2276195"/>
                    <a:gd name="connsiteX62" fmla="*/ 1426634 w 3180821"/>
                    <a:gd name="connsiteY62" fmla="*/ 1143608 h 2276195"/>
                    <a:gd name="connsiteX63" fmla="*/ 1414992 w 3180821"/>
                    <a:gd name="connsiteY63" fmla="*/ 1132500 h 2276195"/>
                    <a:gd name="connsiteX64" fmla="*/ 1409700 w 3180821"/>
                    <a:gd name="connsiteY64" fmla="*/ 1114515 h 2276195"/>
                    <a:gd name="connsiteX65" fmla="*/ 1412875 w 3180821"/>
                    <a:gd name="connsiteY65" fmla="*/ 1093886 h 2276195"/>
                    <a:gd name="connsiteX66" fmla="*/ 1413405 w 3180821"/>
                    <a:gd name="connsiteY66" fmla="*/ 1091770 h 2276195"/>
                    <a:gd name="connsiteX67" fmla="*/ 1421342 w 3180821"/>
                    <a:gd name="connsiteY67" fmla="*/ 1049453 h 2276195"/>
                    <a:gd name="connsiteX68" fmla="*/ 1429809 w 3180821"/>
                    <a:gd name="connsiteY68" fmla="*/ 975928 h 2276195"/>
                    <a:gd name="connsiteX69" fmla="*/ 1431925 w 3180821"/>
                    <a:gd name="connsiteY69" fmla="*/ 912453 h 2276195"/>
                    <a:gd name="connsiteX70" fmla="*/ 1429809 w 3180821"/>
                    <a:gd name="connsiteY70" fmla="*/ 858499 h 2276195"/>
                    <a:gd name="connsiteX71" fmla="*/ 1422930 w 3180821"/>
                    <a:gd name="connsiteY71" fmla="*/ 813538 h 2276195"/>
                    <a:gd name="connsiteX72" fmla="*/ 1411817 w 3180821"/>
                    <a:gd name="connsiteY72" fmla="*/ 775982 h 2276195"/>
                    <a:gd name="connsiteX73" fmla="*/ 1399117 w 3180821"/>
                    <a:gd name="connsiteY73" fmla="*/ 746360 h 2276195"/>
                    <a:gd name="connsiteX74" fmla="*/ 1383771 w 3180821"/>
                    <a:gd name="connsiteY74" fmla="*/ 723615 h 2276195"/>
                    <a:gd name="connsiteX75" fmla="*/ 1366838 w 3180821"/>
                    <a:gd name="connsiteY75" fmla="*/ 706159 h 2276195"/>
                    <a:gd name="connsiteX76" fmla="*/ 1349375 w 3180821"/>
                    <a:gd name="connsiteY76" fmla="*/ 692935 h 2276195"/>
                    <a:gd name="connsiteX77" fmla="*/ 1323446 w 3180821"/>
                    <a:gd name="connsiteY77" fmla="*/ 681827 h 2276195"/>
                    <a:gd name="connsiteX78" fmla="*/ 1282700 w 3180821"/>
                    <a:gd name="connsiteY78" fmla="*/ 676538 h 2276195"/>
                    <a:gd name="connsiteX79" fmla="*/ 1275821 w 3180821"/>
                    <a:gd name="connsiteY79" fmla="*/ 678125 h 2276195"/>
                    <a:gd name="connsiteX80" fmla="*/ 1264180 w 3180821"/>
                    <a:gd name="connsiteY80" fmla="*/ 681827 h 2276195"/>
                    <a:gd name="connsiteX81" fmla="*/ 1245659 w 3180821"/>
                    <a:gd name="connsiteY81" fmla="*/ 690291 h 2276195"/>
                    <a:gd name="connsiteX82" fmla="*/ 1223963 w 3180821"/>
                    <a:gd name="connsiteY82" fmla="*/ 707746 h 2276195"/>
                    <a:gd name="connsiteX83" fmla="*/ 1206500 w 3180821"/>
                    <a:gd name="connsiteY83" fmla="*/ 735252 h 2276195"/>
                    <a:gd name="connsiteX84" fmla="*/ 1199621 w 3180821"/>
                    <a:gd name="connsiteY84" fmla="*/ 765403 h 2276195"/>
                    <a:gd name="connsiteX85" fmla="*/ 1200680 w 3180821"/>
                    <a:gd name="connsiteY85" fmla="*/ 810364 h 2276195"/>
                    <a:gd name="connsiteX86" fmla="*/ 1212321 w 3180821"/>
                    <a:gd name="connsiteY86" fmla="*/ 852152 h 2276195"/>
                    <a:gd name="connsiteX87" fmla="*/ 1214438 w 3180821"/>
                    <a:gd name="connsiteY87" fmla="*/ 856913 h 2276195"/>
                    <a:gd name="connsiteX88" fmla="*/ 1220788 w 3180821"/>
                    <a:gd name="connsiteY88" fmla="*/ 870665 h 2276195"/>
                    <a:gd name="connsiteX89" fmla="*/ 1231371 w 3180821"/>
                    <a:gd name="connsiteY89" fmla="*/ 905577 h 2276195"/>
                    <a:gd name="connsiteX90" fmla="*/ 1243542 w 3180821"/>
                    <a:gd name="connsiteY90" fmla="*/ 966936 h 2276195"/>
                    <a:gd name="connsiteX91" fmla="*/ 1255184 w 3180821"/>
                    <a:gd name="connsiteY91" fmla="*/ 1083836 h 2276195"/>
                    <a:gd name="connsiteX92" fmla="*/ 1255184 w 3180821"/>
                    <a:gd name="connsiteY92" fmla="*/ 1107110 h 2276195"/>
                    <a:gd name="connsiteX93" fmla="*/ 1238780 w 3180821"/>
                    <a:gd name="connsiteY93" fmla="*/ 1120334 h 2276195"/>
                    <a:gd name="connsiteX94" fmla="*/ 1209146 w 3180821"/>
                    <a:gd name="connsiteY94" fmla="*/ 1140434 h 2276195"/>
                    <a:gd name="connsiteX95" fmla="*/ 1181630 w 3180821"/>
                    <a:gd name="connsiteY95" fmla="*/ 1151542 h 2276195"/>
                    <a:gd name="connsiteX96" fmla="*/ 1157288 w 3180821"/>
                    <a:gd name="connsiteY96" fmla="*/ 1155774 h 2276195"/>
                    <a:gd name="connsiteX97" fmla="*/ 1135592 w 3180821"/>
                    <a:gd name="connsiteY97" fmla="*/ 1152600 h 2276195"/>
                    <a:gd name="connsiteX98" fmla="*/ 1115484 w 3180821"/>
                    <a:gd name="connsiteY98" fmla="*/ 1143608 h 2276195"/>
                    <a:gd name="connsiteX99" fmla="*/ 1089555 w 3180821"/>
                    <a:gd name="connsiteY99" fmla="*/ 1122979 h 2276195"/>
                    <a:gd name="connsiteX100" fmla="*/ 1062038 w 3180821"/>
                    <a:gd name="connsiteY100" fmla="*/ 1084894 h 2276195"/>
                    <a:gd name="connsiteX101" fmla="*/ 1044046 w 3180821"/>
                    <a:gd name="connsiteY101" fmla="*/ 1043635 h 2276195"/>
                    <a:gd name="connsiteX102" fmla="*/ 1027113 w 3180821"/>
                    <a:gd name="connsiteY102" fmla="*/ 992326 h 2276195"/>
                    <a:gd name="connsiteX103" fmla="*/ 1025525 w 3180821"/>
                    <a:gd name="connsiteY103" fmla="*/ 983334 h 2276195"/>
                    <a:gd name="connsiteX104" fmla="*/ 1016000 w 3180821"/>
                    <a:gd name="connsiteY104" fmla="*/ 955828 h 2276195"/>
                    <a:gd name="connsiteX105" fmla="*/ 1001184 w 3180821"/>
                    <a:gd name="connsiteY105" fmla="*/ 882831 h 2276195"/>
                    <a:gd name="connsiteX106" fmla="*/ 992188 w 3180821"/>
                    <a:gd name="connsiteY106" fmla="*/ 796082 h 2276195"/>
                    <a:gd name="connsiteX107" fmla="*/ 987425 w 3180821"/>
                    <a:gd name="connsiteY107" fmla="*/ 704573 h 2276195"/>
                    <a:gd name="connsiteX108" fmla="*/ 987425 w 3180821"/>
                    <a:gd name="connsiteY108" fmla="*/ 488758 h 2276195"/>
                    <a:gd name="connsiteX109" fmla="*/ 990071 w 3180821"/>
                    <a:gd name="connsiteY109" fmla="*/ 437978 h 2276195"/>
                    <a:gd name="connsiteX110" fmla="*/ 981605 w 3180821"/>
                    <a:gd name="connsiteY110" fmla="*/ 415232 h 2276195"/>
                    <a:gd name="connsiteX111" fmla="*/ 964671 w 3180821"/>
                    <a:gd name="connsiteY111" fmla="*/ 378734 h 2276195"/>
                    <a:gd name="connsiteX112" fmla="*/ 947209 w 3180821"/>
                    <a:gd name="connsiteY112" fmla="*/ 352815 h 2276195"/>
                    <a:gd name="connsiteX113" fmla="*/ 931334 w 3180821"/>
                    <a:gd name="connsiteY113" fmla="*/ 335360 h 2276195"/>
                    <a:gd name="connsiteX114" fmla="*/ 914400 w 3180821"/>
                    <a:gd name="connsiteY114" fmla="*/ 325839 h 2276195"/>
                    <a:gd name="connsiteX115" fmla="*/ 899055 w 3180821"/>
                    <a:gd name="connsiteY115" fmla="*/ 323723 h 2276195"/>
                    <a:gd name="connsiteX116" fmla="*/ 884767 w 3180821"/>
                    <a:gd name="connsiteY116" fmla="*/ 326896 h 2276195"/>
                    <a:gd name="connsiteX117" fmla="*/ 869950 w 3180821"/>
                    <a:gd name="connsiteY117" fmla="*/ 334302 h 2276195"/>
                    <a:gd name="connsiteX118" fmla="*/ 850900 w 3180821"/>
                    <a:gd name="connsiteY118" fmla="*/ 352815 h 2276195"/>
                    <a:gd name="connsiteX119" fmla="*/ 829734 w 3180821"/>
                    <a:gd name="connsiteY119" fmla="*/ 382966 h 2276195"/>
                    <a:gd name="connsiteX120" fmla="*/ 809096 w 3180821"/>
                    <a:gd name="connsiteY120" fmla="*/ 424754 h 2276195"/>
                    <a:gd name="connsiteX121" fmla="*/ 805921 w 3180821"/>
                    <a:gd name="connsiteY121" fmla="*/ 433217 h 2276195"/>
                    <a:gd name="connsiteX122" fmla="*/ 800100 w 3180821"/>
                    <a:gd name="connsiteY122" fmla="*/ 459136 h 2276195"/>
                    <a:gd name="connsiteX123" fmla="*/ 796925 w 3180821"/>
                    <a:gd name="connsiteY123" fmla="*/ 514148 h 2276195"/>
                    <a:gd name="connsiteX124" fmla="*/ 804863 w 3180821"/>
                    <a:gd name="connsiteY124" fmla="*/ 569688 h 2276195"/>
                    <a:gd name="connsiteX125" fmla="*/ 819680 w 3180821"/>
                    <a:gd name="connsiteY125" fmla="*/ 624700 h 2276195"/>
                    <a:gd name="connsiteX126" fmla="*/ 849842 w 3180821"/>
                    <a:gd name="connsiteY126" fmla="*/ 701399 h 2276195"/>
                    <a:gd name="connsiteX127" fmla="*/ 892175 w 3180821"/>
                    <a:gd name="connsiteY127" fmla="*/ 783916 h 2276195"/>
                    <a:gd name="connsiteX128" fmla="*/ 906992 w 3180821"/>
                    <a:gd name="connsiteY128" fmla="*/ 811422 h 2276195"/>
                    <a:gd name="connsiteX129" fmla="*/ 918105 w 3180821"/>
                    <a:gd name="connsiteY129" fmla="*/ 835754 h 2276195"/>
                    <a:gd name="connsiteX130" fmla="*/ 932921 w 3180821"/>
                    <a:gd name="connsiteY130" fmla="*/ 891824 h 2276195"/>
                    <a:gd name="connsiteX131" fmla="*/ 942446 w 3180821"/>
                    <a:gd name="connsiteY131" fmla="*/ 966936 h 2276195"/>
                    <a:gd name="connsiteX132" fmla="*/ 943505 w 3180821"/>
                    <a:gd name="connsiteY132" fmla="*/ 979631 h 2276195"/>
                    <a:gd name="connsiteX133" fmla="*/ 938742 w 3180821"/>
                    <a:gd name="connsiteY133" fmla="*/ 982805 h 2276195"/>
                    <a:gd name="connsiteX134" fmla="*/ 929746 w 3180821"/>
                    <a:gd name="connsiteY134" fmla="*/ 984391 h 2276195"/>
                    <a:gd name="connsiteX135" fmla="*/ 914400 w 3180821"/>
                    <a:gd name="connsiteY135" fmla="*/ 979631 h 2276195"/>
                    <a:gd name="connsiteX136" fmla="*/ 892175 w 3180821"/>
                    <a:gd name="connsiteY136" fmla="*/ 961117 h 2276195"/>
                    <a:gd name="connsiteX137" fmla="*/ 869950 w 3180821"/>
                    <a:gd name="connsiteY137" fmla="*/ 934140 h 2276195"/>
                    <a:gd name="connsiteX138" fmla="*/ 821267 w 3180821"/>
                    <a:gd name="connsiteY138" fmla="*/ 853739 h 2276195"/>
                    <a:gd name="connsiteX139" fmla="*/ 810155 w 3180821"/>
                    <a:gd name="connsiteY139" fmla="*/ 830994 h 2276195"/>
                    <a:gd name="connsiteX140" fmla="*/ 790046 w 3180821"/>
                    <a:gd name="connsiteY140" fmla="*/ 802959 h 2276195"/>
                    <a:gd name="connsiteX141" fmla="*/ 757238 w 3180821"/>
                    <a:gd name="connsiteY141" fmla="*/ 768576 h 2276195"/>
                    <a:gd name="connsiteX142" fmla="*/ 738188 w 3180821"/>
                    <a:gd name="connsiteY142" fmla="*/ 756939 h 2276195"/>
                    <a:gd name="connsiteX143" fmla="*/ 728663 w 3180821"/>
                    <a:gd name="connsiteY143" fmla="*/ 754824 h 2276195"/>
                    <a:gd name="connsiteX144" fmla="*/ 716492 w 3180821"/>
                    <a:gd name="connsiteY144" fmla="*/ 758526 h 2276195"/>
                    <a:gd name="connsiteX145" fmla="*/ 706438 w 3180821"/>
                    <a:gd name="connsiteY145" fmla="*/ 773866 h 2276195"/>
                    <a:gd name="connsiteX146" fmla="*/ 703263 w 3180821"/>
                    <a:gd name="connsiteY146" fmla="*/ 796611 h 2276195"/>
                    <a:gd name="connsiteX147" fmla="*/ 705379 w 3180821"/>
                    <a:gd name="connsiteY147" fmla="*/ 820943 h 2276195"/>
                    <a:gd name="connsiteX148" fmla="*/ 713317 w 3180821"/>
                    <a:gd name="connsiteY148" fmla="*/ 843160 h 2276195"/>
                    <a:gd name="connsiteX149" fmla="*/ 718609 w 3180821"/>
                    <a:gd name="connsiteY149" fmla="*/ 851623 h 2276195"/>
                    <a:gd name="connsiteX150" fmla="*/ 733954 w 3180821"/>
                    <a:gd name="connsiteY150" fmla="*/ 873839 h 2276195"/>
                    <a:gd name="connsiteX151" fmla="*/ 784225 w 3180821"/>
                    <a:gd name="connsiteY151" fmla="*/ 963762 h 2276195"/>
                    <a:gd name="connsiteX152" fmla="*/ 865717 w 3180821"/>
                    <a:gd name="connsiteY152" fmla="*/ 1119805 h 2276195"/>
                    <a:gd name="connsiteX153" fmla="*/ 882121 w 3180821"/>
                    <a:gd name="connsiteY153" fmla="*/ 1152600 h 2276195"/>
                    <a:gd name="connsiteX154" fmla="*/ 886355 w 3180821"/>
                    <a:gd name="connsiteY154" fmla="*/ 1171643 h 2276195"/>
                    <a:gd name="connsiteX155" fmla="*/ 886355 w 3180821"/>
                    <a:gd name="connsiteY155" fmla="*/ 1199149 h 2276195"/>
                    <a:gd name="connsiteX156" fmla="*/ 879475 w 3180821"/>
                    <a:gd name="connsiteY156" fmla="*/ 1217133 h 2276195"/>
                    <a:gd name="connsiteX157" fmla="*/ 867834 w 3180821"/>
                    <a:gd name="connsiteY157" fmla="*/ 1228241 h 2276195"/>
                    <a:gd name="connsiteX158" fmla="*/ 847196 w 3180821"/>
                    <a:gd name="connsiteY158" fmla="*/ 1233531 h 2276195"/>
                    <a:gd name="connsiteX159" fmla="*/ 824442 w 3180821"/>
                    <a:gd name="connsiteY159" fmla="*/ 1229299 h 2276195"/>
                    <a:gd name="connsiteX160" fmla="*/ 821267 w 3180821"/>
                    <a:gd name="connsiteY160" fmla="*/ 1228770 h 2276195"/>
                    <a:gd name="connsiteX161" fmla="*/ 637646 w 3180821"/>
                    <a:gd name="connsiteY161" fmla="*/ 807190 h 2276195"/>
                    <a:gd name="connsiteX162" fmla="*/ 515938 w 3180821"/>
                    <a:gd name="connsiteY162" fmla="*/ 524727 h 2276195"/>
                    <a:gd name="connsiteX163" fmla="*/ 488421 w 3180821"/>
                    <a:gd name="connsiteY163" fmla="*/ 459136 h 2276195"/>
                    <a:gd name="connsiteX164" fmla="*/ 436034 w 3180821"/>
                    <a:gd name="connsiteY164" fmla="*/ 345939 h 2276195"/>
                    <a:gd name="connsiteX165" fmla="*/ 385763 w 3180821"/>
                    <a:gd name="connsiteY165" fmla="*/ 251255 h 2276195"/>
                    <a:gd name="connsiteX166" fmla="*/ 337609 w 3180821"/>
                    <a:gd name="connsiteY166" fmla="*/ 175614 h 2276195"/>
                    <a:gd name="connsiteX167" fmla="*/ 291571 w 3180821"/>
                    <a:gd name="connsiteY167" fmla="*/ 115842 h 2276195"/>
                    <a:gd name="connsiteX168" fmla="*/ 248179 w 3180821"/>
                    <a:gd name="connsiteY168" fmla="*/ 70881 h 2276195"/>
                    <a:gd name="connsiteX169" fmla="*/ 207963 w 3180821"/>
                    <a:gd name="connsiteY169" fmla="*/ 38085 h 2276195"/>
                    <a:gd name="connsiteX170" fmla="*/ 171450 w 3180821"/>
                    <a:gd name="connsiteY170" fmla="*/ 16398 h 2276195"/>
                    <a:gd name="connsiteX171" fmla="*/ 137584 w 3180821"/>
                    <a:gd name="connsiteY171" fmla="*/ 4232 h 2276195"/>
                    <a:gd name="connsiteX172" fmla="*/ 107421 w 3180821"/>
                    <a:gd name="connsiteY172" fmla="*/ 0 h 2276195"/>
                    <a:gd name="connsiteX173" fmla="*/ 80434 w 3180821"/>
                    <a:gd name="connsiteY173" fmla="*/ 1587 h 2276195"/>
                    <a:gd name="connsiteX174" fmla="*/ 58738 w 3180821"/>
                    <a:gd name="connsiteY174" fmla="*/ 6877 h 2276195"/>
                    <a:gd name="connsiteX175" fmla="*/ 17463 w 3180821"/>
                    <a:gd name="connsiteY175" fmla="*/ 28035 h 2276195"/>
                    <a:gd name="connsiteX176" fmla="*/ 10584 w 3180821"/>
                    <a:gd name="connsiteY176" fmla="*/ 34911 h 2276195"/>
                    <a:gd name="connsiteX177" fmla="*/ 6879 w 3180821"/>
                    <a:gd name="connsiteY177" fmla="*/ 40201 h 2276195"/>
                    <a:gd name="connsiteX178" fmla="*/ 1588 w 3180821"/>
                    <a:gd name="connsiteY178" fmla="*/ 53425 h 2276195"/>
                    <a:gd name="connsiteX179" fmla="*/ 0 w 3180821"/>
                    <a:gd name="connsiteY179" fmla="*/ 79344 h 2276195"/>
                    <a:gd name="connsiteX180" fmla="*/ 7409 w 3180821"/>
                    <a:gd name="connsiteY180" fmla="*/ 122719 h 2276195"/>
                    <a:gd name="connsiteX181" fmla="*/ 25929 w 3180821"/>
                    <a:gd name="connsiteY181" fmla="*/ 175085 h 2276195"/>
                    <a:gd name="connsiteX182" fmla="*/ 68263 w 3180821"/>
                    <a:gd name="connsiteY182" fmla="*/ 265537 h 2276195"/>
                    <a:gd name="connsiteX183" fmla="*/ 146050 w 3180821"/>
                    <a:gd name="connsiteY183" fmla="*/ 403066 h 2276195"/>
                    <a:gd name="connsiteX184" fmla="*/ 235479 w 3180821"/>
                    <a:gd name="connsiteY184" fmla="*/ 541653 h 2276195"/>
                    <a:gd name="connsiteX185" fmla="*/ 322263 w 3180821"/>
                    <a:gd name="connsiteY185" fmla="*/ 668603 h 2276195"/>
                    <a:gd name="connsiteX186" fmla="*/ 422804 w 3180821"/>
                    <a:gd name="connsiteY186" fmla="*/ 808777 h 2276195"/>
                    <a:gd name="connsiteX187" fmla="*/ 439738 w 3180821"/>
                    <a:gd name="connsiteY187" fmla="*/ 830465 h 2276195"/>
                    <a:gd name="connsiteX188" fmla="*/ 466196 w 3180821"/>
                    <a:gd name="connsiteY188" fmla="*/ 875426 h 2276195"/>
                    <a:gd name="connsiteX189" fmla="*/ 516467 w 3180821"/>
                    <a:gd name="connsiteY189" fmla="*/ 970639 h 2276195"/>
                    <a:gd name="connsiteX190" fmla="*/ 564092 w 3180821"/>
                    <a:gd name="connsiteY190" fmla="*/ 1069554 h 2276195"/>
                    <a:gd name="connsiteX191" fmla="*/ 606425 w 3180821"/>
                    <a:gd name="connsiteY191" fmla="*/ 1172172 h 2276195"/>
                    <a:gd name="connsiteX192" fmla="*/ 664634 w 3180821"/>
                    <a:gd name="connsiteY192" fmla="*/ 1327685 h 2276195"/>
                    <a:gd name="connsiteX193" fmla="*/ 729192 w 3180821"/>
                    <a:gd name="connsiteY193" fmla="*/ 1531863 h 2276195"/>
                    <a:gd name="connsiteX194" fmla="*/ 779463 w 3180821"/>
                    <a:gd name="connsiteY194" fmla="*/ 1720172 h 2276195"/>
                    <a:gd name="connsiteX195" fmla="*/ 815975 w 3180821"/>
                    <a:gd name="connsiteY195" fmla="*/ 1879389 h 2276195"/>
                    <a:gd name="connsiteX196" fmla="*/ 848784 w 3180821"/>
                    <a:gd name="connsiteY196" fmla="*/ 2045482 h 2276195"/>
                    <a:gd name="connsiteX197" fmla="*/ 852488 w 3180821"/>
                    <a:gd name="connsiteY197" fmla="*/ 2069814 h 2276195"/>
                    <a:gd name="connsiteX198" fmla="*/ 846667 w 3180821"/>
                    <a:gd name="connsiteY198" fmla="*/ 2089385 h 2276195"/>
                    <a:gd name="connsiteX199" fmla="*/ 403631 w 3180821"/>
                    <a:gd name="connsiteY199" fmla="*/ 2276195 h 2276195"/>
                    <a:gd name="connsiteX0" fmla="*/ 403631 w 3180821"/>
                    <a:gd name="connsiteY0" fmla="*/ 2276195 h 2276195"/>
                    <a:gd name="connsiteX1" fmla="*/ 3085922 w 3180821"/>
                    <a:gd name="connsiteY1" fmla="*/ 2109788 h 2276195"/>
                    <a:gd name="connsiteX2" fmla="*/ 3083984 w 3180821"/>
                    <a:gd name="connsiteY2" fmla="*/ 2107899 h 2276195"/>
                    <a:gd name="connsiteX3" fmla="*/ 3060171 w 3180821"/>
                    <a:gd name="connsiteY3" fmla="*/ 2076161 h 2276195"/>
                    <a:gd name="connsiteX4" fmla="*/ 3042180 w 3180821"/>
                    <a:gd name="connsiteY4" fmla="*/ 2031200 h 2276195"/>
                    <a:gd name="connsiteX5" fmla="*/ 3036888 w 3180821"/>
                    <a:gd name="connsiteY5" fmla="*/ 1986767 h 2276195"/>
                    <a:gd name="connsiteX6" fmla="*/ 3040063 w 3180821"/>
                    <a:gd name="connsiteY6" fmla="*/ 1943393 h 2276195"/>
                    <a:gd name="connsiteX7" fmla="*/ 3048000 w 3180821"/>
                    <a:gd name="connsiteY7" fmla="*/ 1902134 h 2276195"/>
                    <a:gd name="connsiteX8" fmla="*/ 3064404 w 3180821"/>
                    <a:gd name="connsiteY8" fmla="*/ 1846593 h 2276195"/>
                    <a:gd name="connsiteX9" fmla="*/ 3071813 w 3180821"/>
                    <a:gd name="connsiteY9" fmla="*/ 1817501 h 2276195"/>
                    <a:gd name="connsiteX10" fmla="*/ 3076576 w 3180821"/>
                    <a:gd name="connsiteY10" fmla="*/ 1803748 h 2276195"/>
                    <a:gd name="connsiteX11" fmla="*/ 3095626 w 3180821"/>
                    <a:gd name="connsiteY11" fmla="*/ 1767250 h 2276195"/>
                    <a:gd name="connsiteX12" fmla="*/ 3142192 w 3180821"/>
                    <a:gd name="connsiteY12" fmla="*/ 1697427 h 2276195"/>
                    <a:gd name="connsiteX13" fmla="*/ 3180821 w 3180821"/>
                    <a:gd name="connsiteY13" fmla="*/ 1644531 h 2276195"/>
                    <a:gd name="connsiteX14" fmla="*/ 3045354 w 3180821"/>
                    <a:gd name="connsiteY14" fmla="*/ 1603802 h 2276195"/>
                    <a:gd name="connsiteX15" fmla="*/ 2453217 w 3180821"/>
                    <a:gd name="connsiteY15" fmla="*/ 1417079 h 2276195"/>
                    <a:gd name="connsiteX16" fmla="*/ 2216680 w 3180821"/>
                    <a:gd name="connsiteY16" fmla="*/ 1336678 h 2276195"/>
                    <a:gd name="connsiteX17" fmla="*/ 2145242 w 3180821"/>
                    <a:gd name="connsiteY17" fmla="*/ 1310230 h 2276195"/>
                    <a:gd name="connsiteX18" fmla="*/ 2119313 w 3180821"/>
                    <a:gd name="connsiteY18" fmla="*/ 1298064 h 2276195"/>
                    <a:gd name="connsiteX19" fmla="*/ 2116138 w 3180821"/>
                    <a:gd name="connsiteY19" fmla="*/ 1294361 h 2276195"/>
                    <a:gd name="connsiteX20" fmla="*/ 2103438 w 3180821"/>
                    <a:gd name="connsiteY20" fmla="*/ 1293303 h 2276195"/>
                    <a:gd name="connsiteX21" fmla="*/ 2083330 w 3180821"/>
                    <a:gd name="connsiteY21" fmla="*/ 1284311 h 2276195"/>
                    <a:gd name="connsiteX22" fmla="*/ 2064280 w 3180821"/>
                    <a:gd name="connsiteY22" fmla="*/ 1265268 h 2276195"/>
                    <a:gd name="connsiteX23" fmla="*/ 2062163 w 3180821"/>
                    <a:gd name="connsiteY23" fmla="*/ 1260508 h 2276195"/>
                    <a:gd name="connsiteX24" fmla="*/ 2001309 w 3180821"/>
                    <a:gd name="connsiteY24" fmla="*/ 1085423 h 2276195"/>
                    <a:gd name="connsiteX25" fmla="*/ 1991254 w 3180821"/>
                    <a:gd name="connsiteY25" fmla="*/ 1038874 h 2276195"/>
                    <a:gd name="connsiteX26" fmla="*/ 1974321 w 3180821"/>
                    <a:gd name="connsiteY26" fmla="*/ 990210 h 2276195"/>
                    <a:gd name="connsiteX27" fmla="*/ 1963209 w 3180821"/>
                    <a:gd name="connsiteY27" fmla="*/ 967994 h 2276195"/>
                    <a:gd name="connsiteX28" fmla="*/ 1951038 w 3180821"/>
                    <a:gd name="connsiteY28" fmla="*/ 952125 h 2276195"/>
                    <a:gd name="connsiteX29" fmla="*/ 1938867 w 3180821"/>
                    <a:gd name="connsiteY29" fmla="*/ 943133 h 2276195"/>
                    <a:gd name="connsiteX30" fmla="*/ 1927225 w 3180821"/>
                    <a:gd name="connsiteY30" fmla="*/ 939430 h 2276195"/>
                    <a:gd name="connsiteX31" fmla="*/ 1915054 w 3180821"/>
                    <a:gd name="connsiteY31" fmla="*/ 939959 h 2276195"/>
                    <a:gd name="connsiteX32" fmla="*/ 1898121 w 3180821"/>
                    <a:gd name="connsiteY32" fmla="*/ 946835 h 2276195"/>
                    <a:gd name="connsiteX33" fmla="*/ 1879071 w 3180821"/>
                    <a:gd name="connsiteY33" fmla="*/ 963762 h 2276195"/>
                    <a:gd name="connsiteX34" fmla="*/ 1858434 w 3180821"/>
                    <a:gd name="connsiteY34" fmla="*/ 991268 h 2276195"/>
                    <a:gd name="connsiteX35" fmla="*/ 1855788 w 3180821"/>
                    <a:gd name="connsiteY35" fmla="*/ 997086 h 2276195"/>
                    <a:gd name="connsiteX36" fmla="*/ 1846263 w 3180821"/>
                    <a:gd name="connsiteY36" fmla="*/ 1025121 h 2276195"/>
                    <a:gd name="connsiteX37" fmla="*/ 1827213 w 3180821"/>
                    <a:gd name="connsiteY37" fmla="*/ 1116102 h 2276195"/>
                    <a:gd name="connsiteX38" fmla="*/ 1805517 w 3180821"/>
                    <a:gd name="connsiteY38" fmla="*/ 1261566 h 2276195"/>
                    <a:gd name="connsiteX39" fmla="*/ 1802342 w 3180821"/>
                    <a:gd name="connsiteY39" fmla="*/ 1290658 h 2276195"/>
                    <a:gd name="connsiteX40" fmla="*/ 1790700 w 3180821"/>
                    <a:gd name="connsiteY40" fmla="*/ 1303353 h 2276195"/>
                    <a:gd name="connsiteX41" fmla="*/ 1770063 w 3180821"/>
                    <a:gd name="connsiteY41" fmla="*/ 1321867 h 2276195"/>
                    <a:gd name="connsiteX42" fmla="*/ 1751013 w 3180821"/>
                    <a:gd name="connsiteY42" fmla="*/ 1331388 h 2276195"/>
                    <a:gd name="connsiteX43" fmla="*/ 1735138 w 3180821"/>
                    <a:gd name="connsiteY43" fmla="*/ 1334562 h 2276195"/>
                    <a:gd name="connsiteX44" fmla="*/ 1720850 w 3180821"/>
                    <a:gd name="connsiteY44" fmla="*/ 1330859 h 2276195"/>
                    <a:gd name="connsiteX45" fmla="*/ 1708680 w 3180821"/>
                    <a:gd name="connsiteY45" fmla="*/ 1321867 h 2276195"/>
                    <a:gd name="connsiteX46" fmla="*/ 1692275 w 3180821"/>
                    <a:gd name="connsiteY46" fmla="*/ 1300180 h 2276195"/>
                    <a:gd name="connsiteX47" fmla="*/ 1677459 w 3180821"/>
                    <a:gd name="connsiteY47" fmla="*/ 1262095 h 2276195"/>
                    <a:gd name="connsiteX48" fmla="*/ 1667405 w 3180821"/>
                    <a:gd name="connsiteY48" fmla="*/ 1221894 h 2276195"/>
                    <a:gd name="connsiteX49" fmla="*/ 1659467 w 3180821"/>
                    <a:gd name="connsiteY49" fmla="*/ 1170585 h 2276195"/>
                    <a:gd name="connsiteX50" fmla="*/ 1658938 w 3180821"/>
                    <a:gd name="connsiteY50" fmla="*/ 1162650 h 2276195"/>
                    <a:gd name="connsiteX51" fmla="*/ 1655234 w 3180821"/>
                    <a:gd name="connsiteY51" fmla="*/ 1151542 h 2276195"/>
                    <a:gd name="connsiteX52" fmla="*/ 1646767 w 3180821"/>
                    <a:gd name="connsiteY52" fmla="*/ 1135145 h 2276195"/>
                    <a:gd name="connsiteX53" fmla="*/ 1636184 w 3180821"/>
                    <a:gd name="connsiteY53" fmla="*/ 1121921 h 2276195"/>
                    <a:gd name="connsiteX54" fmla="*/ 1624542 w 3180821"/>
                    <a:gd name="connsiteY54" fmla="*/ 1113457 h 2276195"/>
                    <a:gd name="connsiteX55" fmla="*/ 1604963 w 3180821"/>
                    <a:gd name="connsiteY55" fmla="*/ 1107110 h 2276195"/>
                    <a:gd name="connsiteX56" fmla="*/ 1577446 w 3180821"/>
                    <a:gd name="connsiteY56" fmla="*/ 1107639 h 2276195"/>
                    <a:gd name="connsiteX57" fmla="*/ 1537230 w 3180821"/>
                    <a:gd name="connsiteY57" fmla="*/ 1121392 h 2276195"/>
                    <a:gd name="connsiteX58" fmla="*/ 1499130 w 3180821"/>
                    <a:gd name="connsiteY58" fmla="*/ 1144137 h 2276195"/>
                    <a:gd name="connsiteX59" fmla="*/ 1494896 w 3180821"/>
                    <a:gd name="connsiteY59" fmla="*/ 1147311 h 2276195"/>
                    <a:gd name="connsiteX60" fmla="*/ 1475317 w 3180821"/>
                    <a:gd name="connsiteY60" fmla="*/ 1150484 h 2276195"/>
                    <a:gd name="connsiteX61" fmla="*/ 1445684 w 3180821"/>
                    <a:gd name="connsiteY61" fmla="*/ 1149426 h 2276195"/>
                    <a:gd name="connsiteX62" fmla="*/ 1426634 w 3180821"/>
                    <a:gd name="connsiteY62" fmla="*/ 1143608 h 2276195"/>
                    <a:gd name="connsiteX63" fmla="*/ 1414992 w 3180821"/>
                    <a:gd name="connsiteY63" fmla="*/ 1132500 h 2276195"/>
                    <a:gd name="connsiteX64" fmla="*/ 1409700 w 3180821"/>
                    <a:gd name="connsiteY64" fmla="*/ 1114515 h 2276195"/>
                    <a:gd name="connsiteX65" fmla="*/ 1412875 w 3180821"/>
                    <a:gd name="connsiteY65" fmla="*/ 1093886 h 2276195"/>
                    <a:gd name="connsiteX66" fmla="*/ 1413405 w 3180821"/>
                    <a:gd name="connsiteY66" fmla="*/ 1091770 h 2276195"/>
                    <a:gd name="connsiteX67" fmla="*/ 1421342 w 3180821"/>
                    <a:gd name="connsiteY67" fmla="*/ 1049453 h 2276195"/>
                    <a:gd name="connsiteX68" fmla="*/ 1429809 w 3180821"/>
                    <a:gd name="connsiteY68" fmla="*/ 975928 h 2276195"/>
                    <a:gd name="connsiteX69" fmla="*/ 1431925 w 3180821"/>
                    <a:gd name="connsiteY69" fmla="*/ 912453 h 2276195"/>
                    <a:gd name="connsiteX70" fmla="*/ 1429809 w 3180821"/>
                    <a:gd name="connsiteY70" fmla="*/ 858499 h 2276195"/>
                    <a:gd name="connsiteX71" fmla="*/ 1422930 w 3180821"/>
                    <a:gd name="connsiteY71" fmla="*/ 813538 h 2276195"/>
                    <a:gd name="connsiteX72" fmla="*/ 1411817 w 3180821"/>
                    <a:gd name="connsiteY72" fmla="*/ 775982 h 2276195"/>
                    <a:gd name="connsiteX73" fmla="*/ 1399117 w 3180821"/>
                    <a:gd name="connsiteY73" fmla="*/ 746360 h 2276195"/>
                    <a:gd name="connsiteX74" fmla="*/ 1383771 w 3180821"/>
                    <a:gd name="connsiteY74" fmla="*/ 723615 h 2276195"/>
                    <a:gd name="connsiteX75" fmla="*/ 1366838 w 3180821"/>
                    <a:gd name="connsiteY75" fmla="*/ 706159 h 2276195"/>
                    <a:gd name="connsiteX76" fmla="*/ 1349375 w 3180821"/>
                    <a:gd name="connsiteY76" fmla="*/ 692935 h 2276195"/>
                    <a:gd name="connsiteX77" fmla="*/ 1323446 w 3180821"/>
                    <a:gd name="connsiteY77" fmla="*/ 681827 h 2276195"/>
                    <a:gd name="connsiteX78" fmla="*/ 1282700 w 3180821"/>
                    <a:gd name="connsiteY78" fmla="*/ 676538 h 2276195"/>
                    <a:gd name="connsiteX79" fmla="*/ 1275821 w 3180821"/>
                    <a:gd name="connsiteY79" fmla="*/ 678125 h 2276195"/>
                    <a:gd name="connsiteX80" fmla="*/ 1264180 w 3180821"/>
                    <a:gd name="connsiteY80" fmla="*/ 681827 h 2276195"/>
                    <a:gd name="connsiteX81" fmla="*/ 1245659 w 3180821"/>
                    <a:gd name="connsiteY81" fmla="*/ 690291 h 2276195"/>
                    <a:gd name="connsiteX82" fmla="*/ 1223963 w 3180821"/>
                    <a:gd name="connsiteY82" fmla="*/ 707746 h 2276195"/>
                    <a:gd name="connsiteX83" fmla="*/ 1206500 w 3180821"/>
                    <a:gd name="connsiteY83" fmla="*/ 735252 h 2276195"/>
                    <a:gd name="connsiteX84" fmla="*/ 1199621 w 3180821"/>
                    <a:gd name="connsiteY84" fmla="*/ 765403 h 2276195"/>
                    <a:gd name="connsiteX85" fmla="*/ 1200680 w 3180821"/>
                    <a:gd name="connsiteY85" fmla="*/ 810364 h 2276195"/>
                    <a:gd name="connsiteX86" fmla="*/ 1212321 w 3180821"/>
                    <a:gd name="connsiteY86" fmla="*/ 852152 h 2276195"/>
                    <a:gd name="connsiteX87" fmla="*/ 1214438 w 3180821"/>
                    <a:gd name="connsiteY87" fmla="*/ 856913 h 2276195"/>
                    <a:gd name="connsiteX88" fmla="*/ 1220788 w 3180821"/>
                    <a:gd name="connsiteY88" fmla="*/ 870665 h 2276195"/>
                    <a:gd name="connsiteX89" fmla="*/ 1231371 w 3180821"/>
                    <a:gd name="connsiteY89" fmla="*/ 905577 h 2276195"/>
                    <a:gd name="connsiteX90" fmla="*/ 1243542 w 3180821"/>
                    <a:gd name="connsiteY90" fmla="*/ 966936 h 2276195"/>
                    <a:gd name="connsiteX91" fmla="*/ 1255184 w 3180821"/>
                    <a:gd name="connsiteY91" fmla="*/ 1083836 h 2276195"/>
                    <a:gd name="connsiteX92" fmla="*/ 1255184 w 3180821"/>
                    <a:gd name="connsiteY92" fmla="*/ 1107110 h 2276195"/>
                    <a:gd name="connsiteX93" fmla="*/ 1238780 w 3180821"/>
                    <a:gd name="connsiteY93" fmla="*/ 1120334 h 2276195"/>
                    <a:gd name="connsiteX94" fmla="*/ 1209146 w 3180821"/>
                    <a:gd name="connsiteY94" fmla="*/ 1140434 h 2276195"/>
                    <a:gd name="connsiteX95" fmla="*/ 1181630 w 3180821"/>
                    <a:gd name="connsiteY95" fmla="*/ 1151542 h 2276195"/>
                    <a:gd name="connsiteX96" fmla="*/ 1157288 w 3180821"/>
                    <a:gd name="connsiteY96" fmla="*/ 1155774 h 2276195"/>
                    <a:gd name="connsiteX97" fmla="*/ 1135592 w 3180821"/>
                    <a:gd name="connsiteY97" fmla="*/ 1152600 h 2276195"/>
                    <a:gd name="connsiteX98" fmla="*/ 1115484 w 3180821"/>
                    <a:gd name="connsiteY98" fmla="*/ 1143608 h 2276195"/>
                    <a:gd name="connsiteX99" fmla="*/ 1089555 w 3180821"/>
                    <a:gd name="connsiteY99" fmla="*/ 1122979 h 2276195"/>
                    <a:gd name="connsiteX100" fmla="*/ 1062038 w 3180821"/>
                    <a:gd name="connsiteY100" fmla="*/ 1084894 h 2276195"/>
                    <a:gd name="connsiteX101" fmla="*/ 1044046 w 3180821"/>
                    <a:gd name="connsiteY101" fmla="*/ 1043635 h 2276195"/>
                    <a:gd name="connsiteX102" fmla="*/ 1027113 w 3180821"/>
                    <a:gd name="connsiteY102" fmla="*/ 992326 h 2276195"/>
                    <a:gd name="connsiteX103" fmla="*/ 1025525 w 3180821"/>
                    <a:gd name="connsiteY103" fmla="*/ 983334 h 2276195"/>
                    <a:gd name="connsiteX104" fmla="*/ 1016000 w 3180821"/>
                    <a:gd name="connsiteY104" fmla="*/ 955828 h 2276195"/>
                    <a:gd name="connsiteX105" fmla="*/ 1001184 w 3180821"/>
                    <a:gd name="connsiteY105" fmla="*/ 882831 h 2276195"/>
                    <a:gd name="connsiteX106" fmla="*/ 992188 w 3180821"/>
                    <a:gd name="connsiteY106" fmla="*/ 796082 h 2276195"/>
                    <a:gd name="connsiteX107" fmla="*/ 987425 w 3180821"/>
                    <a:gd name="connsiteY107" fmla="*/ 704573 h 2276195"/>
                    <a:gd name="connsiteX108" fmla="*/ 987425 w 3180821"/>
                    <a:gd name="connsiteY108" fmla="*/ 488758 h 2276195"/>
                    <a:gd name="connsiteX109" fmla="*/ 990071 w 3180821"/>
                    <a:gd name="connsiteY109" fmla="*/ 437978 h 2276195"/>
                    <a:gd name="connsiteX110" fmla="*/ 981605 w 3180821"/>
                    <a:gd name="connsiteY110" fmla="*/ 415232 h 2276195"/>
                    <a:gd name="connsiteX111" fmla="*/ 964671 w 3180821"/>
                    <a:gd name="connsiteY111" fmla="*/ 378734 h 2276195"/>
                    <a:gd name="connsiteX112" fmla="*/ 947209 w 3180821"/>
                    <a:gd name="connsiteY112" fmla="*/ 352815 h 2276195"/>
                    <a:gd name="connsiteX113" fmla="*/ 931334 w 3180821"/>
                    <a:gd name="connsiteY113" fmla="*/ 335360 h 2276195"/>
                    <a:gd name="connsiteX114" fmla="*/ 914400 w 3180821"/>
                    <a:gd name="connsiteY114" fmla="*/ 325839 h 2276195"/>
                    <a:gd name="connsiteX115" fmla="*/ 899055 w 3180821"/>
                    <a:gd name="connsiteY115" fmla="*/ 323723 h 2276195"/>
                    <a:gd name="connsiteX116" fmla="*/ 884767 w 3180821"/>
                    <a:gd name="connsiteY116" fmla="*/ 326896 h 2276195"/>
                    <a:gd name="connsiteX117" fmla="*/ 869950 w 3180821"/>
                    <a:gd name="connsiteY117" fmla="*/ 334302 h 2276195"/>
                    <a:gd name="connsiteX118" fmla="*/ 850900 w 3180821"/>
                    <a:gd name="connsiteY118" fmla="*/ 352815 h 2276195"/>
                    <a:gd name="connsiteX119" fmla="*/ 829734 w 3180821"/>
                    <a:gd name="connsiteY119" fmla="*/ 382966 h 2276195"/>
                    <a:gd name="connsiteX120" fmla="*/ 809096 w 3180821"/>
                    <a:gd name="connsiteY120" fmla="*/ 424754 h 2276195"/>
                    <a:gd name="connsiteX121" fmla="*/ 805921 w 3180821"/>
                    <a:gd name="connsiteY121" fmla="*/ 433217 h 2276195"/>
                    <a:gd name="connsiteX122" fmla="*/ 800100 w 3180821"/>
                    <a:gd name="connsiteY122" fmla="*/ 459136 h 2276195"/>
                    <a:gd name="connsiteX123" fmla="*/ 796925 w 3180821"/>
                    <a:gd name="connsiteY123" fmla="*/ 514148 h 2276195"/>
                    <a:gd name="connsiteX124" fmla="*/ 804863 w 3180821"/>
                    <a:gd name="connsiteY124" fmla="*/ 569688 h 2276195"/>
                    <a:gd name="connsiteX125" fmla="*/ 819680 w 3180821"/>
                    <a:gd name="connsiteY125" fmla="*/ 624700 h 2276195"/>
                    <a:gd name="connsiteX126" fmla="*/ 849842 w 3180821"/>
                    <a:gd name="connsiteY126" fmla="*/ 701399 h 2276195"/>
                    <a:gd name="connsiteX127" fmla="*/ 892175 w 3180821"/>
                    <a:gd name="connsiteY127" fmla="*/ 783916 h 2276195"/>
                    <a:gd name="connsiteX128" fmla="*/ 906992 w 3180821"/>
                    <a:gd name="connsiteY128" fmla="*/ 811422 h 2276195"/>
                    <a:gd name="connsiteX129" fmla="*/ 918105 w 3180821"/>
                    <a:gd name="connsiteY129" fmla="*/ 835754 h 2276195"/>
                    <a:gd name="connsiteX130" fmla="*/ 932921 w 3180821"/>
                    <a:gd name="connsiteY130" fmla="*/ 891824 h 2276195"/>
                    <a:gd name="connsiteX131" fmla="*/ 942446 w 3180821"/>
                    <a:gd name="connsiteY131" fmla="*/ 966936 h 2276195"/>
                    <a:gd name="connsiteX132" fmla="*/ 943505 w 3180821"/>
                    <a:gd name="connsiteY132" fmla="*/ 979631 h 2276195"/>
                    <a:gd name="connsiteX133" fmla="*/ 938742 w 3180821"/>
                    <a:gd name="connsiteY133" fmla="*/ 982805 h 2276195"/>
                    <a:gd name="connsiteX134" fmla="*/ 929746 w 3180821"/>
                    <a:gd name="connsiteY134" fmla="*/ 984391 h 2276195"/>
                    <a:gd name="connsiteX135" fmla="*/ 914400 w 3180821"/>
                    <a:gd name="connsiteY135" fmla="*/ 979631 h 2276195"/>
                    <a:gd name="connsiteX136" fmla="*/ 892175 w 3180821"/>
                    <a:gd name="connsiteY136" fmla="*/ 961117 h 2276195"/>
                    <a:gd name="connsiteX137" fmla="*/ 869950 w 3180821"/>
                    <a:gd name="connsiteY137" fmla="*/ 934140 h 2276195"/>
                    <a:gd name="connsiteX138" fmla="*/ 821267 w 3180821"/>
                    <a:gd name="connsiteY138" fmla="*/ 853739 h 2276195"/>
                    <a:gd name="connsiteX139" fmla="*/ 810155 w 3180821"/>
                    <a:gd name="connsiteY139" fmla="*/ 830994 h 2276195"/>
                    <a:gd name="connsiteX140" fmla="*/ 790046 w 3180821"/>
                    <a:gd name="connsiteY140" fmla="*/ 802959 h 2276195"/>
                    <a:gd name="connsiteX141" fmla="*/ 757238 w 3180821"/>
                    <a:gd name="connsiteY141" fmla="*/ 768576 h 2276195"/>
                    <a:gd name="connsiteX142" fmla="*/ 738188 w 3180821"/>
                    <a:gd name="connsiteY142" fmla="*/ 756939 h 2276195"/>
                    <a:gd name="connsiteX143" fmla="*/ 728663 w 3180821"/>
                    <a:gd name="connsiteY143" fmla="*/ 754824 h 2276195"/>
                    <a:gd name="connsiteX144" fmla="*/ 716492 w 3180821"/>
                    <a:gd name="connsiteY144" fmla="*/ 758526 h 2276195"/>
                    <a:gd name="connsiteX145" fmla="*/ 706438 w 3180821"/>
                    <a:gd name="connsiteY145" fmla="*/ 773866 h 2276195"/>
                    <a:gd name="connsiteX146" fmla="*/ 703263 w 3180821"/>
                    <a:gd name="connsiteY146" fmla="*/ 796611 h 2276195"/>
                    <a:gd name="connsiteX147" fmla="*/ 705379 w 3180821"/>
                    <a:gd name="connsiteY147" fmla="*/ 820943 h 2276195"/>
                    <a:gd name="connsiteX148" fmla="*/ 713317 w 3180821"/>
                    <a:gd name="connsiteY148" fmla="*/ 843160 h 2276195"/>
                    <a:gd name="connsiteX149" fmla="*/ 718609 w 3180821"/>
                    <a:gd name="connsiteY149" fmla="*/ 851623 h 2276195"/>
                    <a:gd name="connsiteX150" fmla="*/ 733954 w 3180821"/>
                    <a:gd name="connsiteY150" fmla="*/ 873839 h 2276195"/>
                    <a:gd name="connsiteX151" fmla="*/ 784225 w 3180821"/>
                    <a:gd name="connsiteY151" fmla="*/ 963762 h 2276195"/>
                    <a:gd name="connsiteX152" fmla="*/ 865717 w 3180821"/>
                    <a:gd name="connsiteY152" fmla="*/ 1119805 h 2276195"/>
                    <a:gd name="connsiteX153" fmla="*/ 882121 w 3180821"/>
                    <a:gd name="connsiteY153" fmla="*/ 1152600 h 2276195"/>
                    <a:gd name="connsiteX154" fmla="*/ 886355 w 3180821"/>
                    <a:gd name="connsiteY154" fmla="*/ 1171643 h 2276195"/>
                    <a:gd name="connsiteX155" fmla="*/ 886355 w 3180821"/>
                    <a:gd name="connsiteY155" fmla="*/ 1199149 h 2276195"/>
                    <a:gd name="connsiteX156" fmla="*/ 879475 w 3180821"/>
                    <a:gd name="connsiteY156" fmla="*/ 1217133 h 2276195"/>
                    <a:gd name="connsiteX157" fmla="*/ 867834 w 3180821"/>
                    <a:gd name="connsiteY157" fmla="*/ 1228241 h 2276195"/>
                    <a:gd name="connsiteX158" fmla="*/ 847196 w 3180821"/>
                    <a:gd name="connsiteY158" fmla="*/ 1233531 h 2276195"/>
                    <a:gd name="connsiteX159" fmla="*/ 824442 w 3180821"/>
                    <a:gd name="connsiteY159" fmla="*/ 1229299 h 2276195"/>
                    <a:gd name="connsiteX160" fmla="*/ 821267 w 3180821"/>
                    <a:gd name="connsiteY160" fmla="*/ 1228770 h 2276195"/>
                    <a:gd name="connsiteX161" fmla="*/ 637646 w 3180821"/>
                    <a:gd name="connsiteY161" fmla="*/ 807190 h 2276195"/>
                    <a:gd name="connsiteX162" fmla="*/ 515938 w 3180821"/>
                    <a:gd name="connsiteY162" fmla="*/ 524727 h 2276195"/>
                    <a:gd name="connsiteX163" fmla="*/ 488421 w 3180821"/>
                    <a:gd name="connsiteY163" fmla="*/ 459136 h 2276195"/>
                    <a:gd name="connsiteX164" fmla="*/ 436034 w 3180821"/>
                    <a:gd name="connsiteY164" fmla="*/ 345939 h 2276195"/>
                    <a:gd name="connsiteX165" fmla="*/ 385763 w 3180821"/>
                    <a:gd name="connsiteY165" fmla="*/ 251255 h 2276195"/>
                    <a:gd name="connsiteX166" fmla="*/ 337609 w 3180821"/>
                    <a:gd name="connsiteY166" fmla="*/ 175614 h 2276195"/>
                    <a:gd name="connsiteX167" fmla="*/ 291571 w 3180821"/>
                    <a:gd name="connsiteY167" fmla="*/ 115842 h 2276195"/>
                    <a:gd name="connsiteX168" fmla="*/ 248179 w 3180821"/>
                    <a:gd name="connsiteY168" fmla="*/ 70881 h 2276195"/>
                    <a:gd name="connsiteX169" fmla="*/ 207963 w 3180821"/>
                    <a:gd name="connsiteY169" fmla="*/ 38085 h 2276195"/>
                    <a:gd name="connsiteX170" fmla="*/ 171450 w 3180821"/>
                    <a:gd name="connsiteY170" fmla="*/ 16398 h 2276195"/>
                    <a:gd name="connsiteX171" fmla="*/ 137584 w 3180821"/>
                    <a:gd name="connsiteY171" fmla="*/ 4232 h 2276195"/>
                    <a:gd name="connsiteX172" fmla="*/ 107421 w 3180821"/>
                    <a:gd name="connsiteY172" fmla="*/ 0 h 2276195"/>
                    <a:gd name="connsiteX173" fmla="*/ 80434 w 3180821"/>
                    <a:gd name="connsiteY173" fmla="*/ 1587 h 2276195"/>
                    <a:gd name="connsiteX174" fmla="*/ 58738 w 3180821"/>
                    <a:gd name="connsiteY174" fmla="*/ 6877 h 2276195"/>
                    <a:gd name="connsiteX175" fmla="*/ 17463 w 3180821"/>
                    <a:gd name="connsiteY175" fmla="*/ 28035 h 2276195"/>
                    <a:gd name="connsiteX176" fmla="*/ 10584 w 3180821"/>
                    <a:gd name="connsiteY176" fmla="*/ 34911 h 2276195"/>
                    <a:gd name="connsiteX177" fmla="*/ 6879 w 3180821"/>
                    <a:gd name="connsiteY177" fmla="*/ 40201 h 2276195"/>
                    <a:gd name="connsiteX178" fmla="*/ 1588 w 3180821"/>
                    <a:gd name="connsiteY178" fmla="*/ 53425 h 2276195"/>
                    <a:gd name="connsiteX179" fmla="*/ 0 w 3180821"/>
                    <a:gd name="connsiteY179" fmla="*/ 79344 h 2276195"/>
                    <a:gd name="connsiteX180" fmla="*/ 7409 w 3180821"/>
                    <a:gd name="connsiteY180" fmla="*/ 122719 h 2276195"/>
                    <a:gd name="connsiteX181" fmla="*/ 25929 w 3180821"/>
                    <a:gd name="connsiteY181" fmla="*/ 175085 h 2276195"/>
                    <a:gd name="connsiteX182" fmla="*/ 68263 w 3180821"/>
                    <a:gd name="connsiteY182" fmla="*/ 265537 h 2276195"/>
                    <a:gd name="connsiteX183" fmla="*/ 146050 w 3180821"/>
                    <a:gd name="connsiteY183" fmla="*/ 403066 h 2276195"/>
                    <a:gd name="connsiteX184" fmla="*/ 235479 w 3180821"/>
                    <a:gd name="connsiteY184" fmla="*/ 541653 h 2276195"/>
                    <a:gd name="connsiteX185" fmla="*/ 322263 w 3180821"/>
                    <a:gd name="connsiteY185" fmla="*/ 668603 h 2276195"/>
                    <a:gd name="connsiteX186" fmla="*/ 422804 w 3180821"/>
                    <a:gd name="connsiteY186" fmla="*/ 808777 h 2276195"/>
                    <a:gd name="connsiteX187" fmla="*/ 439738 w 3180821"/>
                    <a:gd name="connsiteY187" fmla="*/ 830465 h 2276195"/>
                    <a:gd name="connsiteX188" fmla="*/ 466196 w 3180821"/>
                    <a:gd name="connsiteY188" fmla="*/ 875426 h 2276195"/>
                    <a:gd name="connsiteX189" fmla="*/ 516467 w 3180821"/>
                    <a:gd name="connsiteY189" fmla="*/ 970639 h 2276195"/>
                    <a:gd name="connsiteX190" fmla="*/ 564092 w 3180821"/>
                    <a:gd name="connsiteY190" fmla="*/ 1069554 h 2276195"/>
                    <a:gd name="connsiteX191" fmla="*/ 606425 w 3180821"/>
                    <a:gd name="connsiteY191" fmla="*/ 1172172 h 2276195"/>
                    <a:gd name="connsiteX192" fmla="*/ 664634 w 3180821"/>
                    <a:gd name="connsiteY192" fmla="*/ 1327685 h 2276195"/>
                    <a:gd name="connsiteX193" fmla="*/ 729192 w 3180821"/>
                    <a:gd name="connsiteY193" fmla="*/ 1531863 h 2276195"/>
                    <a:gd name="connsiteX194" fmla="*/ 779463 w 3180821"/>
                    <a:gd name="connsiteY194" fmla="*/ 1720172 h 2276195"/>
                    <a:gd name="connsiteX195" fmla="*/ 815975 w 3180821"/>
                    <a:gd name="connsiteY195" fmla="*/ 1879389 h 2276195"/>
                    <a:gd name="connsiteX196" fmla="*/ 848784 w 3180821"/>
                    <a:gd name="connsiteY196" fmla="*/ 2045482 h 2276195"/>
                    <a:gd name="connsiteX197" fmla="*/ 852488 w 3180821"/>
                    <a:gd name="connsiteY197" fmla="*/ 2069814 h 2276195"/>
                    <a:gd name="connsiteX198" fmla="*/ 661770 w 3180821"/>
                    <a:gd name="connsiteY198" fmla="*/ 2117118 h 2276195"/>
                    <a:gd name="connsiteX199" fmla="*/ 403631 w 3180821"/>
                    <a:gd name="connsiteY199" fmla="*/ 2276195 h 2276195"/>
                    <a:gd name="connsiteX0" fmla="*/ 403631 w 3180821"/>
                    <a:gd name="connsiteY0" fmla="*/ 2276195 h 2276195"/>
                    <a:gd name="connsiteX1" fmla="*/ 3085922 w 3180821"/>
                    <a:gd name="connsiteY1" fmla="*/ 2109788 h 2276195"/>
                    <a:gd name="connsiteX2" fmla="*/ 3083984 w 3180821"/>
                    <a:gd name="connsiteY2" fmla="*/ 2107899 h 2276195"/>
                    <a:gd name="connsiteX3" fmla="*/ 3060171 w 3180821"/>
                    <a:gd name="connsiteY3" fmla="*/ 2076161 h 2276195"/>
                    <a:gd name="connsiteX4" fmla="*/ 3042180 w 3180821"/>
                    <a:gd name="connsiteY4" fmla="*/ 2031200 h 2276195"/>
                    <a:gd name="connsiteX5" fmla="*/ 3036888 w 3180821"/>
                    <a:gd name="connsiteY5" fmla="*/ 1986767 h 2276195"/>
                    <a:gd name="connsiteX6" fmla="*/ 3040063 w 3180821"/>
                    <a:gd name="connsiteY6" fmla="*/ 1943393 h 2276195"/>
                    <a:gd name="connsiteX7" fmla="*/ 3048000 w 3180821"/>
                    <a:gd name="connsiteY7" fmla="*/ 1902134 h 2276195"/>
                    <a:gd name="connsiteX8" fmla="*/ 3064404 w 3180821"/>
                    <a:gd name="connsiteY8" fmla="*/ 1846593 h 2276195"/>
                    <a:gd name="connsiteX9" fmla="*/ 3071813 w 3180821"/>
                    <a:gd name="connsiteY9" fmla="*/ 1817501 h 2276195"/>
                    <a:gd name="connsiteX10" fmla="*/ 3076576 w 3180821"/>
                    <a:gd name="connsiteY10" fmla="*/ 1803748 h 2276195"/>
                    <a:gd name="connsiteX11" fmla="*/ 3095626 w 3180821"/>
                    <a:gd name="connsiteY11" fmla="*/ 1767250 h 2276195"/>
                    <a:gd name="connsiteX12" fmla="*/ 3142192 w 3180821"/>
                    <a:gd name="connsiteY12" fmla="*/ 1697427 h 2276195"/>
                    <a:gd name="connsiteX13" fmla="*/ 3180821 w 3180821"/>
                    <a:gd name="connsiteY13" fmla="*/ 1644531 h 2276195"/>
                    <a:gd name="connsiteX14" fmla="*/ 3045354 w 3180821"/>
                    <a:gd name="connsiteY14" fmla="*/ 1603802 h 2276195"/>
                    <a:gd name="connsiteX15" fmla="*/ 2453217 w 3180821"/>
                    <a:gd name="connsiteY15" fmla="*/ 1417079 h 2276195"/>
                    <a:gd name="connsiteX16" fmla="*/ 2216680 w 3180821"/>
                    <a:gd name="connsiteY16" fmla="*/ 1336678 h 2276195"/>
                    <a:gd name="connsiteX17" fmla="*/ 2145242 w 3180821"/>
                    <a:gd name="connsiteY17" fmla="*/ 1310230 h 2276195"/>
                    <a:gd name="connsiteX18" fmla="*/ 2119313 w 3180821"/>
                    <a:gd name="connsiteY18" fmla="*/ 1298064 h 2276195"/>
                    <a:gd name="connsiteX19" fmla="*/ 2116138 w 3180821"/>
                    <a:gd name="connsiteY19" fmla="*/ 1294361 h 2276195"/>
                    <a:gd name="connsiteX20" fmla="*/ 2103438 w 3180821"/>
                    <a:gd name="connsiteY20" fmla="*/ 1293303 h 2276195"/>
                    <a:gd name="connsiteX21" fmla="*/ 2083330 w 3180821"/>
                    <a:gd name="connsiteY21" fmla="*/ 1284311 h 2276195"/>
                    <a:gd name="connsiteX22" fmla="*/ 2064280 w 3180821"/>
                    <a:gd name="connsiteY22" fmla="*/ 1265268 h 2276195"/>
                    <a:gd name="connsiteX23" fmla="*/ 2062163 w 3180821"/>
                    <a:gd name="connsiteY23" fmla="*/ 1260508 h 2276195"/>
                    <a:gd name="connsiteX24" fmla="*/ 2001309 w 3180821"/>
                    <a:gd name="connsiteY24" fmla="*/ 1085423 h 2276195"/>
                    <a:gd name="connsiteX25" fmla="*/ 1991254 w 3180821"/>
                    <a:gd name="connsiteY25" fmla="*/ 1038874 h 2276195"/>
                    <a:gd name="connsiteX26" fmla="*/ 1974321 w 3180821"/>
                    <a:gd name="connsiteY26" fmla="*/ 990210 h 2276195"/>
                    <a:gd name="connsiteX27" fmla="*/ 1963209 w 3180821"/>
                    <a:gd name="connsiteY27" fmla="*/ 967994 h 2276195"/>
                    <a:gd name="connsiteX28" fmla="*/ 1951038 w 3180821"/>
                    <a:gd name="connsiteY28" fmla="*/ 952125 h 2276195"/>
                    <a:gd name="connsiteX29" fmla="*/ 1938867 w 3180821"/>
                    <a:gd name="connsiteY29" fmla="*/ 943133 h 2276195"/>
                    <a:gd name="connsiteX30" fmla="*/ 1927225 w 3180821"/>
                    <a:gd name="connsiteY30" fmla="*/ 939430 h 2276195"/>
                    <a:gd name="connsiteX31" fmla="*/ 1915054 w 3180821"/>
                    <a:gd name="connsiteY31" fmla="*/ 939959 h 2276195"/>
                    <a:gd name="connsiteX32" fmla="*/ 1898121 w 3180821"/>
                    <a:gd name="connsiteY32" fmla="*/ 946835 h 2276195"/>
                    <a:gd name="connsiteX33" fmla="*/ 1879071 w 3180821"/>
                    <a:gd name="connsiteY33" fmla="*/ 963762 h 2276195"/>
                    <a:gd name="connsiteX34" fmla="*/ 1858434 w 3180821"/>
                    <a:gd name="connsiteY34" fmla="*/ 991268 h 2276195"/>
                    <a:gd name="connsiteX35" fmla="*/ 1855788 w 3180821"/>
                    <a:gd name="connsiteY35" fmla="*/ 997086 h 2276195"/>
                    <a:gd name="connsiteX36" fmla="*/ 1846263 w 3180821"/>
                    <a:gd name="connsiteY36" fmla="*/ 1025121 h 2276195"/>
                    <a:gd name="connsiteX37" fmla="*/ 1827213 w 3180821"/>
                    <a:gd name="connsiteY37" fmla="*/ 1116102 h 2276195"/>
                    <a:gd name="connsiteX38" fmla="*/ 1805517 w 3180821"/>
                    <a:gd name="connsiteY38" fmla="*/ 1261566 h 2276195"/>
                    <a:gd name="connsiteX39" fmla="*/ 1802342 w 3180821"/>
                    <a:gd name="connsiteY39" fmla="*/ 1290658 h 2276195"/>
                    <a:gd name="connsiteX40" fmla="*/ 1790700 w 3180821"/>
                    <a:gd name="connsiteY40" fmla="*/ 1303353 h 2276195"/>
                    <a:gd name="connsiteX41" fmla="*/ 1770063 w 3180821"/>
                    <a:gd name="connsiteY41" fmla="*/ 1321867 h 2276195"/>
                    <a:gd name="connsiteX42" fmla="*/ 1751013 w 3180821"/>
                    <a:gd name="connsiteY42" fmla="*/ 1331388 h 2276195"/>
                    <a:gd name="connsiteX43" fmla="*/ 1735138 w 3180821"/>
                    <a:gd name="connsiteY43" fmla="*/ 1334562 h 2276195"/>
                    <a:gd name="connsiteX44" fmla="*/ 1720850 w 3180821"/>
                    <a:gd name="connsiteY44" fmla="*/ 1330859 h 2276195"/>
                    <a:gd name="connsiteX45" fmla="*/ 1708680 w 3180821"/>
                    <a:gd name="connsiteY45" fmla="*/ 1321867 h 2276195"/>
                    <a:gd name="connsiteX46" fmla="*/ 1692275 w 3180821"/>
                    <a:gd name="connsiteY46" fmla="*/ 1300180 h 2276195"/>
                    <a:gd name="connsiteX47" fmla="*/ 1677459 w 3180821"/>
                    <a:gd name="connsiteY47" fmla="*/ 1262095 h 2276195"/>
                    <a:gd name="connsiteX48" fmla="*/ 1667405 w 3180821"/>
                    <a:gd name="connsiteY48" fmla="*/ 1221894 h 2276195"/>
                    <a:gd name="connsiteX49" fmla="*/ 1659467 w 3180821"/>
                    <a:gd name="connsiteY49" fmla="*/ 1170585 h 2276195"/>
                    <a:gd name="connsiteX50" fmla="*/ 1658938 w 3180821"/>
                    <a:gd name="connsiteY50" fmla="*/ 1162650 h 2276195"/>
                    <a:gd name="connsiteX51" fmla="*/ 1655234 w 3180821"/>
                    <a:gd name="connsiteY51" fmla="*/ 1151542 h 2276195"/>
                    <a:gd name="connsiteX52" fmla="*/ 1646767 w 3180821"/>
                    <a:gd name="connsiteY52" fmla="*/ 1135145 h 2276195"/>
                    <a:gd name="connsiteX53" fmla="*/ 1636184 w 3180821"/>
                    <a:gd name="connsiteY53" fmla="*/ 1121921 h 2276195"/>
                    <a:gd name="connsiteX54" fmla="*/ 1624542 w 3180821"/>
                    <a:gd name="connsiteY54" fmla="*/ 1113457 h 2276195"/>
                    <a:gd name="connsiteX55" fmla="*/ 1604963 w 3180821"/>
                    <a:gd name="connsiteY55" fmla="*/ 1107110 h 2276195"/>
                    <a:gd name="connsiteX56" fmla="*/ 1577446 w 3180821"/>
                    <a:gd name="connsiteY56" fmla="*/ 1107639 h 2276195"/>
                    <a:gd name="connsiteX57" fmla="*/ 1537230 w 3180821"/>
                    <a:gd name="connsiteY57" fmla="*/ 1121392 h 2276195"/>
                    <a:gd name="connsiteX58" fmla="*/ 1499130 w 3180821"/>
                    <a:gd name="connsiteY58" fmla="*/ 1144137 h 2276195"/>
                    <a:gd name="connsiteX59" fmla="*/ 1494896 w 3180821"/>
                    <a:gd name="connsiteY59" fmla="*/ 1147311 h 2276195"/>
                    <a:gd name="connsiteX60" fmla="*/ 1475317 w 3180821"/>
                    <a:gd name="connsiteY60" fmla="*/ 1150484 h 2276195"/>
                    <a:gd name="connsiteX61" fmla="*/ 1445684 w 3180821"/>
                    <a:gd name="connsiteY61" fmla="*/ 1149426 h 2276195"/>
                    <a:gd name="connsiteX62" fmla="*/ 1426634 w 3180821"/>
                    <a:gd name="connsiteY62" fmla="*/ 1143608 h 2276195"/>
                    <a:gd name="connsiteX63" fmla="*/ 1414992 w 3180821"/>
                    <a:gd name="connsiteY63" fmla="*/ 1132500 h 2276195"/>
                    <a:gd name="connsiteX64" fmla="*/ 1409700 w 3180821"/>
                    <a:gd name="connsiteY64" fmla="*/ 1114515 h 2276195"/>
                    <a:gd name="connsiteX65" fmla="*/ 1412875 w 3180821"/>
                    <a:gd name="connsiteY65" fmla="*/ 1093886 h 2276195"/>
                    <a:gd name="connsiteX66" fmla="*/ 1413405 w 3180821"/>
                    <a:gd name="connsiteY66" fmla="*/ 1091770 h 2276195"/>
                    <a:gd name="connsiteX67" fmla="*/ 1421342 w 3180821"/>
                    <a:gd name="connsiteY67" fmla="*/ 1049453 h 2276195"/>
                    <a:gd name="connsiteX68" fmla="*/ 1429809 w 3180821"/>
                    <a:gd name="connsiteY68" fmla="*/ 975928 h 2276195"/>
                    <a:gd name="connsiteX69" fmla="*/ 1431925 w 3180821"/>
                    <a:gd name="connsiteY69" fmla="*/ 912453 h 2276195"/>
                    <a:gd name="connsiteX70" fmla="*/ 1429809 w 3180821"/>
                    <a:gd name="connsiteY70" fmla="*/ 858499 h 2276195"/>
                    <a:gd name="connsiteX71" fmla="*/ 1422930 w 3180821"/>
                    <a:gd name="connsiteY71" fmla="*/ 813538 h 2276195"/>
                    <a:gd name="connsiteX72" fmla="*/ 1411817 w 3180821"/>
                    <a:gd name="connsiteY72" fmla="*/ 775982 h 2276195"/>
                    <a:gd name="connsiteX73" fmla="*/ 1399117 w 3180821"/>
                    <a:gd name="connsiteY73" fmla="*/ 746360 h 2276195"/>
                    <a:gd name="connsiteX74" fmla="*/ 1383771 w 3180821"/>
                    <a:gd name="connsiteY74" fmla="*/ 723615 h 2276195"/>
                    <a:gd name="connsiteX75" fmla="*/ 1366838 w 3180821"/>
                    <a:gd name="connsiteY75" fmla="*/ 706159 h 2276195"/>
                    <a:gd name="connsiteX76" fmla="*/ 1349375 w 3180821"/>
                    <a:gd name="connsiteY76" fmla="*/ 692935 h 2276195"/>
                    <a:gd name="connsiteX77" fmla="*/ 1323446 w 3180821"/>
                    <a:gd name="connsiteY77" fmla="*/ 681827 h 2276195"/>
                    <a:gd name="connsiteX78" fmla="*/ 1282700 w 3180821"/>
                    <a:gd name="connsiteY78" fmla="*/ 676538 h 2276195"/>
                    <a:gd name="connsiteX79" fmla="*/ 1275821 w 3180821"/>
                    <a:gd name="connsiteY79" fmla="*/ 678125 h 2276195"/>
                    <a:gd name="connsiteX80" fmla="*/ 1264180 w 3180821"/>
                    <a:gd name="connsiteY80" fmla="*/ 681827 h 2276195"/>
                    <a:gd name="connsiteX81" fmla="*/ 1245659 w 3180821"/>
                    <a:gd name="connsiteY81" fmla="*/ 690291 h 2276195"/>
                    <a:gd name="connsiteX82" fmla="*/ 1223963 w 3180821"/>
                    <a:gd name="connsiteY82" fmla="*/ 707746 h 2276195"/>
                    <a:gd name="connsiteX83" fmla="*/ 1206500 w 3180821"/>
                    <a:gd name="connsiteY83" fmla="*/ 735252 h 2276195"/>
                    <a:gd name="connsiteX84" fmla="*/ 1199621 w 3180821"/>
                    <a:gd name="connsiteY84" fmla="*/ 765403 h 2276195"/>
                    <a:gd name="connsiteX85" fmla="*/ 1200680 w 3180821"/>
                    <a:gd name="connsiteY85" fmla="*/ 810364 h 2276195"/>
                    <a:gd name="connsiteX86" fmla="*/ 1212321 w 3180821"/>
                    <a:gd name="connsiteY86" fmla="*/ 852152 h 2276195"/>
                    <a:gd name="connsiteX87" fmla="*/ 1214438 w 3180821"/>
                    <a:gd name="connsiteY87" fmla="*/ 856913 h 2276195"/>
                    <a:gd name="connsiteX88" fmla="*/ 1220788 w 3180821"/>
                    <a:gd name="connsiteY88" fmla="*/ 870665 h 2276195"/>
                    <a:gd name="connsiteX89" fmla="*/ 1231371 w 3180821"/>
                    <a:gd name="connsiteY89" fmla="*/ 905577 h 2276195"/>
                    <a:gd name="connsiteX90" fmla="*/ 1243542 w 3180821"/>
                    <a:gd name="connsiteY90" fmla="*/ 966936 h 2276195"/>
                    <a:gd name="connsiteX91" fmla="*/ 1255184 w 3180821"/>
                    <a:gd name="connsiteY91" fmla="*/ 1083836 h 2276195"/>
                    <a:gd name="connsiteX92" fmla="*/ 1255184 w 3180821"/>
                    <a:gd name="connsiteY92" fmla="*/ 1107110 h 2276195"/>
                    <a:gd name="connsiteX93" fmla="*/ 1238780 w 3180821"/>
                    <a:gd name="connsiteY93" fmla="*/ 1120334 h 2276195"/>
                    <a:gd name="connsiteX94" fmla="*/ 1209146 w 3180821"/>
                    <a:gd name="connsiteY94" fmla="*/ 1140434 h 2276195"/>
                    <a:gd name="connsiteX95" fmla="*/ 1181630 w 3180821"/>
                    <a:gd name="connsiteY95" fmla="*/ 1151542 h 2276195"/>
                    <a:gd name="connsiteX96" fmla="*/ 1157288 w 3180821"/>
                    <a:gd name="connsiteY96" fmla="*/ 1155774 h 2276195"/>
                    <a:gd name="connsiteX97" fmla="*/ 1135592 w 3180821"/>
                    <a:gd name="connsiteY97" fmla="*/ 1152600 h 2276195"/>
                    <a:gd name="connsiteX98" fmla="*/ 1115484 w 3180821"/>
                    <a:gd name="connsiteY98" fmla="*/ 1143608 h 2276195"/>
                    <a:gd name="connsiteX99" fmla="*/ 1089555 w 3180821"/>
                    <a:gd name="connsiteY99" fmla="*/ 1122979 h 2276195"/>
                    <a:gd name="connsiteX100" fmla="*/ 1062038 w 3180821"/>
                    <a:gd name="connsiteY100" fmla="*/ 1084894 h 2276195"/>
                    <a:gd name="connsiteX101" fmla="*/ 1044046 w 3180821"/>
                    <a:gd name="connsiteY101" fmla="*/ 1043635 h 2276195"/>
                    <a:gd name="connsiteX102" fmla="*/ 1027113 w 3180821"/>
                    <a:gd name="connsiteY102" fmla="*/ 992326 h 2276195"/>
                    <a:gd name="connsiteX103" fmla="*/ 1025525 w 3180821"/>
                    <a:gd name="connsiteY103" fmla="*/ 983334 h 2276195"/>
                    <a:gd name="connsiteX104" fmla="*/ 1016000 w 3180821"/>
                    <a:gd name="connsiteY104" fmla="*/ 955828 h 2276195"/>
                    <a:gd name="connsiteX105" fmla="*/ 1001184 w 3180821"/>
                    <a:gd name="connsiteY105" fmla="*/ 882831 h 2276195"/>
                    <a:gd name="connsiteX106" fmla="*/ 992188 w 3180821"/>
                    <a:gd name="connsiteY106" fmla="*/ 796082 h 2276195"/>
                    <a:gd name="connsiteX107" fmla="*/ 987425 w 3180821"/>
                    <a:gd name="connsiteY107" fmla="*/ 704573 h 2276195"/>
                    <a:gd name="connsiteX108" fmla="*/ 987425 w 3180821"/>
                    <a:gd name="connsiteY108" fmla="*/ 488758 h 2276195"/>
                    <a:gd name="connsiteX109" fmla="*/ 990071 w 3180821"/>
                    <a:gd name="connsiteY109" fmla="*/ 437978 h 2276195"/>
                    <a:gd name="connsiteX110" fmla="*/ 981605 w 3180821"/>
                    <a:gd name="connsiteY110" fmla="*/ 415232 h 2276195"/>
                    <a:gd name="connsiteX111" fmla="*/ 964671 w 3180821"/>
                    <a:gd name="connsiteY111" fmla="*/ 378734 h 2276195"/>
                    <a:gd name="connsiteX112" fmla="*/ 947209 w 3180821"/>
                    <a:gd name="connsiteY112" fmla="*/ 352815 h 2276195"/>
                    <a:gd name="connsiteX113" fmla="*/ 931334 w 3180821"/>
                    <a:gd name="connsiteY113" fmla="*/ 335360 h 2276195"/>
                    <a:gd name="connsiteX114" fmla="*/ 914400 w 3180821"/>
                    <a:gd name="connsiteY114" fmla="*/ 325839 h 2276195"/>
                    <a:gd name="connsiteX115" fmla="*/ 899055 w 3180821"/>
                    <a:gd name="connsiteY115" fmla="*/ 323723 h 2276195"/>
                    <a:gd name="connsiteX116" fmla="*/ 884767 w 3180821"/>
                    <a:gd name="connsiteY116" fmla="*/ 326896 h 2276195"/>
                    <a:gd name="connsiteX117" fmla="*/ 869950 w 3180821"/>
                    <a:gd name="connsiteY117" fmla="*/ 334302 h 2276195"/>
                    <a:gd name="connsiteX118" fmla="*/ 850900 w 3180821"/>
                    <a:gd name="connsiteY118" fmla="*/ 352815 h 2276195"/>
                    <a:gd name="connsiteX119" fmla="*/ 829734 w 3180821"/>
                    <a:gd name="connsiteY119" fmla="*/ 382966 h 2276195"/>
                    <a:gd name="connsiteX120" fmla="*/ 809096 w 3180821"/>
                    <a:gd name="connsiteY120" fmla="*/ 424754 h 2276195"/>
                    <a:gd name="connsiteX121" fmla="*/ 805921 w 3180821"/>
                    <a:gd name="connsiteY121" fmla="*/ 433217 h 2276195"/>
                    <a:gd name="connsiteX122" fmla="*/ 800100 w 3180821"/>
                    <a:gd name="connsiteY122" fmla="*/ 459136 h 2276195"/>
                    <a:gd name="connsiteX123" fmla="*/ 796925 w 3180821"/>
                    <a:gd name="connsiteY123" fmla="*/ 514148 h 2276195"/>
                    <a:gd name="connsiteX124" fmla="*/ 804863 w 3180821"/>
                    <a:gd name="connsiteY124" fmla="*/ 569688 h 2276195"/>
                    <a:gd name="connsiteX125" fmla="*/ 819680 w 3180821"/>
                    <a:gd name="connsiteY125" fmla="*/ 624700 h 2276195"/>
                    <a:gd name="connsiteX126" fmla="*/ 849842 w 3180821"/>
                    <a:gd name="connsiteY126" fmla="*/ 701399 h 2276195"/>
                    <a:gd name="connsiteX127" fmla="*/ 892175 w 3180821"/>
                    <a:gd name="connsiteY127" fmla="*/ 783916 h 2276195"/>
                    <a:gd name="connsiteX128" fmla="*/ 906992 w 3180821"/>
                    <a:gd name="connsiteY128" fmla="*/ 811422 h 2276195"/>
                    <a:gd name="connsiteX129" fmla="*/ 918105 w 3180821"/>
                    <a:gd name="connsiteY129" fmla="*/ 835754 h 2276195"/>
                    <a:gd name="connsiteX130" fmla="*/ 932921 w 3180821"/>
                    <a:gd name="connsiteY130" fmla="*/ 891824 h 2276195"/>
                    <a:gd name="connsiteX131" fmla="*/ 942446 w 3180821"/>
                    <a:gd name="connsiteY131" fmla="*/ 966936 h 2276195"/>
                    <a:gd name="connsiteX132" fmla="*/ 943505 w 3180821"/>
                    <a:gd name="connsiteY132" fmla="*/ 979631 h 2276195"/>
                    <a:gd name="connsiteX133" fmla="*/ 938742 w 3180821"/>
                    <a:gd name="connsiteY133" fmla="*/ 982805 h 2276195"/>
                    <a:gd name="connsiteX134" fmla="*/ 929746 w 3180821"/>
                    <a:gd name="connsiteY134" fmla="*/ 984391 h 2276195"/>
                    <a:gd name="connsiteX135" fmla="*/ 914400 w 3180821"/>
                    <a:gd name="connsiteY135" fmla="*/ 979631 h 2276195"/>
                    <a:gd name="connsiteX136" fmla="*/ 892175 w 3180821"/>
                    <a:gd name="connsiteY136" fmla="*/ 961117 h 2276195"/>
                    <a:gd name="connsiteX137" fmla="*/ 869950 w 3180821"/>
                    <a:gd name="connsiteY137" fmla="*/ 934140 h 2276195"/>
                    <a:gd name="connsiteX138" fmla="*/ 821267 w 3180821"/>
                    <a:gd name="connsiteY138" fmla="*/ 853739 h 2276195"/>
                    <a:gd name="connsiteX139" fmla="*/ 810155 w 3180821"/>
                    <a:gd name="connsiteY139" fmla="*/ 830994 h 2276195"/>
                    <a:gd name="connsiteX140" fmla="*/ 790046 w 3180821"/>
                    <a:gd name="connsiteY140" fmla="*/ 802959 h 2276195"/>
                    <a:gd name="connsiteX141" fmla="*/ 757238 w 3180821"/>
                    <a:gd name="connsiteY141" fmla="*/ 768576 h 2276195"/>
                    <a:gd name="connsiteX142" fmla="*/ 738188 w 3180821"/>
                    <a:gd name="connsiteY142" fmla="*/ 756939 h 2276195"/>
                    <a:gd name="connsiteX143" fmla="*/ 728663 w 3180821"/>
                    <a:gd name="connsiteY143" fmla="*/ 754824 h 2276195"/>
                    <a:gd name="connsiteX144" fmla="*/ 716492 w 3180821"/>
                    <a:gd name="connsiteY144" fmla="*/ 758526 h 2276195"/>
                    <a:gd name="connsiteX145" fmla="*/ 706438 w 3180821"/>
                    <a:gd name="connsiteY145" fmla="*/ 773866 h 2276195"/>
                    <a:gd name="connsiteX146" fmla="*/ 703263 w 3180821"/>
                    <a:gd name="connsiteY146" fmla="*/ 796611 h 2276195"/>
                    <a:gd name="connsiteX147" fmla="*/ 705379 w 3180821"/>
                    <a:gd name="connsiteY147" fmla="*/ 820943 h 2276195"/>
                    <a:gd name="connsiteX148" fmla="*/ 713317 w 3180821"/>
                    <a:gd name="connsiteY148" fmla="*/ 843160 h 2276195"/>
                    <a:gd name="connsiteX149" fmla="*/ 718609 w 3180821"/>
                    <a:gd name="connsiteY149" fmla="*/ 851623 h 2276195"/>
                    <a:gd name="connsiteX150" fmla="*/ 733954 w 3180821"/>
                    <a:gd name="connsiteY150" fmla="*/ 873839 h 2276195"/>
                    <a:gd name="connsiteX151" fmla="*/ 784225 w 3180821"/>
                    <a:gd name="connsiteY151" fmla="*/ 963762 h 2276195"/>
                    <a:gd name="connsiteX152" fmla="*/ 865717 w 3180821"/>
                    <a:gd name="connsiteY152" fmla="*/ 1119805 h 2276195"/>
                    <a:gd name="connsiteX153" fmla="*/ 882121 w 3180821"/>
                    <a:gd name="connsiteY153" fmla="*/ 1152600 h 2276195"/>
                    <a:gd name="connsiteX154" fmla="*/ 886355 w 3180821"/>
                    <a:gd name="connsiteY154" fmla="*/ 1171643 h 2276195"/>
                    <a:gd name="connsiteX155" fmla="*/ 886355 w 3180821"/>
                    <a:gd name="connsiteY155" fmla="*/ 1199149 h 2276195"/>
                    <a:gd name="connsiteX156" fmla="*/ 879475 w 3180821"/>
                    <a:gd name="connsiteY156" fmla="*/ 1217133 h 2276195"/>
                    <a:gd name="connsiteX157" fmla="*/ 867834 w 3180821"/>
                    <a:gd name="connsiteY157" fmla="*/ 1228241 h 2276195"/>
                    <a:gd name="connsiteX158" fmla="*/ 847196 w 3180821"/>
                    <a:gd name="connsiteY158" fmla="*/ 1233531 h 2276195"/>
                    <a:gd name="connsiteX159" fmla="*/ 824442 w 3180821"/>
                    <a:gd name="connsiteY159" fmla="*/ 1229299 h 2276195"/>
                    <a:gd name="connsiteX160" fmla="*/ 821267 w 3180821"/>
                    <a:gd name="connsiteY160" fmla="*/ 1228770 h 2276195"/>
                    <a:gd name="connsiteX161" fmla="*/ 637646 w 3180821"/>
                    <a:gd name="connsiteY161" fmla="*/ 807190 h 2276195"/>
                    <a:gd name="connsiteX162" fmla="*/ 515938 w 3180821"/>
                    <a:gd name="connsiteY162" fmla="*/ 524727 h 2276195"/>
                    <a:gd name="connsiteX163" fmla="*/ 488421 w 3180821"/>
                    <a:gd name="connsiteY163" fmla="*/ 459136 h 2276195"/>
                    <a:gd name="connsiteX164" fmla="*/ 436034 w 3180821"/>
                    <a:gd name="connsiteY164" fmla="*/ 345939 h 2276195"/>
                    <a:gd name="connsiteX165" fmla="*/ 385763 w 3180821"/>
                    <a:gd name="connsiteY165" fmla="*/ 251255 h 2276195"/>
                    <a:gd name="connsiteX166" fmla="*/ 337609 w 3180821"/>
                    <a:gd name="connsiteY166" fmla="*/ 175614 h 2276195"/>
                    <a:gd name="connsiteX167" fmla="*/ 291571 w 3180821"/>
                    <a:gd name="connsiteY167" fmla="*/ 115842 h 2276195"/>
                    <a:gd name="connsiteX168" fmla="*/ 248179 w 3180821"/>
                    <a:gd name="connsiteY168" fmla="*/ 70881 h 2276195"/>
                    <a:gd name="connsiteX169" fmla="*/ 207963 w 3180821"/>
                    <a:gd name="connsiteY169" fmla="*/ 38085 h 2276195"/>
                    <a:gd name="connsiteX170" fmla="*/ 171450 w 3180821"/>
                    <a:gd name="connsiteY170" fmla="*/ 16398 h 2276195"/>
                    <a:gd name="connsiteX171" fmla="*/ 137584 w 3180821"/>
                    <a:gd name="connsiteY171" fmla="*/ 4232 h 2276195"/>
                    <a:gd name="connsiteX172" fmla="*/ 107421 w 3180821"/>
                    <a:gd name="connsiteY172" fmla="*/ 0 h 2276195"/>
                    <a:gd name="connsiteX173" fmla="*/ 80434 w 3180821"/>
                    <a:gd name="connsiteY173" fmla="*/ 1587 h 2276195"/>
                    <a:gd name="connsiteX174" fmla="*/ 58738 w 3180821"/>
                    <a:gd name="connsiteY174" fmla="*/ 6877 h 2276195"/>
                    <a:gd name="connsiteX175" fmla="*/ 17463 w 3180821"/>
                    <a:gd name="connsiteY175" fmla="*/ 28035 h 2276195"/>
                    <a:gd name="connsiteX176" fmla="*/ 10584 w 3180821"/>
                    <a:gd name="connsiteY176" fmla="*/ 34911 h 2276195"/>
                    <a:gd name="connsiteX177" fmla="*/ 6879 w 3180821"/>
                    <a:gd name="connsiteY177" fmla="*/ 40201 h 2276195"/>
                    <a:gd name="connsiteX178" fmla="*/ 1588 w 3180821"/>
                    <a:gd name="connsiteY178" fmla="*/ 53425 h 2276195"/>
                    <a:gd name="connsiteX179" fmla="*/ 0 w 3180821"/>
                    <a:gd name="connsiteY179" fmla="*/ 79344 h 2276195"/>
                    <a:gd name="connsiteX180" fmla="*/ 7409 w 3180821"/>
                    <a:gd name="connsiteY180" fmla="*/ 122719 h 2276195"/>
                    <a:gd name="connsiteX181" fmla="*/ 25929 w 3180821"/>
                    <a:gd name="connsiteY181" fmla="*/ 175085 h 2276195"/>
                    <a:gd name="connsiteX182" fmla="*/ 68263 w 3180821"/>
                    <a:gd name="connsiteY182" fmla="*/ 265537 h 2276195"/>
                    <a:gd name="connsiteX183" fmla="*/ 146050 w 3180821"/>
                    <a:gd name="connsiteY183" fmla="*/ 403066 h 2276195"/>
                    <a:gd name="connsiteX184" fmla="*/ 235479 w 3180821"/>
                    <a:gd name="connsiteY184" fmla="*/ 541653 h 2276195"/>
                    <a:gd name="connsiteX185" fmla="*/ 322263 w 3180821"/>
                    <a:gd name="connsiteY185" fmla="*/ 668603 h 2276195"/>
                    <a:gd name="connsiteX186" fmla="*/ 422804 w 3180821"/>
                    <a:gd name="connsiteY186" fmla="*/ 808777 h 2276195"/>
                    <a:gd name="connsiteX187" fmla="*/ 439738 w 3180821"/>
                    <a:gd name="connsiteY187" fmla="*/ 830465 h 2276195"/>
                    <a:gd name="connsiteX188" fmla="*/ 466196 w 3180821"/>
                    <a:gd name="connsiteY188" fmla="*/ 875426 h 2276195"/>
                    <a:gd name="connsiteX189" fmla="*/ 516467 w 3180821"/>
                    <a:gd name="connsiteY189" fmla="*/ 970639 h 2276195"/>
                    <a:gd name="connsiteX190" fmla="*/ 564092 w 3180821"/>
                    <a:gd name="connsiteY190" fmla="*/ 1069554 h 2276195"/>
                    <a:gd name="connsiteX191" fmla="*/ 606425 w 3180821"/>
                    <a:gd name="connsiteY191" fmla="*/ 1172172 h 2276195"/>
                    <a:gd name="connsiteX192" fmla="*/ 664634 w 3180821"/>
                    <a:gd name="connsiteY192" fmla="*/ 1327685 h 2276195"/>
                    <a:gd name="connsiteX193" fmla="*/ 729192 w 3180821"/>
                    <a:gd name="connsiteY193" fmla="*/ 1531863 h 2276195"/>
                    <a:gd name="connsiteX194" fmla="*/ 779463 w 3180821"/>
                    <a:gd name="connsiteY194" fmla="*/ 1720172 h 2276195"/>
                    <a:gd name="connsiteX195" fmla="*/ 815975 w 3180821"/>
                    <a:gd name="connsiteY195" fmla="*/ 1879389 h 2276195"/>
                    <a:gd name="connsiteX196" fmla="*/ 848784 w 3180821"/>
                    <a:gd name="connsiteY196" fmla="*/ 2045482 h 2276195"/>
                    <a:gd name="connsiteX197" fmla="*/ 760040 w 3180821"/>
                    <a:gd name="connsiteY197" fmla="*/ 2097549 h 2276195"/>
                    <a:gd name="connsiteX198" fmla="*/ 661770 w 3180821"/>
                    <a:gd name="connsiteY198" fmla="*/ 2117118 h 2276195"/>
                    <a:gd name="connsiteX199" fmla="*/ 403631 w 3180821"/>
                    <a:gd name="connsiteY199" fmla="*/ 2276195 h 2276195"/>
                    <a:gd name="connsiteX0" fmla="*/ 403631 w 3180821"/>
                    <a:gd name="connsiteY0" fmla="*/ 2276195 h 2276195"/>
                    <a:gd name="connsiteX1" fmla="*/ 3085922 w 3180821"/>
                    <a:gd name="connsiteY1" fmla="*/ 2109788 h 2276195"/>
                    <a:gd name="connsiteX2" fmla="*/ 3083984 w 3180821"/>
                    <a:gd name="connsiteY2" fmla="*/ 2107899 h 2276195"/>
                    <a:gd name="connsiteX3" fmla="*/ 3060171 w 3180821"/>
                    <a:gd name="connsiteY3" fmla="*/ 2076161 h 2276195"/>
                    <a:gd name="connsiteX4" fmla="*/ 3042180 w 3180821"/>
                    <a:gd name="connsiteY4" fmla="*/ 2031200 h 2276195"/>
                    <a:gd name="connsiteX5" fmla="*/ 3036888 w 3180821"/>
                    <a:gd name="connsiteY5" fmla="*/ 1986767 h 2276195"/>
                    <a:gd name="connsiteX6" fmla="*/ 3040063 w 3180821"/>
                    <a:gd name="connsiteY6" fmla="*/ 1943393 h 2276195"/>
                    <a:gd name="connsiteX7" fmla="*/ 3048000 w 3180821"/>
                    <a:gd name="connsiteY7" fmla="*/ 1902134 h 2276195"/>
                    <a:gd name="connsiteX8" fmla="*/ 3064404 w 3180821"/>
                    <a:gd name="connsiteY8" fmla="*/ 1846593 h 2276195"/>
                    <a:gd name="connsiteX9" fmla="*/ 3071813 w 3180821"/>
                    <a:gd name="connsiteY9" fmla="*/ 1817501 h 2276195"/>
                    <a:gd name="connsiteX10" fmla="*/ 3076576 w 3180821"/>
                    <a:gd name="connsiteY10" fmla="*/ 1803748 h 2276195"/>
                    <a:gd name="connsiteX11" fmla="*/ 3095626 w 3180821"/>
                    <a:gd name="connsiteY11" fmla="*/ 1767250 h 2276195"/>
                    <a:gd name="connsiteX12" fmla="*/ 3142192 w 3180821"/>
                    <a:gd name="connsiteY12" fmla="*/ 1697427 h 2276195"/>
                    <a:gd name="connsiteX13" fmla="*/ 3180821 w 3180821"/>
                    <a:gd name="connsiteY13" fmla="*/ 1644531 h 2276195"/>
                    <a:gd name="connsiteX14" fmla="*/ 3045354 w 3180821"/>
                    <a:gd name="connsiteY14" fmla="*/ 1603802 h 2276195"/>
                    <a:gd name="connsiteX15" fmla="*/ 2453217 w 3180821"/>
                    <a:gd name="connsiteY15" fmla="*/ 1417079 h 2276195"/>
                    <a:gd name="connsiteX16" fmla="*/ 2216680 w 3180821"/>
                    <a:gd name="connsiteY16" fmla="*/ 1336678 h 2276195"/>
                    <a:gd name="connsiteX17" fmla="*/ 2145242 w 3180821"/>
                    <a:gd name="connsiteY17" fmla="*/ 1310230 h 2276195"/>
                    <a:gd name="connsiteX18" fmla="*/ 2119313 w 3180821"/>
                    <a:gd name="connsiteY18" fmla="*/ 1298064 h 2276195"/>
                    <a:gd name="connsiteX19" fmla="*/ 2116138 w 3180821"/>
                    <a:gd name="connsiteY19" fmla="*/ 1294361 h 2276195"/>
                    <a:gd name="connsiteX20" fmla="*/ 2103438 w 3180821"/>
                    <a:gd name="connsiteY20" fmla="*/ 1293303 h 2276195"/>
                    <a:gd name="connsiteX21" fmla="*/ 2083330 w 3180821"/>
                    <a:gd name="connsiteY21" fmla="*/ 1284311 h 2276195"/>
                    <a:gd name="connsiteX22" fmla="*/ 2064280 w 3180821"/>
                    <a:gd name="connsiteY22" fmla="*/ 1265268 h 2276195"/>
                    <a:gd name="connsiteX23" fmla="*/ 2062163 w 3180821"/>
                    <a:gd name="connsiteY23" fmla="*/ 1260508 h 2276195"/>
                    <a:gd name="connsiteX24" fmla="*/ 2001309 w 3180821"/>
                    <a:gd name="connsiteY24" fmla="*/ 1085423 h 2276195"/>
                    <a:gd name="connsiteX25" fmla="*/ 1991254 w 3180821"/>
                    <a:gd name="connsiteY25" fmla="*/ 1038874 h 2276195"/>
                    <a:gd name="connsiteX26" fmla="*/ 1974321 w 3180821"/>
                    <a:gd name="connsiteY26" fmla="*/ 990210 h 2276195"/>
                    <a:gd name="connsiteX27" fmla="*/ 1963209 w 3180821"/>
                    <a:gd name="connsiteY27" fmla="*/ 967994 h 2276195"/>
                    <a:gd name="connsiteX28" fmla="*/ 1951038 w 3180821"/>
                    <a:gd name="connsiteY28" fmla="*/ 952125 h 2276195"/>
                    <a:gd name="connsiteX29" fmla="*/ 1938867 w 3180821"/>
                    <a:gd name="connsiteY29" fmla="*/ 943133 h 2276195"/>
                    <a:gd name="connsiteX30" fmla="*/ 1927225 w 3180821"/>
                    <a:gd name="connsiteY30" fmla="*/ 939430 h 2276195"/>
                    <a:gd name="connsiteX31" fmla="*/ 1915054 w 3180821"/>
                    <a:gd name="connsiteY31" fmla="*/ 939959 h 2276195"/>
                    <a:gd name="connsiteX32" fmla="*/ 1898121 w 3180821"/>
                    <a:gd name="connsiteY32" fmla="*/ 946835 h 2276195"/>
                    <a:gd name="connsiteX33" fmla="*/ 1879071 w 3180821"/>
                    <a:gd name="connsiteY33" fmla="*/ 963762 h 2276195"/>
                    <a:gd name="connsiteX34" fmla="*/ 1858434 w 3180821"/>
                    <a:gd name="connsiteY34" fmla="*/ 991268 h 2276195"/>
                    <a:gd name="connsiteX35" fmla="*/ 1855788 w 3180821"/>
                    <a:gd name="connsiteY35" fmla="*/ 997086 h 2276195"/>
                    <a:gd name="connsiteX36" fmla="*/ 1846263 w 3180821"/>
                    <a:gd name="connsiteY36" fmla="*/ 1025121 h 2276195"/>
                    <a:gd name="connsiteX37" fmla="*/ 1827213 w 3180821"/>
                    <a:gd name="connsiteY37" fmla="*/ 1116102 h 2276195"/>
                    <a:gd name="connsiteX38" fmla="*/ 1805517 w 3180821"/>
                    <a:gd name="connsiteY38" fmla="*/ 1261566 h 2276195"/>
                    <a:gd name="connsiteX39" fmla="*/ 1802342 w 3180821"/>
                    <a:gd name="connsiteY39" fmla="*/ 1290658 h 2276195"/>
                    <a:gd name="connsiteX40" fmla="*/ 1790700 w 3180821"/>
                    <a:gd name="connsiteY40" fmla="*/ 1303353 h 2276195"/>
                    <a:gd name="connsiteX41" fmla="*/ 1770063 w 3180821"/>
                    <a:gd name="connsiteY41" fmla="*/ 1321867 h 2276195"/>
                    <a:gd name="connsiteX42" fmla="*/ 1751013 w 3180821"/>
                    <a:gd name="connsiteY42" fmla="*/ 1331388 h 2276195"/>
                    <a:gd name="connsiteX43" fmla="*/ 1735138 w 3180821"/>
                    <a:gd name="connsiteY43" fmla="*/ 1334562 h 2276195"/>
                    <a:gd name="connsiteX44" fmla="*/ 1720850 w 3180821"/>
                    <a:gd name="connsiteY44" fmla="*/ 1330859 h 2276195"/>
                    <a:gd name="connsiteX45" fmla="*/ 1708680 w 3180821"/>
                    <a:gd name="connsiteY45" fmla="*/ 1321867 h 2276195"/>
                    <a:gd name="connsiteX46" fmla="*/ 1692275 w 3180821"/>
                    <a:gd name="connsiteY46" fmla="*/ 1300180 h 2276195"/>
                    <a:gd name="connsiteX47" fmla="*/ 1677459 w 3180821"/>
                    <a:gd name="connsiteY47" fmla="*/ 1262095 h 2276195"/>
                    <a:gd name="connsiteX48" fmla="*/ 1667405 w 3180821"/>
                    <a:gd name="connsiteY48" fmla="*/ 1221894 h 2276195"/>
                    <a:gd name="connsiteX49" fmla="*/ 1659467 w 3180821"/>
                    <a:gd name="connsiteY49" fmla="*/ 1170585 h 2276195"/>
                    <a:gd name="connsiteX50" fmla="*/ 1658938 w 3180821"/>
                    <a:gd name="connsiteY50" fmla="*/ 1162650 h 2276195"/>
                    <a:gd name="connsiteX51" fmla="*/ 1655234 w 3180821"/>
                    <a:gd name="connsiteY51" fmla="*/ 1151542 h 2276195"/>
                    <a:gd name="connsiteX52" fmla="*/ 1646767 w 3180821"/>
                    <a:gd name="connsiteY52" fmla="*/ 1135145 h 2276195"/>
                    <a:gd name="connsiteX53" fmla="*/ 1636184 w 3180821"/>
                    <a:gd name="connsiteY53" fmla="*/ 1121921 h 2276195"/>
                    <a:gd name="connsiteX54" fmla="*/ 1624542 w 3180821"/>
                    <a:gd name="connsiteY54" fmla="*/ 1113457 h 2276195"/>
                    <a:gd name="connsiteX55" fmla="*/ 1604963 w 3180821"/>
                    <a:gd name="connsiteY55" fmla="*/ 1107110 h 2276195"/>
                    <a:gd name="connsiteX56" fmla="*/ 1577446 w 3180821"/>
                    <a:gd name="connsiteY56" fmla="*/ 1107639 h 2276195"/>
                    <a:gd name="connsiteX57" fmla="*/ 1537230 w 3180821"/>
                    <a:gd name="connsiteY57" fmla="*/ 1121392 h 2276195"/>
                    <a:gd name="connsiteX58" fmla="*/ 1499130 w 3180821"/>
                    <a:gd name="connsiteY58" fmla="*/ 1144137 h 2276195"/>
                    <a:gd name="connsiteX59" fmla="*/ 1494896 w 3180821"/>
                    <a:gd name="connsiteY59" fmla="*/ 1147311 h 2276195"/>
                    <a:gd name="connsiteX60" fmla="*/ 1475317 w 3180821"/>
                    <a:gd name="connsiteY60" fmla="*/ 1150484 h 2276195"/>
                    <a:gd name="connsiteX61" fmla="*/ 1445684 w 3180821"/>
                    <a:gd name="connsiteY61" fmla="*/ 1149426 h 2276195"/>
                    <a:gd name="connsiteX62" fmla="*/ 1426634 w 3180821"/>
                    <a:gd name="connsiteY62" fmla="*/ 1143608 h 2276195"/>
                    <a:gd name="connsiteX63" fmla="*/ 1414992 w 3180821"/>
                    <a:gd name="connsiteY63" fmla="*/ 1132500 h 2276195"/>
                    <a:gd name="connsiteX64" fmla="*/ 1409700 w 3180821"/>
                    <a:gd name="connsiteY64" fmla="*/ 1114515 h 2276195"/>
                    <a:gd name="connsiteX65" fmla="*/ 1412875 w 3180821"/>
                    <a:gd name="connsiteY65" fmla="*/ 1093886 h 2276195"/>
                    <a:gd name="connsiteX66" fmla="*/ 1413405 w 3180821"/>
                    <a:gd name="connsiteY66" fmla="*/ 1091770 h 2276195"/>
                    <a:gd name="connsiteX67" fmla="*/ 1421342 w 3180821"/>
                    <a:gd name="connsiteY67" fmla="*/ 1049453 h 2276195"/>
                    <a:gd name="connsiteX68" fmla="*/ 1429809 w 3180821"/>
                    <a:gd name="connsiteY68" fmla="*/ 975928 h 2276195"/>
                    <a:gd name="connsiteX69" fmla="*/ 1431925 w 3180821"/>
                    <a:gd name="connsiteY69" fmla="*/ 912453 h 2276195"/>
                    <a:gd name="connsiteX70" fmla="*/ 1429809 w 3180821"/>
                    <a:gd name="connsiteY70" fmla="*/ 858499 h 2276195"/>
                    <a:gd name="connsiteX71" fmla="*/ 1422930 w 3180821"/>
                    <a:gd name="connsiteY71" fmla="*/ 813538 h 2276195"/>
                    <a:gd name="connsiteX72" fmla="*/ 1411817 w 3180821"/>
                    <a:gd name="connsiteY72" fmla="*/ 775982 h 2276195"/>
                    <a:gd name="connsiteX73" fmla="*/ 1399117 w 3180821"/>
                    <a:gd name="connsiteY73" fmla="*/ 746360 h 2276195"/>
                    <a:gd name="connsiteX74" fmla="*/ 1383771 w 3180821"/>
                    <a:gd name="connsiteY74" fmla="*/ 723615 h 2276195"/>
                    <a:gd name="connsiteX75" fmla="*/ 1366838 w 3180821"/>
                    <a:gd name="connsiteY75" fmla="*/ 706159 h 2276195"/>
                    <a:gd name="connsiteX76" fmla="*/ 1349375 w 3180821"/>
                    <a:gd name="connsiteY76" fmla="*/ 692935 h 2276195"/>
                    <a:gd name="connsiteX77" fmla="*/ 1323446 w 3180821"/>
                    <a:gd name="connsiteY77" fmla="*/ 681827 h 2276195"/>
                    <a:gd name="connsiteX78" fmla="*/ 1282700 w 3180821"/>
                    <a:gd name="connsiteY78" fmla="*/ 676538 h 2276195"/>
                    <a:gd name="connsiteX79" fmla="*/ 1275821 w 3180821"/>
                    <a:gd name="connsiteY79" fmla="*/ 678125 h 2276195"/>
                    <a:gd name="connsiteX80" fmla="*/ 1264180 w 3180821"/>
                    <a:gd name="connsiteY80" fmla="*/ 681827 h 2276195"/>
                    <a:gd name="connsiteX81" fmla="*/ 1245659 w 3180821"/>
                    <a:gd name="connsiteY81" fmla="*/ 690291 h 2276195"/>
                    <a:gd name="connsiteX82" fmla="*/ 1223963 w 3180821"/>
                    <a:gd name="connsiteY82" fmla="*/ 707746 h 2276195"/>
                    <a:gd name="connsiteX83" fmla="*/ 1206500 w 3180821"/>
                    <a:gd name="connsiteY83" fmla="*/ 735252 h 2276195"/>
                    <a:gd name="connsiteX84" fmla="*/ 1199621 w 3180821"/>
                    <a:gd name="connsiteY84" fmla="*/ 765403 h 2276195"/>
                    <a:gd name="connsiteX85" fmla="*/ 1200680 w 3180821"/>
                    <a:gd name="connsiteY85" fmla="*/ 810364 h 2276195"/>
                    <a:gd name="connsiteX86" fmla="*/ 1212321 w 3180821"/>
                    <a:gd name="connsiteY86" fmla="*/ 852152 h 2276195"/>
                    <a:gd name="connsiteX87" fmla="*/ 1214438 w 3180821"/>
                    <a:gd name="connsiteY87" fmla="*/ 856913 h 2276195"/>
                    <a:gd name="connsiteX88" fmla="*/ 1220788 w 3180821"/>
                    <a:gd name="connsiteY88" fmla="*/ 870665 h 2276195"/>
                    <a:gd name="connsiteX89" fmla="*/ 1231371 w 3180821"/>
                    <a:gd name="connsiteY89" fmla="*/ 905577 h 2276195"/>
                    <a:gd name="connsiteX90" fmla="*/ 1243542 w 3180821"/>
                    <a:gd name="connsiteY90" fmla="*/ 966936 h 2276195"/>
                    <a:gd name="connsiteX91" fmla="*/ 1255184 w 3180821"/>
                    <a:gd name="connsiteY91" fmla="*/ 1083836 h 2276195"/>
                    <a:gd name="connsiteX92" fmla="*/ 1255184 w 3180821"/>
                    <a:gd name="connsiteY92" fmla="*/ 1107110 h 2276195"/>
                    <a:gd name="connsiteX93" fmla="*/ 1238780 w 3180821"/>
                    <a:gd name="connsiteY93" fmla="*/ 1120334 h 2276195"/>
                    <a:gd name="connsiteX94" fmla="*/ 1209146 w 3180821"/>
                    <a:gd name="connsiteY94" fmla="*/ 1140434 h 2276195"/>
                    <a:gd name="connsiteX95" fmla="*/ 1181630 w 3180821"/>
                    <a:gd name="connsiteY95" fmla="*/ 1151542 h 2276195"/>
                    <a:gd name="connsiteX96" fmla="*/ 1157288 w 3180821"/>
                    <a:gd name="connsiteY96" fmla="*/ 1155774 h 2276195"/>
                    <a:gd name="connsiteX97" fmla="*/ 1135592 w 3180821"/>
                    <a:gd name="connsiteY97" fmla="*/ 1152600 h 2276195"/>
                    <a:gd name="connsiteX98" fmla="*/ 1115484 w 3180821"/>
                    <a:gd name="connsiteY98" fmla="*/ 1143608 h 2276195"/>
                    <a:gd name="connsiteX99" fmla="*/ 1089555 w 3180821"/>
                    <a:gd name="connsiteY99" fmla="*/ 1122979 h 2276195"/>
                    <a:gd name="connsiteX100" fmla="*/ 1062038 w 3180821"/>
                    <a:gd name="connsiteY100" fmla="*/ 1084894 h 2276195"/>
                    <a:gd name="connsiteX101" fmla="*/ 1044046 w 3180821"/>
                    <a:gd name="connsiteY101" fmla="*/ 1043635 h 2276195"/>
                    <a:gd name="connsiteX102" fmla="*/ 1027113 w 3180821"/>
                    <a:gd name="connsiteY102" fmla="*/ 992326 h 2276195"/>
                    <a:gd name="connsiteX103" fmla="*/ 1025525 w 3180821"/>
                    <a:gd name="connsiteY103" fmla="*/ 983334 h 2276195"/>
                    <a:gd name="connsiteX104" fmla="*/ 1016000 w 3180821"/>
                    <a:gd name="connsiteY104" fmla="*/ 955828 h 2276195"/>
                    <a:gd name="connsiteX105" fmla="*/ 1001184 w 3180821"/>
                    <a:gd name="connsiteY105" fmla="*/ 882831 h 2276195"/>
                    <a:gd name="connsiteX106" fmla="*/ 992188 w 3180821"/>
                    <a:gd name="connsiteY106" fmla="*/ 796082 h 2276195"/>
                    <a:gd name="connsiteX107" fmla="*/ 987425 w 3180821"/>
                    <a:gd name="connsiteY107" fmla="*/ 704573 h 2276195"/>
                    <a:gd name="connsiteX108" fmla="*/ 987425 w 3180821"/>
                    <a:gd name="connsiteY108" fmla="*/ 488758 h 2276195"/>
                    <a:gd name="connsiteX109" fmla="*/ 990071 w 3180821"/>
                    <a:gd name="connsiteY109" fmla="*/ 437978 h 2276195"/>
                    <a:gd name="connsiteX110" fmla="*/ 981605 w 3180821"/>
                    <a:gd name="connsiteY110" fmla="*/ 415232 h 2276195"/>
                    <a:gd name="connsiteX111" fmla="*/ 964671 w 3180821"/>
                    <a:gd name="connsiteY111" fmla="*/ 378734 h 2276195"/>
                    <a:gd name="connsiteX112" fmla="*/ 947209 w 3180821"/>
                    <a:gd name="connsiteY112" fmla="*/ 352815 h 2276195"/>
                    <a:gd name="connsiteX113" fmla="*/ 931334 w 3180821"/>
                    <a:gd name="connsiteY113" fmla="*/ 335360 h 2276195"/>
                    <a:gd name="connsiteX114" fmla="*/ 914400 w 3180821"/>
                    <a:gd name="connsiteY114" fmla="*/ 325839 h 2276195"/>
                    <a:gd name="connsiteX115" fmla="*/ 899055 w 3180821"/>
                    <a:gd name="connsiteY115" fmla="*/ 323723 h 2276195"/>
                    <a:gd name="connsiteX116" fmla="*/ 884767 w 3180821"/>
                    <a:gd name="connsiteY116" fmla="*/ 326896 h 2276195"/>
                    <a:gd name="connsiteX117" fmla="*/ 869950 w 3180821"/>
                    <a:gd name="connsiteY117" fmla="*/ 334302 h 2276195"/>
                    <a:gd name="connsiteX118" fmla="*/ 850900 w 3180821"/>
                    <a:gd name="connsiteY118" fmla="*/ 352815 h 2276195"/>
                    <a:gd name="connsiteX119" fmla="*/ 829734 w 3180821"/>
                    <a:gd name="connsiteY119" fmla="*/ 382966 h 2276195"/>
                    <a:gd name="connsiteX120" fmla="*/ 809096 w 3180821"/>
                    <a:gd name="connsiteY120" fmla="*/ 424754 h 2276195"/>
                    <a:gd name="connsiteX121" fmla="*/ 805921 w 3180821"/>
                    <a:gd name="connsiteY121" fmla="*/ 433217 h 2276195"/>
                    <a:gd name="connsiteX122" fmla="*/ 800100 w 3180821"/>
                    <a:gd name="connsiteY122" fmla="*/ 459136 h 2276195"/>
                    <a:gd name="connsiteX123" fmla="*/ 796925 w 3180821"/>
                    <a:gd name="connsiteY123" fmla="*/ 514148 h 2276195"/>
                    <a:gd name="connsiteX124" fmla="*/ 804863 w 3180821"/>
                    <a:gd name="connsiteY124" fmla="*/ 569688 h 2276195"/>
                    <a:gd name="connsiteX125" fmla="*/ 819680 w 3180821"/>
                    <a:gd name="connsiteY125" fmla="*/ 624700 h 2276195"/>
                    <a:gd name="connsiteX126" fmla="*/ 849842 w 3180821"/>
                    <a:gd name="connsiteY126" fmla="*/ 701399 h 2276195"/>
                    <a:gd name="connsiteX127" fmla="*/ 892175 w 3180821"/>
                    <a:gd name="connsiteY127" fmla="*/ 783916 h 2276195"/>
                    <a:gd name="connsiteX128" fmla="*/ 906992 w 3180821"/>
                    <a:gd name="connsiteY128" fmla="*/ 811422 h 2276195"/>
                    <a:gd name="connsiteX129" fmla="*/ 918105 w 3180821"/>
                    <a:gd name="connsiteY129" fmla="*/ 835754 h 2276195"/>
                    <a:gd name="connsiteX130" fmla="*/ 932921 w 3180821"/>
                    <a:gd name="connsiteY130" fmla="*/ 891824 h 2276195"/>
                    <a:gd name="connsiteX131" fmla="*/ 942446 w 3180821"/>
                    <a:gd name="connsiteY131" fmla="*/ 966936 h 2276195"/>
                    <a:gd name="connsiteX132" fmla="*/ 943505 w 3180821"/>
                    <a:gd name="connsiteY132" fmla="*/ 979631 h 2276195"/>
                    <a:gd name="connsiteX133" fmla="*/ 938742 w 3180821"/>
                    <a:gd name="connsiteY133" fmla="*/ 982805 h 2276195"/>
                    <a:gd name="connsiteX134" fmla="*/ 929746 w 3180821"/>
                    <a:gd name="connsiteY134" fmla="*/ 984391 h 2276195"/>
                    <a:gd name="connsiteX135" fmla="*/ 914400 w 3180821"/>
                    <a:gd name="connsiteY135" fmla="*/ 979631 h 2276195"/>
                    <a:gd name="connsiteX136" fmla="*/ 892175 w 3180821"/>
                    <a:gd name="connsiteY136" fmla="*/ 961117 h 2276195"/>
                    <a:gd name="connsiteX137" fmla="*/ 869950 w 3180821"/>
                    <a:gd name="connsiteY137" fmla="*/ 934140 h 2276195"/>
                    <a:gd name="connsiteX138" fmla="*/ 821267 w 3180821"/>
                    <a:gd name="connsiteY138" fmla="*/ 853739 h 2276195"/>
                    <a:gd name="connsiteX139" fmla="*/ 810155 w 3180821"/>
                    <a:gd name="connsiteY139" fmla="*/ 830994 h 2276195"/>
                    <a:gd name="connsiteX140" fmla="*/ 790046 w 3180821"/>
                    <a:gd name="connsiteY140" fmla="*/ 802959 h 2276195"/>
                    <a:gd name="connsiteX141" fmla="*/ 757238 w 3180821"/>
                    <a:gd name="connsiteY141" fmla="*/ 768576 h 2276195"/>
                    <a:gd name="connsiteX142" fmla="*/ 738188 w 3180821"/>
                    <a:gd name="connsiteY142" fmla="*/ 756939 h 2276195"/>
                    <a:gd name="connsiteX143" fmla="*/ 728663 w 3180821"/>
                    <a:gd name="connsiteY143" fmla="*/ 754824 h 2276195"/>
                    <a:gd name="connsiteX144" fmla="*/ 716492 w 3180821"/>
                    <a:gd name="connsiteY144" fmla="*/ 758526 h 2276195"/>
                    <a:gd name="connsiteX145" fmla="*/ 706438 w 3180821"/>
                    <a:gd name="connsiteY145" fmla="*/ 773866 h 2276195"/>
                    <a:gd name="connsiteX146" fmla="*/ 703263 w 3180821"/>
                    <a:gd name="connsiteY146" fmla="*/ 796611 h 2276195"/>
                    <a:gd name="connsiteX147" fmla="*/ 705379 w 3180821"/>
                    <a:gd name="connsiteY147" fmla="*/ 820943 h 2276195"/>
                    <a:gd name="connsiteX148" fmla="*/ 713317 w 3180821"/>
                    <a:gd name="connsiteY148" fmla="*/ 843160 h 2276195"/>
                    <a:gd name="connsiteX149" fmla="*/ 718609 w 3180821"/>
                    <a:gd name="connsiteY149" fmla="*/ 851623 h 2276195"/>
                    <a:gd name="connsiteX150" fmla="*/ 733954 w 3180821"/>
                    <a:gd name="connsiteY150" fmla="*/ 873839 h 2276195"/>
                    <a:gd name="connsiteX151" fmla="*/ 784225 w 3180821"/>
                    <a:gd name="connsiteY151" fmla="*/ 963762 h 2276195"/>
                    <a:gd name="connsiteX152" fmla="*/ 865717 w 3180821"/>
                    <a:gd name="connsiteY152" fmla="*/ 1119805 h 2276195"/>
                    <a:gd name="connsiteX153" fmla="*/ 882121 w 3180821"/>
                    <a:gd name="connsiteY153" fmla="*/ 1152600 h 2276195"/>
                    <a:gd name="connsiteX154" fmla="*/ 886355 w 3180821"/>
                    <a:gd name="connsiteY154" fmla="*/ 1171643 h 2276195"/>
                    <a:gd name="connsiteX155" fmla="*/ 886355 w 3180821"/>
                    <a:gd name="connsiteY155" fmla="*/ 1199149 h 2276195"/>
                    <a:gd name="connsiteX156" fmla="*/ 879475 w 3180821"/>
                    <a:gd name="connsiteY156" fmla="*/ 1217133 h 2276195"/>
                    <a:gd name="connsiteX157" fmla="*/ 867834 w 3180821"/>
                    <a:gd name="connsiteY157" fmla="*/ 1228241 h 2276195"/>
                    <a:gd name="connsiteX158" fmla="*/ 847196 w 3180821"/>
                    <a:gd name="connsiteY158" fmla="*/ 1233531 h 2276195"/>
                    <a:gd name="connsiteX159" fmla="*/ 824442 w 3180821"/>
                    <a:gd name="connsiteY159" fmla="*/ 1229299 h 2276195"/>
                    <a:gd name="connsiteX160" fmla="*/ 821267 w 3180821"/>
                    <a:gd name="connsiteY160" fmla="*/ 1228770 h 2276195"/>
                    <a:gd name="connsiteX161" fmla="*/ 637646 w 3180821"/>
                    <a:gd name="connsiteY161" fmla="*/ 807190 h 2276195"/>
                    <a:gd name="connsiteX162" fmla="*/ 515938 w 3180821"/>
                    <a:gd name="connsiteY162" fmla="*/ 524727 h 2276195"/>
                    <a:gd name="connsiteX163" fmla="*/ 488421 w 3180821"/>
                    <a:gd name="connsiteY163" fmla="*/ 459136 h 2276195"/>
                    <a:gd name="connsiteX164" fmla="*/ 436034 w 3180821"/>
                    <a:gd name="connsiteY164" fmla="*/ 345939 h 2276195"/>
                    <a:gd name="connsiteX165" fmla="*/ 385763 w 3180821"/>
                    <a:gd name="connsiteY165" fmla="*/ 251255 h 2276195"/>
                    <a:gd name="connsiteX166" fmla="*/ 337609 w 3180821"/>
                    <a:gd name="connsiteY166" fmla="*/ 175614 h 2276195"/>
                    <a:gd name="connsiteX167" fmla="*/ 291571 w 3180821"/>
                    <a:gd name="connsiteY167" fmla="*/ 115842 h 2276195"/>
                    <a:gd name="connsiteX168" fmla="*/ 248179 w 3180821"/>
                    <a:gd name="connsiteY168" fmla="*/ 70881 h 2276195"/>
                    <a:gd name="connsiteX169" fmla="*/ 207963 w 3180821"/>
                    <a:gd name="connsiteY169" fmla="*/ 38085 h 2276195"/>
                    <a:gd name="connsiteX170" fmla="*/ 171450 w 3180821"/>
                    <a:gd name="connsiteY170" fmla="*/ 16398 h 2276195"/>
                    <a:gd name="connsiteX171" fmla="*/ 137584 w 3180821"/>
                    <a:gd name="connsiteY171" fmla="*/ 4232 h 2276195"/>
                    <a:gd name="connsiteX172" fmla="*/ 107421 w 3180821"/>
                    <a:gd name="connsiteY172" fmla="*/ 0 h 2276195"/>
                    <a:gd name="connsiteX173" fmla="*/ 80434 w 3180821"/>
                    <a:gd name="connsiteY173" fmla="*/ 1587 h 2276195"/>
                    <a:gd name="connsiteX174" fmla="*/ 58738 w 3180821"/>
                    <a:gd name="connsiteY174" fmla="*/ 6877 h 2276195"/>
                    <a:gd name="connsiteX175" fmla="*/ 17463 w 3180821"/>
                    <a:gd name="connsiteY175" fmla="*/ 28035 h 2276195"/>
                    <a:gd name="connsiteX176" fmla="*/ 10584 w 3180821"/>
                    <a:gd name="connsiteY176" fmla="*/ 34911 h 2276195"/>
                    <a:gd name="connsiteX177" fmla="*/ 6879 w 3180821"/>
                    <a:gd name="connsiteY177" fmla="*/ 40201 h 2276195"/>
                    <a:gd name="connsiteX178" fmla="*/ 1588 w 3180821"/>
                    <a:gd name="connsiteY178" fmla="*/ 53425 h 2276195"/>
                    <a:gd name="connsiteX179" fmla="*/ 0 w 3180821"/>
                    <a:gd name="connsiteY179" fmla="*/ 79344 h 2276195"/>
                    <a:gd name="connsiteX180" fmla="*/ 7409 w 3180821"/>
                    <a:gd name="connsiteY180" fmla="*/ 122719 h 2276195"/>
                    <a:gd name="connsiteX181" fmla="*/ 25929 w 3180821"/>
                    <a:gd name="connsiteY181" fmla="*/ 175085 h 2276195"/>
                    <a:gd name="connsiteX182" fmla="*/ 68263 w 3180821"/>
                    <a:gd name="connsiteY182" fmla="*/ 265537 h 2276195"/>
                    <a:gd name="connsiteX183" fmla="*/ 146050 w 3180821"/>
                    <a:gd name="connsiteY183" fmla="*/ 403066 h 2276195"/>
                    <a:gd name="connsiteX184" fmla="*/ 235479 w 3180821"/>
                    <a:gd name="connsiteY184" fmla="*/ 541653 h 2276195"/>
                    <a:gd name="connsiteX185" fmla="*/ 322263 w 3180821"/>
                    <a:gd name="connsiteY185" fmla="*/ 668603 h 2276195"/>
                    <a:gd name="connsiteX186" fmla="*/ 422804 w 3180821"/>
                    <a:gd name="connsiteY186" fmla="*/ 808777 h 2276195"/>
                    <a:gd name="connsiteX187" fmla="*/ 439738 w 3180821"/>
                    <a:gd name="connsiteY187" fmla="*/ 830465 h 2276195"/>
                    <a:gd name="connsiteX188" fmla="*/ 466196 w 3180821"/>
                    <a:gd name="connsiteY188" fmla="*/ 875426 h 2276195"/>
                    <a:gd name="connsiteX189" fmla="*/ 516467 w 3180821"/>
                    <a:gd name="connsiteY189" fmla="*/ 970639 h 2276195"/>
                    <a:gd name="connsiteX190" fmla="*/ 564092 w 3180821"/>
                    <a:gd name="connsiteY190" fmla="*/ 1069554 h 2276195"/>
                    <a:gd name="connsiteX191" fmla="*/ 606425 w 3180821"/>
                    <a:gd name="connsiteY191" fmla="*/ 1172172 h 2276195"/>
                    <a:gd name="connsiteX192" fmla="*/ 664634 w 3180821"/>
                    <a:gd name="connsiteY192" fmla="*/ 1327685 h 2276195"/>
                    <a:gd name="connsiteX193" fmla="*/ 729192 w 3180821"/>
                    <a:gd name="connsiteY193" fmla="*/ 1531863 h 2276195"/>
                    <a:gd name="connsiteX194" fmla="*/ 779463 w 3180821"/>
                    <a:gd name="connsiteY194" fmla="*/ 1720172 h 2276195"/>
                    <a:gd name="connsiteX195" fmla="*/ 815975 w 3180821"/>
                    <a:gd name="connsiteY195" fmla="*/ 1879389 h 2276195"/>
                    <a:gd name="connsiteX196" fmla="*/ 839538 w 3180821"/>
                    <a:gd name="connsiteY196" fmla="*/ 2017748 h 2276195"/>
                    <a:gd name="connsiteX197" fmla="*/ 760040 w 3180821"/>
                    <a:gd name="connsiteY197" fmla="*/ 2097549 h 2276195"/>
                    <a:gd name="connsiteX198" fmla="*/ 661770 w 3180821"/>
                    <a:gd name="connsiteY198" fmla="*/ 2117118 h 2276195"/>
                    <a:gd name="connsiteX199" fmla="*/ 403631 w 3180821"/>
                    <a:gd name="connsiteY199" fmla="*/ 2276195 h 22761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  <a:cxn ang="0">
                      <a:pos x="connsiteX191" y="connsiteY191"/>
                    </a:cxn>
                    <a:cxn ang="0">
                      <a:pos x="connsiteX192" y="connsiteY192"/>
                    </a:cxn>
                    <a:cxn ang="0">
                      <a:pos x="connsiteX193" y="connsiteY193"/>
                    </a:cxn>
                    <a:cxn ang="0">
                      <a:pos x="connsiteX194" y="connsiteY194"/>
                    </a:cxn>
                    <a:cxn ang="0">
                      <a:pos x="connsiteX195" y="connsiteY195"/>
                    </a:cxn>
                    <a:cxn ang="0">
                      <a:pos x="connsiteX196" y="connsiteY196"/>
                    </a:cxn>
                    <a:cxn ang="0">
                      <a:pos x="connsiteX197" y="connsiteY197"/>
                    </a:cxn>
                    <a:cxn ang="0">
                      <a:pos x="connsiteX198" y="connsiteY198"/>
                    </a:cxn>
                    <a:cxn ang="0">
                      <a:pos x="connsiteX199" y="connsiteY199"/>
                    </a:cxn>
                  </a:cxnLst>
                  <a:rect l="l" t="t" r="r" b="b"/>
                  <a:pathLst>
                    <a:path w="3180821" h="2276195">
                      <a:moveTo>
                        <a:pt x="403631" y="2276195"/>
                      </a:moveTo>
                      <a:lnTo>
                        <a:pt x="3085922" y="2109788"/>
                      </a:lnTo>
                      <a:lnTo>
                        <a:pt x="3083984" y="2107899"/>
                      </a:lnTo>
                      <a:lnTo>
                        <a:pt x="3060171" y="2076161"/>
                      </a:lnTo>
                      <a:lnTo>
                        <a:pt x="3042180" y="2031200"/>
                      </a:lnTo>
                      <a:lnTo>
                        <a:pt x="3036888" y="1986767"/>
                      </a:lnTo>
                      <a:lnTo>
                        <a:pt x="3040063" y="1943393"/>
                      </a:lnTo>
                      <a:lnTo>
                        <a:pt x="3048000" y="1902134"/>
                      </a:lnTo>
                      <a:lnTo>
                        <a:pt x="3064404" y="1846593"/>
                      </a:lnTo>
                      <a:lnTo>
                        <a:pt x="3071813" y="1817501"/>
                      </a:lnTo>
                      <a:lnTo>
                        <a:pt x="3076576" y="1803748"/>
                      </a:lnTo>
                      <a:lnTo>
                        <a:pt x="3095626" y="1767250"/>
                      </a:lnTo>
                      <a:lnTo>
                        <a:pt x="3142192" y="1697427"/>
                      </a:lnTo>
                      <a:lnTo>
                        <a:pt x="3180821" y="1644531"/>
                      </a:lnTo>
                      <a:lnTo>
                        <a:pt x="3045354" y="1603802"/>
                      </a:lnTo>
                      <a:lnTo>
                        <a:pt x="2453217" y="1417079"/>
                      </a:lnTo>
                      <a:lnTo>
                        <a:pt x="2216680" y="1336678"/>
                      </a:lnTo>
                      <a:lnTo>
                        <a:pt x="2145242" y="1310230"/>
                      </a:lnTo>
                      <a:lnTo>
                        <a:pt x="2119313" y="1298064"/>
                      </a:lnTo>
                      <a:lnTo>
                        <a:pt x="2116138" y="1294361"/>
                      </a:lnTo>
                      <a:lnTo>
                        <a:pt x="2103438" y="1293303"/>
                      </a:lnTo>
                      <a:lnTo>
                        <a:pt x="2083330" y="1284311"/>
                      </a:lnTo>
                      <a:lnTo>
                        <a:pt x="2064280" y="1265268"/>
                      </a:lnTo>
                      <a:lnTo>
                        <a:pt x="2062163" y="1260508"/>
                      </a:lnTo>
                      <a:lnTo>
                        <a:pt x="2001309" y="1085423"/>
                      </a:lnTo>
                      <a:lnTo>
                        <a:pt x="1991254" y="1038874"/>
                      </a:lnTo>
                      <a:lnTo>
                        <a:pt x="1974321" y="990210"/>
                      </a:lnTo>
                      <a:lnTo>
                        <a:pt x="1963209" y="967994"/>
                      </a:lnTo>
                      <a:lnTo>
                        <a:pt x="1951038" y="952125"/>
                      </a:lnTo>
                      <a:lnTo>
                        <a:pt x="1938867" y="943133"/>
                      </a:lnTo>
                      <a:lnTo>
                        <a:pt x="1927225" y="939430"/>
                      </a:lnTo>
                      <a:lnTo>
                        <a:pt x="1915054" y="939959"/>
                      </a:lnTo>
                      <a:lnTo>
                        <a:pt x="1898121" y="946835"/>
                      </a:lnTo>
                      <a:lnTo>
                        <a:pt x="1879071" y="963762"/>
                      </a:lnTo>
                      <a:lnTo>
                        <a:pt x="1858434" y="991268"/>
                      </a:lnTo>
                      <a:lnTo>
                        <a:pt x="1855788" y="997086"/>
                      </a:lnTo>
                      <a:lnTo>
                        <a:pt x="1846263" y="1025121"/>
                      </a:lnTo>
                      <a:lnTo>
                        <a:pt x="1827213" y="1116102"/>
                      </a:lnTo>
                      <a:lnTo>
                        <a:pt x="1805517" y="1261566"/>
                      </a:lnTo>
                      <a:lnTo>
                        <a:pt x="1802342" y="1290658"/>
                      </a:lnTo>
                      <a:lnTo>
                        <a:pt x="1790700" y="1303353"/>
                      </a:lnTo>
                      <a:lnTo>
                        <a:pt x="1770063" y="1321867"/>
                      </a:lnTo>
                      <a:lnTo>
                        <a:pt x="1751013" y="1331388"/>
                      </a:lnTo>
                      <a:lnTo>
                        <a:pt x="1735138" y="1334562"/>
                      </a:lnTo>
                      <a:lnTo>
                        <a:pt x="1720850" y="1330859"/>
                      </a:lnTo>
                      <a:lnTo>
                        <a:pt x="1708680" y="1321867"/>
                      </a:lnTo>
                      <a:lnTo>
                        <a:pt x="1692275" y="1300180"/>
                      </a:lnTo>
                      <a:lnTo>
                        <a:pt x="1677459" y="1262095"/>
                      </a:lnTo>
                      <a:lnTo>
                        <a:pt x="1667405" y="1221894"/>
                      </a:lnTo>
                      <a:lnTo>
                        <a:pt x="1659467" y="1170585"/>
                      </a:lnTo>
                      <a:cubicBezTo>
                        <a:pt x="1659291" y="1167940"/>
                        <a:pt x="1659114" y="1165295"/>
                        <a:pt x="1658938" y="1162650"/>
                      </a:cubicBezTo>
                      <a:lnTo>
                        <a:pt x="1655234" y="1151542"/>
                      </a:lnTo>
                      <a:lnTo>
                        <a:pt x="1646767" y="1135145"/>
                      </a:lnTo>
                      <a:lnTo>
                        <a:pt x="1636184" y="1121921"/>
                      </a:lnTo>
                      <a:lnTo>
                        <a:pt x="1624542" y="1113457"/>
                      </a:lnTo>
                      <a:lnTo>
                        <a:pt x="1604963" y="1107110"/>
                      </a:lnTo>
                      <a:lnTo>
                        <a:pt x="1577446" y="1107639"/>
                      </a:lnTo>
                      <a:lnTo>
                        <a:pt x="1537230" y="1121392"/>
                      </a:lnTo>
                      <a:lnTo>
                        <a:pt x="1499130" y="1144137"/>
                      </a:lnTo>
                      <a:lnTo>
                        <a:pt x="1494896" y="1147311"/>
                      </a:lnTo>
                      <a:lnTo>
                        <a:pt x="1475317" y="1150484"/>
                      </a:lnTo>
                      <a:lnTo>
                        <a:pt x="1445684" y="1149426"/>
                      </a:lnTo>
                      <a:lnTo>
                        <a:pt x="1426634" y="1143608"/>
                      </a:lnTo>
                      <a:lnTo>
                        <a:pt x="1414992" y="1132500"/>
                      </a:lnTo>
                      <a:lnTo>
                        <a:pt x="1409700" y="1114515"/>
                      </a:lnTo>
                      <a:lnTo>
                        <a:pt x="1412875" y="1093886"/>
                      </a:lnTo>
                      <a:lnTo>
                        <a:pt x="1413405" y="1091770"/>
                      </a:lnTo>
                      <a:lnTo>
                        <a:pt x="1421342" y="1049453"/>
                      </a:lnTo>
                      <a:lnTo>
                        <a:pt x="1429809" y="975928"/>
                      </a:lnTo>
                      <a:cubicBezTo>
                        <a:pt x="1430514" y="954770"/>
                        <a:pt x="1431220" y="933611"/>
                        <a:pt x="1431925" y="912453"/>
                      </a:cubicBezTo>
                      <a:cubicBezTo>
                        <a:pt x="1431220" y="894468"/>
                        <a:pt x="1430514" y="876484"/>
                        <a:pt x="1429809" y="858499"/>
                      </a:cubicBezTo>
                      <a:lnTo>
                        <a:pt x="1422930" y="813538"/>
                      </a:lnTo>
                      <a:lnTo>
                        <a:pt x="1411817" y="775982"/>
                      </a:lnTo>
                      <a:lnTo>
                        <a:pt x="1399117" y="746360"/>
                      </a:lnTo>
                      <a:lnTo>
                        <a:pt x="1383771" y="723615"/>
                      </a:lnTo>
                      <a:lnTo>
                        <a:pt x="1366838" y="706159"/>
                      </a:lnTo>
                      <a:lnTo>
                        <a:pt x="1349375" y="692935"/>
                      </a:lnTo>
                      <a:lnTo>
                        <a:pt x="1323446" y="681827"/>
                      </a:lnTo>
                      <a:lnTo>
                        <a:pt x="1282700" y="676538"/>
                      </a:lnTo>
                      <a:lnTo>
                        <a:pt x="1275821" y="678125"/>
                      </a:lnTo>
                      <a:lnTo>
                        <a:pt x="1264180" y="681827"/>
                      </a:lnTo>
                      <a:lnTo>
                        <a:pt x="1245659" y="690291"/>
                      </a:lnTo>
                      <a:lnTo>
                        <a:pt x="1223963" y="707746"/>
                      </a:lnTo>
                      <a:lnTo>
                        <a:pt x="1206500" y="735252"/>
                      </a:lnTo>
                      <a:lnTo>
                        <a:pt x="1199621" y="765403"/>
                      </a:lnTo>
                      <a:lnTo>
                        <a:pt x="1200680" y="810364"/>
                      </a:lnTo>
                      <a:lnTo>
                        <a:pt x="1212321" y="852152"/>
                      </a:lnTo>
                      <a:lnTo>
                        <a:pt x="1214438" y="856913"/>
                      </a:lnTo>
                      <a:lnTo>
                        <a:pt x="1220788" y="870665"/>
                      </a:lnTo>
                      <a:lnTo>
                        <a:pt x="1231371" y="905577"/>
                      </a:lnTo>
                      <a:lnTo>
                        <a:pt x="1243542" y="966936"/>
                      </a:lnTo>
                      <a:lnTo>
                        <a:pt x="1255184" y="1083836"/>
                      </a:lnTo>
                      <a:lnTo>
                        <a:pt x="1255184" y="1107110"/>
                      </a:lnTo>
                      <a:lnTo>
                        <a:pt x="1238780" y="1120334"/>
                      </a:lnTo>
                      <a:lnTo>
                        <a:pt x="1209146" y="1140434"/>
                      </a:lnTo>
                      <a:lnTo>
                        <a:pt x="1181630" y="1151542"/>
                      </a:lnTo>
                      <a:lnTo>
                        <a:pt x="1157288" y="1155774"/>
                      </a:lnTo>
                      <a:lnTo>
                        <a:pt x="1135592" y="1152600"/>
                      </a:lnTo>
                      <a:lnTo>
                        <a:pt x="1115484" y="1143608"/>
                      </a:lnTo>
                      <a:lnTo>
                        <a:pt x="1089555" y="1122979"/>
                      </a:lnTo>
                      <a:lnTo>
                        <a:pt x="1062038" y="1084894"/>
                      </a:lnTo>
                      <a:lnTo>
                        <a:pt x="1044046" y="1043635"/>
                      </a:lnTo>
                      <a:lnTo>
                        <a:pt x="1027113" y="992326"/>
                      </a:lnTo>
                      <a:lnTo>
                        <a:pt x="1025525" y="983334"/>
                      </a:lnTo>
                      <a:lnTo>
                        <a:pt x="1016000" y="955828"/>
                      </a:lnTo>
                      <a:lnTo>
                        <a:pt x="1001184" y="882831"/>
                      </a:lnTo>
                      <a:lnTo>
                        <a:pt x="992188" y="796082"/>
                      </a:lnTo>
                      <a:lnTo>
                        <a:pt x="987425" y="704573"/>
                      </a:lnTo>
                      <a:lnTo>
                        <a:pt x="987425" y="488758"/>
                      </a:lnTo>
                      <a:lnTo>
                        <a:pt x="990071" y="437978"/>
                      </a:lnTo>
                      <a:lnTo>
                        <a:pt x="981605" y="415232"/>
                      </a:lnTo>
                      <a:lnTo>
                        <a:pt x="964671" y="378734"/>
                      </a:lnTo>
                      <a:lnTo>
                        <a:pt x="947209" y="352815"/>
                      </a:lnTo>
                      <a:lnTo>
                        <a:pt x="931334" y="335360"/>
                      </a:lnTo>
                      <a:lnTo>
                        <a:pt x="914400" y="325839"/>
                      </a:lnTo>
                      <a:lnTo>
                        <a:pt x="899055" y="323723"/>
                      </a:lnTo>
                      <a:lnTo>
                        <a:pt x="884767" y="326896"/>
                      </a:lnTo>
                      <a:lnTo>
                        <a:pt x="869950" y="334302"/>
                      </a:lnTo>
                      <a:lnTo>
                        <a:pt x="850900" y="352815"/>
                      </a:lnTo>
                      <a:lnTo>
                        <a:pt x="829734" y="382966"/>
                      </a:lnTo>
                      <a:lnTo>
                        <a:pt x="809096" y="424754"/>
                      </a:lnTo>
                      <a:lnTo>
                        <a:pt x="805921" y="433217"/>
                      </a:lnTo>
                      <a:lnTo>
                        <a:pt x="800100" y="459136"/>
                      </a:lnTo>
                      <a:lnTo>
                        <a:pt x="796925" y="514148"/>
                      </a:lnTo>
                      <a:lnTo>
                        <a:pt x="804863" y="569688"/>
                      </a:lnTo>
                      <a:lnTo>
                        <a:pt x="819680" y="624700"/>
                      </a:lnTo>
                      <a:lnTo>
                        <a:pt x="849842" y="701399"/>
                      </a:lnTo>
                      <a:lnTo>
                        <a:pt x="892175" y="783916"/>
                      </a:lnTo>
                      <a:lnTo>
                        <a:pt x="906992" y="811422"/>
                      </a:lnTo>
                      <a:lnTo>
                        <a:pt x="918105" y="835754"/>
                      </a:lnTo>
                      <a:lnTo>
                        <a:pt x="932921" y="891824"/>
                      </a:lnTo>
                      <a:lnTo>
                        <a:pt x="942446" y="966936"/>
                      </a:lnTo>
                      <a:lnTo>
                        <a:pt x="943505" y="979631"/>
                      </a:lnTo>
                      <a:lnTo>
                        <a:pt x="938742" y="982805"/>
                      </a:lnTo>
                      <a:lnTo>
                        <a:pt x="929746" y="984391"/>
                      </a:lnTo>
                      <a:lnTo>
                        <a:pt x="914400" y="979631"/>
                      </a:lnTo>
                      <a:lnTo>
                        <a:pt x="892175" y="961117"/>
                      </a:lnTo>
                      <a:lnTo>
                        <a:pt x="869950" y="934140"/>
                      </a:lnTo>
                      <a:lnTo>
                        <a:pt x="821267" y="853739"/>
                      </a:lnTo>
                      <a:lnTo>
                        <a:pt x="810155" y="830994"/>
                      </a:lnTo>
                      <a:lnTo>
                        <a:pt x="790046" y="802959"/>
                      </a:lnTo>
                      <a:lnTo>
                        <a:pt x="757238" y="768576"/>
                      </a:lnTo>
                      <a:lnTo>
                        <a:pt x="738188" y="756939"/>
                      </a:lnTo>
                      <a:lnTo>
                        <a:pt x="728663" y="754824"/>
                      </a:lnTo>
                      <a:lnTo>
                        <a:pt x="716492" y="758526"/>
                      </a:lnTo>
                      <a:lnTo>
                        <a:pt x="706438" y="773866"/>
                      </a:lnTo>
                      <a:lnTo>
                        <a:pt x="703263" y="796611"/>
                      </a:lnTo>
                      <a:lnTo>
                        <a:pt x="705379" y="820943"/>
                      </a:lnTo>
                      <a:lnTo>
                        <a:pt x="713317" y="843160"/>
                      </a:lnTo>
                      <a:lnTo>
                        <a:pt x="718609" y="851623"/>
                      </a:lnTo>
                      <a:lnTo>
                        <a:pt x="733954" y="873839"/>
                      </a:lnTo>
                      <a:lnTo>
                        <a:pt x="784225" y="963762"/>
                      </a:lnTo>
                      <a:lnTo>
                        <a:pt x="865717" y="1119805"/>
                      </a:lnTo>
                      <a:lnTo>
                        <a:pt x="882121" y="1152600"/>
                      </a:lnTo>
                      <a:lnTo>
                        <a:pt x="886355" y="1171643"/>
                      </a:lnTo>
                      <a:lnTo>
                        <a:pt x="886355" y="1199149"/>
                      </a:lnTo>
                      <a:lnTo>
                        <a:pt x="879475" y="1217133"/>
                      </a:lnTo>
                      <a:lnTo>
                        <a:pt x="867834" y="1228241"/>
                      </a:lnTo>
                      <a:lnTo>
                        <a:pt x="847196" y="1233531"/>
                      </a:lnTo>
                      <a:lnTo>
                        <a:pt x="824442" y="1229299"/>
                      </a:lnTo>
                      <a:lnTo>
                        <a:pt x="821267" y="1228770"/>
                      </a:lnTo>
                      <a:lnTo>
                        <a:pt x="637646" y="807190"/>
                      </a:lnTo>
                      <a:lnTo>
                        <a:pt x="515938" y="524727"/>
                      </a:lnTo>
                      <a:lnTo>
                        <a:pt x="488421" y="459136"/>
                      </a:lnTo>
                      <a:lnTo>
                        <a:pt x="436034" y="345939"/>
                      </a:lnTo>
                      <a:lnTo>
                        <a:pt x="385763" y="251255"/>
                      </a:lnTo>
                      <a:lnTo>
                        <a:pt x="337609" y="175614"/>
                      </a:lnTo>
                      <a:lnTo>
                        <a:pt x="291571" y="115842"/>
                      </a:lnTo>
                      <a:lnTo>
                        <a:pt x="248179" y="70881"/>
                      </a:lnTo>
                      <a:lnTo>
                        <a:pt x="207963" y="38085"/>
                      </a:lnTo>
                      <a:lnTo>
                        <a:pt x="171450" y="16398"/>
                      </a:lnTo>
                      <a:lnTo>
                        <a:pt x="137584" y="4232"/>
                      </a:lnTo>
                      <a:lnTo>
                        <a:pt x="107421" y="0"/>
                      </a:lnTo>
                      <a:lnTo>
                        <a:pt x="80434" y="1587"/>
                      </a:lnTo>
                      <a:lnTo>
                        <a:pt x="58738" y="6877"/>
                      </a:lnTo>
                      <a:lnTo>
                        <a:pt x="17463" y="28035"/>
                      </a:lnTo>
                      <a:lnTo>
                        <a:pt x="10584" y="34911"/>
                      </a:lnTo>
                      <a:lnTo>
                        <a:pt x="6879" y="40201"/>
                      </a:lnTo>
                      <a:lnTo>
                        <a:pt x="1588" y="53425"/>
                      </a:lnTo>
                      <a:cubicBezTo>
                        <a:pt x="1059" y="62065"/>
                        <a:pt x="529" y="70704"/>
                        <a:pt x="0" y="79344"/>
                      </a:cubicBezTo>
                      <a:lnTo>
                        <a:pt x="7409" y="122719"/>
                      </a:lnTo>
                      <a:lnTo>
                        <a:pt x="25929" y="175085"/>
                      </a:lnTo>
                      <a:lnTo>
                        <a:pt x="68263" y="265537"/>
                      </a:lnTo>
                      <a:lnTo>
                        <a:pt x="146050" y="403066"/>
                      </a:lnTo>
                      <a:lnTo>
                        <a:pt x="235479" y="541653"/>
                      </a:lnTo>
                      <a:lnTo>
                        <a:pt x="322263" y="668603"/>
                      </a:lnTo>
                      <a:lnTo>
                        <a:pt x="422804" y="808777"/>
                      </a:lnTo>
                      <a:lnTo>
                        <a:pt x="439738" y="830465"/>
                      </a:lnTo>
                      <a:lnTo>
                        <a:pt x="466196" y="875426"/>
                      </a:lnTo>
                      <a:lnTo>
                        <a:pt x="516467" y="970639"/>
                      </a:lnTo>
                      <a:lnTo>
                        <a:pt x="564092" y="1069554"/>
                      </a:lnTo>
                      <a:lnTo>
                        <a:pt x="606425" y="1172172"/>
                      </a:lnTo>
                      <a:lnTo>
                        <a:pt x="664634" y="1327685"/>
                      </a:lnTo>
                      <a:lnTo>
                        <a:pt x="729192" y="1531863"/>
                      </a:lnTo>
                      <a:lnTo>
                        <a:pt x="779463" y="1720172"/>
                      </a:lnTo>
                      <a:lnTo>
                        <a:pt x="815975" y="1879389"/>
                      </a:lnTo>
                      <a:lnTo>
                        <a:pt x="839538" y="2017748"/>
                      </a:lnTo>
                      <a:lnTo>
                        <a:pt x="760040" y="2097549"/>
                      </a:lnTo>
                      <a:lnTo>
                        <a:pt x="661770" y="2117118"/>
                      </a:lnTo>
                      <a:cubicBezTo>
                        <a:pt x="658927" y="2123919"/>
                        <a:pt x="406474" y="2269394"/>
                        <a:pt x="403631" y="227619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8" name="Freeform 10">
                  <a:extLst>
                    <a:ext uri="{FF2B5EF4-FFF2-40B4-BE49-F238E27FC236}">
                      <a16:creationId xmlns:a16="http://schemas.microsoft.com/office/drawing/2014/main" id="{65728DFC-3C89-4EFC-9248-356979FBE50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10800000" flipH="1">
                  <a:off x="10366148" y="1029154"/>
                  <a:ext cx="1492250" cy="1439863"/>
                </a:xfrm>
                <a:custGeom>
                  <a:avLst/>
                  <a:gdLst>
                    <a:gd name="T0" fmla="*/ 2679 w 2820"/>
                    <a:gd name="T1" fmla="*/ 1395 h 2721"/>
                    <a:gd name="T2" fmla="*/ 2562 w 2820"/>
                    <a:gd name="T3" fmla="*/ 1460 h 2721"/>
                    <a:gd name="T4" fmla="*/ 2327 w 2820"/>
                    <a:gd name="T5" fmla="*/ 1784 h 2721"/>
                    <a:gd name="T6" fmla="*/ 2241 w 2820"/>
                    <a:gd name="T7" fmla="*/ 1877 h 2721"/>
                    <a:gd name="T8" fmla="*/ 2035 w 2820"/>
                    <a:gd name="T9" fmla="*/ 1913 h 2721"/>
                    <a:gd name="T10" fmla="*/ 1924 w 2820"/>
                    <a:gd name="T11" fmla="*/ 1864 h 2721"/>
                    <a:gd name="T12" fmla="*/ 1844 w 2820"/>
                    <a:gd name="T13" fmla="*/ 1681 h 2721"/>
                    <a:gd name="T14" fmla="*/ 1900 w 2820"/>
                    <a:gd name="T15" fmla="*/ 1498 h 2721"/>
                    <a:gd name="T16" fmla="*/ 2012 w 2820"/>
                    <a:gd name="T17" fmla="*/ 1362 h 2721"/>
                    <a:gd name="T18" fmla="*/ 2359 w 2820"/>
                    <a:gd name="T19" fmla="*/ 802 h 2721"/>
                    <a:gd name="T20" fmla="*/ 2590 w 2820"/>
                    <a:gd name="T21" fmla="*/ 294 h 2721"/>
                    <a:gd name="T22" fmla="*/ 2587 w 2820"/>
                    <a:gd name="T23" fmla="*/ 147 h 2721"/>
                    <a:gd name="T24" fmla="*/ 2522 w 2820"/>
                    <a:gd name="T25" fmla="*/ 43 h 2721"/>
                    <a:gd name="T26" fmla="*/ 2320 w 2820"/>
                    <a:gd name="T27" fmla="*/ 4 h 2721"/>
                    <a:gd name="T28" fmla="*/ 2175 w 2820"/>
                    <a:gd name="T29" fmla="*/ 73 h 2721"/>
                    <a:gd name="T30" fmla="*/ 2122 w 2820"/>
                    <a:gd name="T31" fmla="*/ 305 h 2721"/>
                    <a:gd name="T32" fmla="*/ 2104 w 2820"/>
                    <a:gd name="T33" fmla="*/ 753 h 2721"/>
                    <a:gd name="T34" fmla="*/ 2042 w 2820"/>
                    <a:gd name="T35" fmla="*/ 880 h 2721"/>
                    <a:gd name="T36" fmla="*/ 1641 w 2820"/>
                    <a:gd name="T37" fmla="*/ 1400 h 2721"/>
                    <a:gd name="T38" fmla="*/ 1538 w 2820"/>
                    <a:gd name="T39" fmla="*/ 1473 h 2721"/>
                    <a:gd name="T40" fmla="*/ 1419 w 2820"/>
                    <a:gd name="T41" fmla="*/ 1466 h 2721"/>
                    <a:gd name="T42" fmla="*/ 1394 w 2820"/>
                    <a:gd name="T43" fmla="*/ 1416 h 2721"/>
                    <a:gd name="T44" fmla="*/ 1389 w 2820"/>
                    <a:gd name="T45" fmla="*/ 1202 h 2721"/>
                    <a:gd name="T46" fmla="*/ 1337 w 2820"/>
                    <a:gd name="T47" fmla="*/ 1154 h 2721"/>
                    <a:gd name="T48" fmla="*/ 1256 w 2820"/>
                    <a:gd name="T49" fmla="*/ 1207 h 2721"/>
                    <a:gd name="T50" fmla="*/ 1183 w 2820"/>
                    <a:gd name="T51" fmla="*/ 1370 h 2721"/>
                    <a:gd name="T52" fmla="*/ 1037 w 2820"/>
                    <a:gd name="T53" fmla="*/ 1472 h 2721"/>
                    <a:gd name="T54" fmla="*/ 903 w 2820"/>
                    <a:gd name="T55" fmla="*/ 1480 h 2721"/>
                    <a:gd name="T56" fmla="*/ 697 w 2820"/>
                    <a:gd name="T57" fmla="*/ 1478 h 2721"/>
                    <a:gd name="T58" fmla="*/ 408 w 2820"/>
                    <a:gd name="T59" fmla="*/ 1590 h 2721"/>
                    <a:gd name="T60" fmla="*/ 177 w 2820"/>
                    <a:gd name="T61" fmla="*/ 1815 h 2721"/>
                    <a:gd name="T62" fmla="*/ 98 w 2820"/>
                    <a:gd name="T63" fmla="*/ 1920 h 2721"/>
                    <a:gd name="T64" fmla="*/ 0 w 2820"/>
                    <a:gd name="T65" fmla="*/ 1969 h 2721"/>
                    <a:gd name="T66" fmla="*/ 121 w 2820"/>
                    <a:gd name="T67" fmla="*/ 2118 h 2721"/>
                    <a:gd name="T68" fmla="*/ 663 w 2820"/>
                    <a:gd name="T69" fmla="*/ 2493 h 2721"/>
                    <a:gd name="T70" fmla="*/ 1066 w 2820"/>
                    <a:gd name="T71" fmla="*/ 2651 h 2721"/>
                    <a:gd name="T72" fmla="*/ 1452 w 2820"/>
                    <a:gd name="T73" fmla="*/ 2718 h 2721"/>
                    <a:gd name="T74" fmla="*/ 1674 w 2820"/>
                    <a:gd name="T75" fmla="*/ 2715 h 2721"/>
                    <a:gd name="T76" fmla="*/ 2015 w 2820"/>
                    <a:gd name="T77" fmla="*/ 2628 h 2721"/>
                    <a:gd name="T78" fmla="*/ 2368 w 2820"/>
                    <a:gd name="T79" fmla="*/ 2159 h 2721"/>
                    <a:gd name="T80" fmla="*/ 2551 w 2820"/>
                    <a:gd name="T81" fmla="*/ 1787 h 2721"/>
                    <a:gd name="T82" fmla="*/ 2761 w 2820"/>
                    <a:gd name="T83" fmla="*/ 1663 h 2721"/>
                    <a:gd name="T84" fmla="*/ 2817 w 2820"/>
                    <a:gd name="T85" fmla="*/ 1503 h 2721"/>
                    <a:gd name="T86" fmla="*/ 2725 w 2820"/>
                    <a:gd name="T87" fmla="*/ 1404 h 27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2820" h="2721">
                      <a:moveTo>
                        <a:pt x="2725" y="1404"/>
                      </a:moveTo>
                      <a:lnTo>
                        <a:pt x="2711" y="1397"/>
                      </a:lnTo>
                      <a:lnTo>
                        <a:pt x="2679" y="1395"/>
                      </a:lnTo>
                      <a:lnTo>
                        <a:pt x="2647" y="1403"/>
                      </a:lnTo>
                      <a:lnTo>
                        <a:pt x="2614" y="1420"/>
                      </a:lnTo>
                      <a:lnTo>
                        <a:pt x="2562" y="1460"/>
                      </a:lnTo>
                      <a:lnTo>
                        <a:pt x="2496" y="1531"/>
                      </a:lnTo>
                      <a:lnTo>
                        <a:pt x="2405" y="1655"/>
                      </a:lnTo>
                      <a:lnTo>
                        <a:pt x="2327" y="1784"/>
                      </a:lnTo>
                      <a:lnTo>
                        <a:pt x="2320" y="1799"/>
                      </a:lnTo>
                      <a:lnTo>
                        <a:pt x="2296" y="1830"/>
                      </a:lnTo>
                      <a:lnTo>
                        <a:pt x="2241" y="1877"/>
                      </a:lnTo>
                      <a:lnTo>
                        <a:pt x="2181" y="1902"/>
                      </a:lnTo>
                      <a:lnTo>
                        <a:pt x="2120" y="1914"/>
                      </a:lnTo>
                      <a:lnTo>
                        <a:pt x="2035" y="1913"/>
                      </a:lnTo>
                      <a:lnTo>
                        <a:pt x="1956" y="1892"/>
                      </a:lnTo>
                      <a:lnTo>
                        <a:pt x="1944" y="1885"/>
                      </a:lnTo>
                      <a:lnTo>
                        <a:pt x="1924" y="1864"/>
                      </a:lnTo>
                      <a:lnTo>
                        <a:pt x="1893" y="1822"/>
                      </a:lnTo>
                      <a:lnTo>
                        <a:pt x="1859" y="1758"/>
                      </a:lnTo>
                      <a:lnTo>
                        <a:pt x="1844" y="1681"/>
                      </a:lnTo>
                      <a:lnTo>
                        <a:pt x="1851" y="1609"/>
                      </a:lnTo>
                      <a:lnTo>
                        <a:pt x="1872" y="1548"/>
                      </a:lnTo>
                      <a:lnTo>
                        <a:pt x="1900" y="1498"/>
                      </a:lnTo>
                      <a:lnTo>
                        <a:pt x="1937" y="1449"/>
                      </a:lnTo>
                      <a:lnTo>
                        <a:pt x="1944" y="1442"/>
                      </a:lnTo>
                      <a:lnTo>
                        <a:pt x="2012" y="1362"/>
                      </a:lnTo>
                      <a:lnTo>
                        <a:pt x="2140" y="1182"/>
                      </a:lnTo>
                      <a:lnTo>
                        <a:pt x="2257" y="992"/>
                      </a:lnTo>
                      <a:lnTo>
                        <a:pt x="2359" y="802"/>
                      </a:lnTo>
                      <a:lnTo>
                        <a:pt x="2484" y="543"/>
                      </a:lnTo>
                      <a:lnTo>
                        <a:pt x="2581" y="317"/>
                      </a:lnTo>
                      <a:lnTo>
                        <a:pt x="2590" y="294"/>
                      </a:lnTo>
                      <a:lnTo>
                        <a:pt x="2594" y="259"/>
                      </a:lnTo>
                      <a:lnTo>
                        <a:pt x="2594" y="199"/>
                      </a:lnTo>
                      <a:lnTo>
                        <a:pt x="2587" y="147"/>
                      </a:lnTo>
                      <a:lnTo>
                        <a:pt x="2571" y="105"/>
                      </a:lnTo>
                      <a:lnTo>
                        <a:pt x="2549" y="70"/>
                      </a:lnTo>
                      <a:lnTo>
                        <a:pt x="2522" y="43"/>
                      </a:lnTo>
                      <a:lnTo>
                        <a:pt x="2473" y="14"/>
                      </a:lnTo>
                      <a:lnTo>
                        <a:pt x="2398" y="0"/>
                      </a:lnTo>
                      <a:lnTo>
                        <a:pt x="2320" y="4"/>
                      </a:lnTo>
                      <a:lnTo>
                        <a:pt x="2248" y="24"/>
                      </a:lnTo>
                      <a:lnTo>
                        <a:pt x="2194" y="55"/>
                      </a:lnTo>
                      <a:lnTo>
                        <a:pt x="2175" y="73"/>
                      </a:lnTo>
                      <a:lnTo>
                        <a:pt x="2159" y="93"/>
                      </a:lnTo>
                      <a:lnTo>
                        <a:pt x="2137" y="163"/>
                      </a:lnTo>
                      <a:lnTo>
                        <a:pt x="2122" y="305"/>
                      </a:lnTo>
                      <a:lnTo>
                        <a:pt x="2116" y="530"/>
                      </a:lnTo>
                      <a:lnTo>
                        <a:pt x="2111" y="678"/>
                      </a:lnTo>
                      <a:lnTo>
                        <a:pt x="2104" y="753"/>
                      </a:lnTo>
                      <a:lnTo>
                        <a:pt x="2097" y="778"/>
                      </a:lnTo>
                      <a:lnTo>
                        <a:pt x="2087" y="802"/>
                      </a:lnTo>
                      <a:lnTo>
                        <a:pt x="2042" y="880"/>
                      </a:lnTo>
                      <a:lnTo>
                        <a:pt x="1934" y="1035"/>
                      </a:lnTo>
                      <a:lnTo>
                        <a:pt x="1757" y="1266"/>
                      </a:lnTo>
                      <a:lnTo>
                        <a:pt x="1641" y="1400"/>
                      </a:lnTo>
                      <a:lnTo>
                        <a:pt x="1584" y="1453"/>
                      </a:lnTo>
                      <a:lnTo>
                        <a:pt x="1567" y="1463"/>
                      </a:lnTo>
                      <a:lnTo>
                        <a:pt x="1538" y="1473"/>
                      </a:lnTo>
                      <a:lnTo>
                        <a:pt x="1479" y="1482"/>
                      </a:lnTo>
                      <a:lnTo>
                        <a:pt x="1440" y="1476"/>
                      </a:lnTo>
                      <a:lnTo>
                        <a:pt x="1419" y="1466"/>
                      </a:lnTo>
                      <a:lnTo>
                        <a:pt x="1404" y="1450"/>
                      </a:lnTo>
                      <a:lnTo>
                        <a:pt x="1396" y="1429"/>
                      </a:lnTo>
                      <a:lnTo>
                        <a:pt x="1394" y="1416"/>
                      </a:lnTo>
                      <a:lnTo>
                        <a:pt x="1399" y="1345"/>
                      </a:lnTo>
                      <a:lnTo>
                        <a:pt x="1397" y="1238"/>
                      </a:lnTo>
                      <a:lnTo>
                        <a:pt x="1389" y="1202"/>
                      </a:lnTo>
                      <a:lnTo>
                        <a:pt x="1376" y="1175"/>
                      </a:lnTo>
                      <a:lnTo>
                        <a:pt x="1352" y="1156"/>
                      </a:lnTo>
                      <a:lnTo>
                        <a:pt x="1337" y="1154"/>
                      </a:lnTo>
                      <a:lnTo>
                        <a:pt x="1321" y="1154"/>
                      </a:lnTo>
                      <a:lnTo>
                        <a:pt x="1292" y="1166"/>
                      </a:lnTo>
                      <a:lnTo>
                        <a:pt x="1256" y="1207"/>
                      </a:lnTo>
                      <a:lnTo>
                        <a:pt x="1208" y="1312"/>
                      </a:lnTo>
                      <a:lnTo>
                        <a:pt x="1203" y="1336"/>
                      </a:lnTo>
                      <a:lnTo>
                        <a:pt x="1183" y="1370"/>
                      </a:lnTo>
                      <a:lnTo>
                        <a:pt x="1136" y="1419"/>
                      </a:lnTo>
                      <a:lnTo>
                        <a:pt x="1086" y="1452"/>
                      </a:lnTo>
                      <a:lnTo>
                        <a:pt x="1037" y="1472"/>
                      </a:lnTo>
                      <a:lnTo>
                        <a:pt x="969" y="1483"/>
                      </a:lnTo>
                      <a:lnTo>
                        <a:pt x="909" y="1482"/>
                      </a:lnTo>
                      <a:lnTo>
                        <a:pt x="903" y="1480"/>
                      </a:lnTo>
                      <a:lnTo>
                        <a:pt x="860" y="1475"/>
                      </a:lnTo>
                      <a:lnTo>
                        <a:pt x="776" y="1470"/>
                      </a:lnTo>
                      <a:lnTo>
                        <a:pt x="697" y="1478"/>
                      </a:lnTo>
                      <a:lnTo>
                        <a:pt x="624" y="1492"/>
                      </a:lnTo>
                      <a:lnTo>
                        <a:pt x="523" y="1527"/>
                      </a:lnTo>
                      <a:lnTo>
                        <a:pt x="408" y="1590"/>
                      </a:lnTo>
                      <a:lnTo>
                        <a:pt x="314" y="1662"/>
                      </a:lnTo>
                      <a:lnTo>
                        <a:pt x="244" y="1732"/>
                      </a:lnTo>
                      <a:lnTo>
                        <a:pt x="177" y="1815"/>
                      </a:lnTo>
                      <a:lnTo>
                        <a:pt x="170" y="1828"/>
                      </a:lnTo>
                      <a:lnTo>
                        <a:pt x="144" y="1865"/>
                      </a:lnTo>
                      <a:lnTo>
                        <a:pt x="98" y="1920"/>
                      </a:lnTo>
                      <a:lnTo>
                        <a:pt x="56" y="1951"/>
                      </a:lnTo>
                      <a:lnTo>
                        <a:pt x="19" y="1967"/>
                      </a:lnTo>
                      <a:lnTo>
                        <a:pt x="0" y="1969"/>
                      </a:lnTo>
                      <a:lnTo>
                        <a:pt x="23" y="2010"/>
                      </a:lnTo>
                      <a:lnTo>
                        <a:pt x="84" y="2087"/>
                      </a:lnTo>
                      <a:lnTo>
                        <a:pt x="121" y="2118"/>
                      </a:lnTo>
                      <a:lnTo>
                        <a:pt x="270" y="2235"/>
                      </a:lnTo>
                      <a:lnTo>
                        <a:pt x="500" y="2398"/>
                      </a:lnTo>
                      <a:lnTo>
                        <a:pt x="663" y="2493"/>
                      </a:lnTo>
                      <a:lnTo>
                        <a:pt x="748" y="2533"/>
                      </a:lnTo>
                      <a:lnTo>
                        <a:pt x="853" y="2578"/>
                      </a:lnTo>
                      <a:lnTo>
                        <a:pt x="1066" y="2651"/>
                      </a:lnTo>
                      <a:lnTo>
                        <a:pt x="1229" y="2689"/>
                      </a:lnTo>
                      <a:lnTo>
                        <a:pt x="1340" y="2706"/>
                      </a:lnTo>
                      <a:lnTo>
                        <a:pt x="1452" y="2718"/>
                      </a:lnTo>
                      <a:lnTo>
                        <a:pt x="1566" y="2721"/>
                      </a:lnTo>
                      <a:lnTo>
                        <a:pt x="1623" y="2719"/>
                      </a:lnTo>
                      <a:lnTo>
                        <a:pt x="1674" y="2715"/>
                      </a:lnTo>
                      <a:lnTo>
                        <a:pt x="1798" y="2687"/>
                      </a:lnTo>
                      <a:lnTo>
                        <a:pt x="1972" y="2637"/>
                      </a:lnTo>
                      <a:lnTo>
                        <a:pt x="2015" y="2628"/>
                      </a:lnTo>
                      <a:lnTo>
                        <a:pt x="2110" y="2510"/>
                      </a:lnTo>
                      <a:lnTo>
                        <a:pt x="2268" y="2314"/>
                      </a:lnTo>
                      <a:lnTo>
                        <a:pt x="2368" y="2159"/>
                      </a:lnTo>
                      <a:lnTo>
                        <a:pt x="2414" y="2068"/>
                      </a:lnTo>
                      <a:lnTo>
                        <a:pt x="2520" y="1848"/>
                      </a:lnTo>
                      <a:lnTo>
                        <a:pt x="2551" y="1787"/>
                      </a:lnTo>
                      <a:lnTo>
                        <a:pt x="2607" y="1766"/>
                      </a:lnTo>
                      <a:lnTo>
                        <a:pt x="2696" y="1717"/>
                      </a:lnTo>
                      <a:lnTo>
                        <a:pt x="2761" y="1663"/>
                      </a:lnTo>
                      <a:lnTo>
                        <a:pt x="2801" y="1609"/>
                      </a:lnTo>
                      <a:lnTo>
                        <a:pt x="2820" y="1555"/>
                      </a:lnTo>
                      <a:lnTo>
                        <a:pt x="2817" y="1503"/>
                      </a:lnTo>
                      <a:lnTo>
                        <a:pt x="2794" y="1459"/>
                      </a:lnTo>
                      <a:lnTo>
                        <a:pt x="2754" y="1420"/>
                      </a:lnTo>
                      <a:lnTo>
                        <a:pt x="2725" y="140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9" name="Freeform 11">
                  <a:extLst>
                    <a:ext uri="{FF2B5EF4-FFF2-40B4-BE49-F238E27FC236}">
                      <a16:creationId xmlns:a16="http://schemas.microsoft.com/office/drawing/2014/main" id="{6657F2DD-C80B-4FAD-AC83-5F53B26DE38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10800000" flipH="1">
                  <a:off x="9099323" y="2440441"/>
                  <a:ext cx="241300" cy="466725"/>
                </a:xfrm>
                <a:custGeom>
                  <a:avLst/>
                  <a:gdLst>
                    <a:gd name="T0" fmla="*/ 295 w 454"/>
                    <a:gd name="T1" fmla="*/ 881 h 883"/>
                    <a:gd name="T2" fmla="*/ 280 w 454"/>
                    <a:gd name="T3" fmla="*/ 864 h 883"/>
                    <a:gd name="T4" fmla="*/ 186 w 454"/>
                    <a:gd name="T5" fmla="*/ 744 h 883"/>
                    <a:gd name="T6" fmla="*/ 112 w 454"/>
                    <a:gd name="T7" fmla="*/ 629 h 883"/>
                    <a:gd name="T8" fmla="*/ 46 w 454"/>
                    <a:gd name="T9" fmla="*/ 495 h 883"/>
                    <a:gd name="T10" fmla="*/ 13 w 454"/>
                    <a:gd name="T11" fmla="*/ 389 h 883"/>
                    <a:gd name="T12" fmla="*/ 0 w 454"/>
                    <a:gd name="T13" fmla="*/ 315 h 883"/>
                    <a:gd name="T14" fmla="*/ 0 w 454"/>
                    <a:gd name="T15" fmla="*/ 245 h 883"/>
                    <a:gd name="T16" fmla="*/ 12 w 454"/>
                    <a:gd name="T17" fmla="*/ 174 h 883"/>
                    <a:gd name="T18" fmla="*/ 39 w 454"/>
                    <a:gd name="T19" fmla="*/ 106 h 883"/>
                    <a:gd name="T20" fmla="*/ 84 w 454"/>
                    <a:gd name="T21" fmla="*/ 43 h 883"/>
                    <a:gd name="T22" fmla="*/ 114 w 454"/>
                    <a:gd name="T23" fmla="*/ 14 h 883"/>
                    <a:gd name="T24" fmla="*/ 128 w 454"/>
                    <a:gd name="T25" fmla="*/ 10 h 883"/>
                    <a:gd name="T26" fmla="*/ 216 w 454"/>
                    <a:gd name="T27" fmla="*/ 0 h 883"/>
                    <a:gd name="T28" fmla="*/ 288 w 454"/>
                    <a:gd name="T29" fmla="*/ 3 h 883"/>
                    <a:gd name="T30" fmla="*/ 343 w 454"/>
                    <a:gd name="T31" fmla="*/ 17 h 883"/>
                    <a:gd name="T32" fmla="*/ 377 w 454"/>
                    <a:gd name="T33" fmla="*/ 33 h 883"/>
                    <a:gd name="T34" fmla="*/ 406 w 454"/>
                    <a:gd name="T35" fmla="*/ 54 h 883"/>
                    <a:gd name="T36" fmla="*/ 431 w 454"/>
                    <a:gd name="T37" fmla="*/ 85 h 883"/>
                    <a:gd name="T38" fmla="*/ 447 w 454"/>
                    <a:gd name="T39" fmla="*/ 124 h 883"/>
                    <a:gd name="T40" fmla="*/ 454 w 454"/>
                    <a:gd name="T41" fmla="*/ 172 h 883"/>
                    <a:gd name="T42" fmla="*/ 451 w 454"/>
                    <a:gd name="T43" fmla="*/ 232 h 883"/>
                    <a:gd name="T44" fmla="*/ 436 w 454"/>
                    <a:gd name="T45" fmla="*/ 302 h 883"/>
                    <a:gd name="T46" fmla="*/ 422 w 454"/>
                    <a:gd name="T47" fmla="*/ 342 h 883"/>
                    <a:gd name="T48" fmla="*/ 415 w 454"/>
                    <a:gd name="T49" fmla="*/ 361 h 883"/>
                    <a:gd name="T50" fmla="*/ 390 w 454"/>
                    <a:gd name="T51" fmla="*/ 380 h 883"/>
                    <a:gd name="T52" fmla="*/ 362 w 454"/>
                    <a:gd name="T53" fmla="*/ 400 h 883"/>
                    <a:gd name="T54" fmla="*/ 331 w 454"/>
                    <a:gd name="T55" fmla="*/ 445 h 883"/>
                    <a:gd name="T56" fmla="*/ 317 w 454"/>
                    <a:gd name="T57" fmla="*/ 486 h 883"/>
                    <a:gd name="T58" fmla="*/ 328 w 454"/>
                    <a:gd name="T59" fmla="*/ 538 h 883"/>
                    <a:gd name="T60" fmla="*/ 356 w 454"/>
                    <a:gd name="T61" fmla="*/ 728 h 883"/>
                    <a:gd name="T62" fmla="*/ 356 w 454"/>
                    <a:gd name="T63" fmla="*/ 799 h 883"/>
                    <a:gd name="T64" fmla="*/ 344 w 454"/>
                    <a:gd name="T65" fmla="*/ 854 h 883"/>
                    <a:gd name="T66" fmla="*/ 326 w 454"/>
                    <a:gd name="T67" fmla="*/ 877 h 883"/>
                    <a:gd name="T68" fmla="*/ 307 w 454"/>
                    <a:gd name="T69" fmla="*/ 883 h 883"/>
                    <a:gd name="T70" fmla="*/ 295 w 454"/>
                    <a:gd name="T71" fmla="*/ 881 h 8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454" h="883">
                      <a:moveTo>
                        <a:pt x="295" y="881"/>
                      </a:moveTo>
                      <a:lnTo>
                        <a:pt x="280" y="864"/>
                      </a:lnTo>
                      <a:lnTo>
                        <a:pt x="186" y="744"/>
                      </a:lnTo>
                      <a:lnTo>
                        <a:pt x="112" y="629"/>
                      </a:lnTo>
                      <a:lnTo>
                        <a:pt x="46" y="495"/>
                      </a:lnTo>
                      <a:lnTo>
                        <a:pt x="13" y="389"/>
                      </a:lnTo>
                      <a:lnTo>
                        <a:pt x="0" y="315"/>
                      </a:lnTo>
                      <a:lnTo>
                        <a:pt x="0" y="245"/>
                      </a:lnTo>
                      <a:lnTo>
                        <a:pt x="12" y="174"/>
                      </a:lnTo>
                      <a:lnTo>
                        <a:pt x="39" y="106"/>
                      </a:lnTo>
                      <a:lnTo>
                        <a:pt x="84" y="43"/>
                      </a:lnTo>
                      <a:lnTo>
                        <a:pt x="114" y="14"/>
                      </a:lnTo>
                      <a:lnTo>
                        <a:pt x="128" y="10"/>
                      </a:lnTo>
                      <a:lnTo>
                        <a:pt x="216" y="0"/>
                      </a:lnTo>
                      <a:lnTo>
                        <a:pt x="288" y="3"/>
                      </a:lnTo>
                      <a:lnTo>
                        <a:pt x="343" y="17"/>
                      </a:lnTo>
                      <a:lnTo>
                        <a:pt x="377" y="33"/>
                      </a:lnTo>
                      <a:lnTo>
                        <a:pt x="406" y="54"/>
                      </a:lnTo>
                      <a:lnTo>
                        <a:pt x="431" y="85"/>
                      </a:lnTo>
                      <a:lnTo>
                        <a:pt x="447" y="124"/>
                      </a:lnTo>
                      <a:lnTo>
                        <a:pt x="454" y="172"/>
                      </a:lnTo>
                      <a:lnTo>
                        <a:pt x="451" y="232"/>
                      </a:lnTo>
                      <a:lnTo>
                        <a:pt x="436" y="302"/>
                      </a:lnTo>
                      <a:lnTo>
                        <a:pt x="422" y="342"/>
                      </a:lnTo>
                      <a:lnTo>
                        <a:pt x="415" y="361"/>
                      </a:lnTo>
                      <a:lnTo>
                        <a:pt x="390" y="380"/>
                      </a:lnTo>
                      <a:lnTo>
                        <a:pt x="362" y="400"/>
                      </a:lnTo>
                      <a:lnTo>
                        <a:pt x="331" y="445"/>
                      </a:lnTo>
                      <a:lnTo>
                        <a:pt x="317" y="486"/>
                      </a:lnTo>
                      <a:lnTo>
                        <a:pt x="328" y="538"/>
                      </a:lnTo>
                      <a:lnTo>
                        <a:pt x="356" y="728"/>
                      </a:lnTo>
                      <a:lnTo>
                        <a:pt x="356" y="799"/>
                      </a:lnTo>
                      <a:lnTo>
                        <a:pt x="344" y="854"/>
                      </a:lnTo>
                      <a:lnTo>
                        <a:pt x="326" y="877"/>
                      </a:lnTo>
                      <a:lnTo>
                        <a:pt x="307" y="883"/>
                      </a:lnTo>
                      <a:lnTo>
                        <a:pt x="295" y="88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28" name="달 27">
                <a:extLst>
                  <a:ext uri="{FF2B5EF4-FFF2-40B4-BE49-F238E27FC236}">
                    <a16:creationId xmlns:a16="http://schemas.microsoft.com/office/drawing/2014/main" id="{45149CC6-5837-47F8-A8C8-1CAC23B53F5A}"/>
                  </a:ext>
                </a:extLst>
              </p:cNvPr>
              <p:cNvSpPr/>
              <p:nvPr/>
            </p:nvSpPr>
            <p:spPr>
              <a:xfrm rot="8973792">
                <a:off x="9629279" y="254591"/>
                <a:ext cx="774700" cy="722679"/>
              </a:xfrm>
              <a:prstGeom prst="moon">
                <a:avLst>
                  <a:gd name="adj" fmla="val 60264"/>
                </a:avLst>
              </a:prstGeom>
              <a:solidFill>
                <a:srgbClr val="F275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9" name="달 28">
                <a:extLst>
                  <a:ext uri="{FF2B5EF4-FFF2-40B4-BE49-F238E27FC236}">
                    <a16:creationId xmlns:a16="http://schemas.microsoft.com/office/drawing/2014/main" id="{54DED3A4-2AEB-4718-9390-8E4DF1F8D5C7}"/>
                  </a:ext>
                </a:extLst>
              </p:cNvPr>
              <p:cNvSpPr/>
              <p:nvPr/>
            </p:nvSpPr>
            <p:spPr>
              <a:xfrm rot="2079608">
                <a:off x="10625379" y="335362"/>
                <a:ext cx="774700" cy="421688"/>
              </a:xfrm>
              <a:prstGeom prst="moon">
                <a:avLst>
                  <a:gd name="adj" fmla="val 64619"/>
                </a:avLst>
              </a:prstGeom>
              <a:solidFill>
                <a:srgbClr val="F275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43" name="그룹 42">
                <a:extLst>
                  <a:ext uri="{FF2B5EF4-FFF2-40B4-BE49-F238E27FC236}">
                    <a16:creationId xmlns:a16="http://schemas.microsoft.com/office/drawing/2014/main" id="{B324A7A8-BFB0-4C99-8DCF-C7AB41B5E30E}"/>
                  </a:ext>
                </a:extLst>
              </p:cNvPr>
              <p:cNvGrpSpPr/>
              <p:nvPr/>
            </p:nvGrpSpPr>
            <p:grpSpPr>
              <a:xfrm>
                <a:off x="10484758" y="1292723"/>
                <a:ext cx="235349" cy="235349"/>
                <a:chOff x="10484758" y="1292723"/>
                <a:chExt cx="235349" cy="235349"/>
              </a:xfrm>
            </p:grpSpPr>
            <p:sp>
              <p:nvSpPr>
                <p:cNvPr id="44" name="눈물 방울 43">
                  <a:extLst>
                    <a:ext uri="{FF2B5EF4-FFF2-40B4-BE49-F238E27FC236}">
                      <a16:creationId xmlns:a16="http://schemas.microsoft.com/office/drawing/2014/main" id="{CFD5144D-294E-430B-A4AC-61E1A9DFFD9C}"/>
                    </a:ext>
                  </a:extLst>
                </p:cNvPr>
                <p:cNvSpPr/>
                <p:nvPr/>
              </p:nvSpPr>
              <p:spPr>
                <a:xfrm rot="18900000">
                  <a:off x="10484758" y="1292723"/>
                  <a:ext cx="235349" cy="235349"/>
                </a:xfrm>
                <a:prstGeom prst="teardrop">
                  <a:avLst>
                    <a:gd name="adj" fmla="val 180130"/>
                  </a:avLst>
                </a:prstGeom>
                <a:solidFill>
                  <a:srgbClr val="F275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5" name="모서리가 둥근 직사각형 21">
                  <a:extLst>
                    <a:ext uri="{FF2B5EF4-FFF2-40B4-BE49-F238E27FC236}">
                      <a16:creationId xmlns:a16="http://schemas.microsoft.com/office/drawing/2014/main" id="{B3EF178A-22D5-4FAE-8369-F6726929AC32}"/>
                    </a:ext>
                  </a:extLst>
                </p:cNvPr>
                <p:cNvSpPr/>
                <p:nvPr/>
              </p:nvSpPr>
              <p:spPr>
                <a:xfrm>
                  <a:off x="10521788" y="1405053"/>
                  <a:ext cx="45719" cy="5377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6" name="모서리가 둥근 직사각형 22">
                  <a:extLst>
                    <a:ext uri="{FF2B5EF4-FFF2-40B4-BE49-F238E27FC236}">
                      <a16:creationId xmlns:a16="http://schemas.microsoft.com/office/drawing/2014/main" id="{EE69B6F8-8829-4E0A-86CA-0BF8A31264A0}"/>
                    </a:ext>
                  </a:extLst>
                </p:cNvPr>
                <p:cNvSpPr/>
                <p:nvPr/>
              </p:nvSpPr>
              <p:spPr>
                <a:xfrm>
                  <a:off x="10579572" y="1441890"/>
                  <a:ext cx="45719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3908679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E77DEDDF-F750-434C-B356-D07256E458AC}"/>
              </a:ext>
            </a:extLst>
          </p:cNvPr>
          <p:cNvSpPr/>
          <p:nvPr/>
        </p:nvSpPr>
        <p:spPr>
          <a:xfrm>
            <a:off x="0" y="1332342"/>
            <a:ext cx="12192000" cy="1104524"/>
          </a:xfrm>
          <a:prstGeom prst="rect">
            <a:avLst/>
          </a:prstGeom>
          <a:solidFill>
            <a:srgbClr val="4DA7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개요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0A4BA4A-6507-4425-A420-D592ABC84E54}"/>
              </a:ext>
            </a:extLst>
          </p:cNvPr>
          <p:cNvSpPr txBox="1"/>
          <p:nvPr/>
        </p:nvSpPr>
        <p:spPr>
          <a:xfrm>
            <a:off x="207474" y="138485"/>
            <a:ext cx="15662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/>
              <a:t>목차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9389CABC-6B4B-4C1B-A5EC-9F9882D61445}"/>
              </a:ext>
            </a:extLst>
          </p:cNvPr>
          <p:cNvGrpSpPr/>
          <p:nvPr/>
        </p:nvGrpSpPr>
        <p:grpSpPr>
          <a:xfrm>
            <a:off x="0" y="6133217"/>
            <a:ext cx="12192000" cy="728854"/>
            <a:chOff x="0" y="6133217"/>
            <a:chExt cx="12192000" cy="728854"/>
          </a:xfrm>
        </p:grpSpPr>
        <p:sp>
          <p:nvSpPr>
            <p:cNvPr id="31" name="자유형 14">
              <a:extLst>
                <a:ext uri="{FF2B5EF4-FFF2-40B4-BE49-F238E27FC236}">
                  <a16:creationId xmlns:a16="http://schemas.microsoft.com/office/drawing/2014/main" id="{8C707A1F-BE02-4D4E-A134-66A2708DE7D8}"/>
                </a:ext>
              </a:extLst>
            </p:cNvPr>
            <p:cNvSpPr/>
            <p:nvPr/>
          </p:nvSpPr>
          <p:spPr>
            <a:xfrm flipV="1">
              <a:off x="0" y="6413809"/>
              <a:ext cx="12192000" cy="448262"/>
            </a:xfrm>
            <a:custGeom>
              <a:avLst/>
              <a:gdLst>
                <a:gd name="connsiteX0" fmla="*/ 0 w 12192000"/>
                <a:gd name="connsiteY0" fmla="*/ 0 h 1133913"/>
                <a:gd name="connsiteX1" fmla="*/ 12192000 w 12192000"/>
                <a:gd name="connsiteY1" fmla="*/ 0 h 1133913"/>
                <a:gd name="connsiteX2" fmla="*/ 12192000 w 12192000"/>
                <a:gd name="connsiteY2" fmla="*/ 1133913 h 1133913"/>
                <a:gd name="connsiteX3" fmla="*/ 12149251 w 12192000"/>
                <a:gd name="connsiteY3" fmla="*/ 1100931 h 1133913"/>
                <a:gd name="connsiteX4" fmla="*/ 11945257 w 12192000"/>
                <a:gd name="connsiteY4" fmla="*/ 957943 h 1133913"/>
                <a:gd name="connsiteX5" fmla="*/ 11625943 w 12192000"/>
                <a:gd name="connsiteY5" fmla="*/ 769257 h 1133913"/>
                <a:gd name="connsiteX6" fmla="*/ 11074400 w 12192000"/>
                <a:gd name="connsiteY6" fmla="*/ 638629 h 1133913"/>
                <a:gd name="connsiteX7" fmla="*/ 10784114 w 12192000"/>
                <a:gd name="connsiteY7" fmla="*/ 638629 h 1133913"/>
                <a:gd name="connsiteX8" fmla="*/ 10014857 w 12192000"/>
                <a:gd name="connsiteY8" fmla="*/ 638629 h 1133913"/>
                <a:gd name="connsiteX9" fmla="*/ 8098971 w 12192000"/>
                <a:gd name="connsiteY9" fmla="*/ 638629 h 1133913"/>
                <a:gd name="connsiteX10" fmla="*/ 3236686 w 12192000"/>
                <a:gd name="connsiteY10" fmla="*/ 1088571 h 1133913"/>
                <a:gd name="connsiteX11" fmla="*/ 214540 w 12192000"/>
                <a:gd name="connsiteY11" fmla="*/ 687841 h 1133913"/>
                <a:gd name="connsiteX12" fmla="*/ 0 w 12192000"/>
                <a:gd name="connsiteY12" fmla="*/ 644314 h 1133913"/>
                <a:gd name="connsiteX0" fmla="*/ 0 w 12192000"/>
                <a:gd name="connsiteY0" fmla="*/ 0 h 1133913"/>
                <a:gd name="connsiteX1" fmla="*/ 12192000 w 12192000"/>
                <a:gd name="connsiteY1" fmla="*/ 0 h 1133913"/>
                <a:gd name="connsiteX2" fmla="*/ 12192000 w 12192000"/>
                <a:gd name="connsiteY2" fmla="*/ 1133913 h 1133913"/>
                <a:gd name="connsiteX3" fmla="*/ 12149251 w 12192000"/>
                <a:gd name="connsiteY3" fmla="*/ 1100931 h 1133913"/>
                <a:gd name="connsiteX4" fmla="*/ 11945257 w 12192000"/>
                <a:gd name="connsiteY4" fmla="*/ 957943 h 1133913"/>
                <a:gd name="connsiteX5" fmla="*/ 11625943 w 12192000"/>
                <a:gd name="connsiteY5" fmla="*/ 769257 h 1133913"/>
                <a:gd name="connsiteX6" fmla="*/ 11074400 w 12192000"/>
                <a:gd name="connsiteY6" fmla="*/ 638629 h 1133913"/>
                <a:gd name="connsiteX7" fmla="*/ 10784114 w 12192000"/>
                <a:gd name="connsiteY7" fmla="*/ 638629 h 1133913"/>
                <a:gd name="connsiteX8" fmla="*/ 10014857 w 12192000"/>
                <a:gd name="connsiteY8" fmla="*/ 638629 h 1133913"/>
                <a:gd name="connsiteX9" fmla="*/ 8098971 w 12192000"/>
                <a:gd name="connsiteY9" fmla="*/ 638629 h 1133913"/>
                <a:gd name="connsiteX10" fmla="*/ 3236686 w 12192000"/>
                <a:gd name="connsiteY10" fmla="*/ 1088571 h 1133913"/>
                <a:gd name="connsiteX11" fmla="*/ 214540 w 12192000"/>
                <a:gd name="connsiteY11" fmla="*/ 687841 h 1133913"/>
                <a:gd name="connsiteX12" fmla="*/ 0 w 12192000"/>
                <a:gd name="connsiteY12" fmla="*/ 992191 h 1133913"/>
                <a:gd name="connsiteX13" fmla="*/ 0 w 12192000"/>
                <a:gd name="connsiteY13" fmla="*/ 0 h 1133913"/>
                <a:gd name="connsiteX0" fmla="*/ 0 w 12192000"/>
                <a:gd name="connsiteY0" fmla="*/ 0 h 1133913"/>
                <a:gd name="connsiteX1" fmla="*/ 12192000 w 12192000"/>
                <a:gd name="connsiteY1" fmla="*/ 0 h 1133913"/>
                <a:gd name="connsiteX2" fmla="*/ 12192000 w 12192000"/>
                <a:gd name="connsiteY2" fmla="*/ 1133913 h 1133913"/>
                <a:gd name="connsiteX3" fmla="*/ 12149251 w 12192000"/>
                <a:gd name="connsiteY3" fmla="*/ 1100931 h 1133913"/>
                <a:gd name="connsiteX4" fmla="*/ 11945257 w 12192000"/>
                <a:gd name="connsiteY4" fmla="*/ 957943 h 1133913"/>
                <a:gd name="connsiteX5" fmla="*/ 11625943 w 12192000"/>
                <a:gd name="connsiteY5" fmla="*/ 769257 h 1133913"/>
                <a:gd name="connsiteX6" fmla="*/ 11074400 w 12192000"/>
                <a:gd name="connsiteY6" fmla="*/ 638629 h 1133913"/>
                <a:gd name="connsiteX7" fmla="*/ 10784114 w 12192000"/>
                <a:gd name="connsiteY7" fmla="*/ 638629 h 1133913"/>
                <a:gd name="connsiteX8" fmla="*/ 10014857 w 12192000"/>
                <a:gd name="connsiteY8" fmla="*/ 638629 h 1133913"/>
                <a:gd name="connsiteX9" fmla="*/ 8098971 w 12192000"/>
                <a:gd name="connsiteY9" fmla="*/ 638629 h 1133913"/>
                <a:gd name="connsiteX10" fmla="*/ 3236686 w 12192000"/>
                <a:gd name="connsiteY10" fmla="*/ 1088571 h 1133913"/>
                <a:gd name="connsiteX11" fmla="*/ 725286 w 12192000"/>
                <a:gd name="connsiteY11" fmla="*/ 1035719 h 1133913"/>
                <a:gd name="connsiteX12" fmla="*/ 0 w 12192000"/>
                <a:gd name="connsiteY12" fmla="*/ 992191 h 1133913"/>
                <a:gd name="connsiteX13" fmla="*/ 0 w 12192000"/>
                <a:gd name="connsiteY13" fmla="*/ 0 h 1133913"/>
                <a:gd name="connsiteX0" fmla="*/ 0 w 12192000"/>
                <a:gd name="connsiteY0" fmla="*/ 0 h 1133913"/>
                <a:gd name="connsiteX1" fmla="*/ 12192000 w 12192000"/>
                <a:gd name="connsiteY1" fmla="*/ 0 h 1133913"/>
                <a:gd name="connsiteX2" fmla="*/ 12192000 w 12192000"/>
                <a:gd name="connsiteY2" fmla="*/ 1133913 h 1133913"/>
                <a:gd name="connsiteX3" fmla="*/ 12149251 w 12192000"/>
                <a:gd name="connsiteY3" fmla="*/ 1100931 h 1133913"/>
                <a:gd name="connsiteX4" fmla="*/ 11945257 w 12192000"/>
                <a:gd name="connsiteY4" fmla="*/ 957943 h 1133913"/>
                <a:gd name="connsiteX5" fmla="*/ 11625943 w 12192000"/>
                <a:gd name="connsiteY5" fmla="*/ 769257 h 1133913"/>
                <a:gd name="connsiteX6" fmla="*/ 11074400 w 12192000"/>
                <a:gd name="connsiteY6" fmla="*/ 638629 h 1133913"/>
                <a:gd name="connsiteX7" fmla="*/ 10784114 w 12192000"/>
                <a:gd name="connsiteY7" fmla="*/ 638629 h 1133913"/>
                <a:gd name="connsiteX8" fmla="*/ 10014857 w 12192000"/>
                <a:gd name="connsiteY8" fmla="*/ 638629 h 1133913"/>
                <a:gd name="connsiteX9" fmla="*/ 8098971 w 12192000"/>
                <a:gd name="connsiteY9" fmla="*/ 638629 h 1133913"/>
                <a:gd name="connsiteX10" fmla="*/ 3236686 w 12192000"/>
                <a:gd name="connsiteY10" fmla="*/ 1088571 h 1133913"/>
                <a:gd name="connsiteX11" fmla="*/ 725286 w 12192000"/>
                <a:gd name="connsiteY11" fmla="*/ 1035719 h 1133913"/>
                <a:gd name="connsiteX12" fmla="*/ 0 w 12192000"/>
                <a:gd name="connsiteY12" fmla="*/ 992191 h 1133913"/>
                <a:gd name="connsiteX13" fmla="*/ 0 w 12192000"/>
                <a:gd name="connsiteY13" fmla="*/ 0 h 1133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192000" h="1133913">
                  <a:moveTo>
                    <a:pt x="0" y="0"/>
                  </a:moveTo>
                  <a:lnTo>
                    <a:pt x="12192000" y="0"/>
                  </a:lnTo>
                  <a:lnTo>
                    <a:pt x="12192000" y="1133913"/>
                  </a:lnTo>
                  <a:lnTo>
                    <a:pt x="12149251" y="1100931"/>
                  </a:lnTo>
                  <a:cubicBezTo>
                    <a:pt x="12067419" y="1037620"/>
                    <a:pt x="11995452" y="983343"/>
                    <a:pt x="11945257" y="957943"/>
                  </a:cubicBezTo>
                  <a:cubicBezTo>
                    <a:pt x="11744476" y="856343"/>
                    <a:pt x="11771086" y="822476"/>
                    <a:pt x="11625943" y="769257"/>
                  </a:cubicBezTo>
                  <a:cubicBezTo>
                    <a:pt x="11480800" y="716038"/>
                    <a:pt x="11214705" y="660400"/>
                    <a:pt x="11074400" y="638629"/>
                  </a:cubicBezTo>
                  <a:cubicBezTo>
                    <a:pt x="10934095" y="616858"/>
                    <a:pt x="10960704" y="638629"/>
                    <a:pt x="10784114" y="638629"/>
                  </a:cubicBezTo>
                  <a:lnTo>
                    <a:pt x="10014857" y="638629"/>
                  </a:lnTo>
                  <a:cubicBezTo>
                    <a:pt x="10014857" y="638629"/>
                    <a:pt x="9228666" y="563639"/>
                    <a:pt x="8098971" y="638629"/>
                  </a:cubicBezTo>
                  <a:cubicBezTo>
                    <a:pt x="6969276" y="713619"/>
                    <a:pt x="4654249" y="1100666"/>
                    <a:pt x="3236686" y="1088571"/>
                  </a:cubicBezTo>
                  <a:cubicBezTo>
                    <a:pt x="2173515" y="1079500"/>
                    <a:pt x="1608439" y="1094396"/>
                    <a:pt x="725286" y="1035719"/>
                  </a:cubicBezTo>
                  <a:lnTo>
                    <a:pt x="0" y="9921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75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B209677F-862B-4BC3-818B-33256B55A3BD}"/>
                </a:ext>
              </a:extLst>
            </p:cNvPr>
            <p:cNvGrpSpPr/>
            <p:nvPr/>
          </p:nvGrpSpPr>
          <p:grpSpPr>
            <a:xfrm flipV="1">
              <a:off x="9629279" y="6133217"/>
              <a:ext cx="1770800" cy="607421"/>
              <a:chOff x="9629279" y="254591"/>
              <a:chExt cx="1770800" cy="1273481"/>
            </a:xfrm>
          </p:grpSpPr>
          <p:grpSp>
            <p:nvGrpSpPr>
              <p:cNvPr id="33" name="그룹 32">
                <a:extLst>
                  <a:ext uri="{FF2B5EF4-FFF2-40B4-BE49-F238E27FC236}">
                    <a16:creationId xmlns:a16="http://schemas.microsoft.com/office/drawing/2014/main" id="{7E822271-B446-4C42-BBB7-65AABBDEF4CA}"/>
                  </a:ext>
                </a:extLst>
              </p:cNvPr>
              <p:cNvGrpSpPr/>
              <p:nvPr/>
            </p:nvGrpSpPr>
            <p:grpSpPr>
              <a:xfrm>
                <a:off x="9733643" y="453116"/>
                <a:ext cx="1467758" cy="1001218"/>
                <a:chOff x="8251598" y="446819"/>
                <a:chExt cx="3606800" cy="2460347"/>
              </a:xfrm>
              <a:solidFill>
                <a:srgbClr val="F27579"/>
              </a:solidFill>
            </p:grpSpPr>
            <p:sp>
              <p:nvSpPr>
                <p:cNvPr id="40" name="자유형 23">
                  <a:extLst>
                    <a:ext uri="{FF2B5EF4-FFF2-40B4-BE49-F238E27FC236}">
                      <a16:creationId xmlns:a16="http://schemas.microsoft.com/office/drawing/2014/main" id="{AAF8645D-9535-4155-8BF5-3622867E23B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10800000" flipH="1">
                  <a:off x="8251598" y="446819"/>
                  <a:ext cx="3180822" cy="2276194"/>
                </a:xfrm>
                <a:custGeom>
                  <a:avLst/>
                  <a:gdLst>
                    <a:gd name="connsiteX0" fmla="*/ 838137 w 3180821"/>
                    <a:gd name="connsiteY0" fmla="*/ 2109788 h 2109788"/>
                    <a:gd name="connsiteX1" fmla="*/ 3085922 w 3180821"/>
                    <a:gd name="connsiteY1" fmla="*/ 2109788 h 2109788"/>
                    <a:gd name="connsiteX2" fmla="*/ 3083984 w 3180821"/>
                    <a:gd name="connsiteY2" fmla="*/ 2107899 h 2109788"/>
                    <a:gd name="connsiteX3" fmla="*/ 3060171 w 3180821"/>
                    <a:gd name="connsiteY3" fmla="*/ 2076161 h 2109788"/>
                    <a:gd name="connsiteX4" fmla="*/ 3042180 w 3180821"/>
                    <a:gd name="connsiteY4" fmla="*/ 2031200 h 2109788"/>
                    <a:gd name="connsiteX5" fmla="*/ 3036888 w 3180821"/>
                    <a:gd name="connsiteY5" fmla="*/ 1986767 h 2109788"/>
                    <a:gd name="connsiteX6" fmla="*/ 3040063 w 3180821"/>
                    <a:gd name="connsiteY6" fmla="*/ 1943393 h 2109788"/>
                    <a:gd name="connsiteX7" fmla="*/ 3048000 w 3180821"/>
                    <a:gd name="connsiteY7" fmla="*/ 1902134 h 2109788"/>
                    <a:gd name="connsiteX8" fmla="*/ 3064404 w 3180821"/>
                    <a:gd name="connsiteY8" fmla="*/ 1846593 h 2109788"/>
                    <a:gd name="connsiteX9" fmla="*/ 3071813 w 3180821"/>
                    <a:gd name="connsiteY9" fmla="*/ 1817501 h 2109788"/>
                    <a:gd name="connsiteX10" fmla="*/ 3076576 w 3180821"/>
                    <a:gd name="connsiteY10" fmla="*/ 1803748 h 2109788"/>
                    <a:gd name="connsiteX11" fmla="*/ 3095626 w 3180821"/>
                    <a:gd name="connsiteY11" fmla="*/ 1767250 h 2109788"/>
                    <a:gd name="connsiteX12" fmla="*/ 3142192 w 3180821"/>
                    <a:gd name="connsiteY12" fmla="*/ 1697427 h 2109788"/>
                    <a:gd name="connsiteX13" fmla="*/ 3180821 w 3180821"/>
                    <a:gd name="connsiteY13" fmla="*/ 1644531 h 2109788"/>
                    <a:gd name="connsiteX14" fmla="*/ 3045354 w 3180821"/>
                    <a:gd name="connsiteY14" fmla="*/ 1603802 h 2109788"/>
                    <a:gd name="connsiteX15" fmla="*/ 2453217 w 3180821"/>
                    <a:gd name="connsiteY15" fmla="*/ 1417079 h 2109788"/>
                    <a:gd name="connsiteX16" fmla="*/ 2216680 w 3180821"/>
                    <a:gd name="connsiteY16" fmla="*/ 1336678 h 2109788"/>
                    <a:gd name="connsiteX17" fmla="*/ 2145242 w 3180821"/>
                    <a:gd name="connsiteY17" fmla="*/ 1310230 h 2109788"/>
                    <a:gd name="connsiteX18" fmla="*/ 2119313 w 3180821"/>
                    <a:gd name="connsiteY18" fmla="*/ 1298064 h 2109788"/>
                    <a:gd name="connsiteX19" fmla="*/ 2116138 w 3180821"/>
                    <a:gd name="connsiteY19" fmla="*/ 1294361 h 2109788"/>
                    <a:gd name="connsiteX20" fmla="*/ 2103438 w 3180821"/>
                    <a:gd name="connsiteY20" fmla="*/ 1293303 h 2109788"/>
                    <a:gd name="connsiteX21" fmla="*/ 2083330 w 3180821"/>
                    <a:gd name="connsiteY21" fmla="*/ 1284311 h 2109788"/>
                    <a:gd name="connsiteX22" fmla="*/ 2064280 w 3180821"/>
                    <a:gd name="connsiteY22" fmla="*/ 1265268 h 2109788"/>
                    <a:gd name="connsiteX23" fmla="*/ 2062163 w 3180821"/>
                    <a:gd name="connsiteY23" fmla="*/ 1260508 h 2109788"/>
                    <a:gd name="connsiteX24" fmla="*/ 2001309 w 3180821"/>
                    <a:gd name="connsiteY24" fmla="*/ 1085423 h 2109788"/>
                    <a:gd name="connsiteX25" fmla="*/ 1991254 w 3180821"/>
                    <a:gd name="connsiteY25" fmla="*/ 1038874 h 2109788"/>
                    <a:gd name="connsiteX26" fmla="*/ 1974321 w 3180821"/>
                    <a:gd name="connsiteY26" fmla="*/ 990210 h 2109788"/>
                    <a:gd name="connsiteX27" fmla="*/ 1963209 w 3180821"/>
                    <a:gd name="connsiteY27" fmla="*/ 967994 h 2109788"/>
                    <a:gd name="connsiteX28" fmla="*/ 1951038 w 3180821"/>
                    <a:gd name="connsiteY28" fmla="*/ 952125 h 2109788"/>
                    <a:gd name="connsiteX29" fmla="*/ 1938867 w 3180821"/>
                    <a:gd name="connsiteY29" fmla="*/ 943133 h 2109788"/>
                    <a:gd name="connsiteX30" fmla="*/ 1927225 w 3180821"/>
                    <a:gd name="connsiteY30" fmla="*/ 939430 h 2109788"/>
                    <a:gd name="connsiteX31" fmla="*/ 1915054 w 3180821"/>
                    <a:gd name="connsiteY31" fmla="*/ 939959 h 2109788"/>
                    <a:gd name="connsiteX32" fmla="*/ 1898121 w 3180821"/>
                    <a:gd name="connsiteY32" fmla="*/ 946835 h 2109788"/>
                    <a:gd name="connsiteX33" fmla="*/ 1879071 w 3180821"/>
                    <a:gd name="connsiteY33" fmla="*/ 963762 h 2109788"/>
                    <a:gd name="connsiteX34" fmla="*/ 1858434 w 3180821"/>
                    <a:gd name="connsiteY34" fmla="*/ 991268 h 2109788"/>
                    <a:gd name="connsiteX35" fmla="*/ 1855788 w 3180821"/>
                    <a:gd name="connsiteY35" fmla="*/ 997086 h 2109788"/>
                    <a:gd name="connsiteX36" fmla="*/ 1846263 w 3180821"/>
                    <a:gd name="connsiteY36" fmla="*/ 1025121 h 2109788"/>
                    <a:gd name="connsiteX37" fmla="*/ 1827213 w 3180821"/>
                    <a:gd name="connsiteY37" fmla="*/ 1116102 h 2109788"/>
                    <a:gd name="connsiteX38" fmla="*/ 1805517 w 3180821"/>
                    <a:gd name="connsiteY38" fmla="*/ 1261566 h 2109788"/>
                    <a:gd name="connsiteX39" fmla="*/ 1802342 w 3180821"/>
                    <a:gd name="connsiteY39" fmla="*/ 1290658 h 2109788"/>
                    <a:gd name="connsiteX40" fmla="*/ 1790700 w 3180821"/>
                    <a:gd name="connsiteY40" fmla="*/ 1303353 h 2109788"/>
                    <a:gd name="connsiteX41" fmla="*/ 1770063 w 3180821"/>
                    <a:gd name="connsiteY41" fmla="*/ 1321867 h 2109788"/>
                    <a:gd name="connsiteX42" fmla="*/ 1751013 w 3180821"/>
                    <a:gd name="connsiteY42" fmla="*/ 1331388 h 2109788"/>
                    <a:gd name="connsiteX43" fmla="*/ 1735138 w 3180821"/>
                    <a:gd name="connsiteY43" fmla="*/ 1334562 h 2109788"/>
                    <a:gd name="connsiteX44" fmla="*/ 1720850 w 3180821"/>
                    <a:gd name="connsiteY44" fmla="*/ 1330859 h 2109788"/>
                    <a:gd name="connsiteX45" fmla="*/ 1708680 w 3180821"/>
                    <a:gd name="connsiteY45" fmla="*/ 1321867 h 2109788"/>
                    <a:gd name="connsiteX46" fmla="*/ 1692275 w 3180821"/>
                    <a:gd name="connsiteY46" fmla="*/ 1300180 h 2109788"/>
                    <a:gd name="connsiteX47" fmla="*/ 1677459 w 3180821"/>
                    <a:gd name="connsiteY47" fmla="*/ 1262095 h 2109788"/>
                    <a:gd name="connsiteX48" fmla="*/ 1667405 w 3180821"/>
                    <a:gd name="connsiteY48" fmla="*/ 1221894 h 2109788"/>
                    <a:gd name="connsiteX49" fmla="*/ 1659467 w 3180821"/>
                    <a:gd name="connsiteY49" fmla="*/ 1170585 h 2109788"/>
                    <a:gd name="connsiteX50" fmla="*/ 1658938 w 3180821"/>
                    <a:gd name="connsiteY50" fmla="*/ 1162650 h 2109788"/>
                    <a:gd name="connsiteX51" fmla="*/ 1655234 w 3180821"/>
                    <a:gd name="connsiteY51" fmla="*/ 1151542 h 2109788"/>
                    <a:gd name="connsiteX52" fmla="*/ 1646767 w 3180821"/>
                    <a:gd name="connsiteY52" fmla="*/ 1135145 h 2109788"/>
                    <a:gd name="connsiteX53" fmla="*/ 1636184 w 3180821"/>
                    <a:gd name="connsiteY53" fmla="*/ 1121921 h 2109788"/>
                    <a:gd name="connsiteX54" fmla="*/ 1624542 w 3180821"/>
                    <a:gd name="connsiteY54" fmla="*/ 1113457 h 2109788"/>
                    <a:gd name="connsiteX55" fmla="*/ 1604963 w 3180821"/>
                    <a:gd name="connsiteY55" fmla="*/ 1107110 h 2109788"/>
                    <a:gd name="connsiteX56" fmla="*/ 1577446 w 3180821"/>
                    <a:gd name="connsiteY56" fmla="*/ 1107639 h 2109788"/>
                    <a:gd name="connsiteX57" fmla="*/ 1537230 w 3180821"/>
                    <a:gd name="connsiteY57" fmla="*/ 1121392 h 2109788"/>
                    <a:gd name="connsiteX58" fmla="*/ 1499130 w 3180821"/>
                    <a:gd name="connsiteY58" fmla="*/ 1144137 h 2109788"/>
                    <a:gd name="connsiteX59" fmla="*/ 1494896 w 3180821"/>
                    <a:gd name="connsiteY59" fmla="*/ 1147311 h 2109788"/>
                    <a:gd name="connsiteX60" fmla="*/ 1475317 w 3180821"/>
                    <a:gd name="connsiteY60" fmla="*/ 1150484 h 2109788"/>
                    <a:gd name="connsiteX61" fmla="*/ 1445684 w 3180821"/>
                    <a:gd name="connsiteY61" fmla="*/ 1149426 h 2109788"/>
                    <a:gd name="connsiteX62" fmla="*/ 1426634 w 3180821"/>
                    <a:gd name="connsiteY62" fmla="*/ 1143608 h 2109788"/>
                    <a:gd name="connsiteX63" fmla="*/ 1414992 w 3180821"/>
                    <a:gd name="connsiteY63" fmla="*/ 1132500 h 2109788"/>
                    <a:gd name="connsiteX64" fmla="*/ 1409700 w 3180821"/>
                    <a:gd name="connsiteY64" fmla="*/ 1114515 h 2109788"/>
                    <a:gd name="connsiteX65" fmla="*/ 1412875 w 3180821"/>
                    <a:gd name="connsiteY65" fmla="*/ 1093886 h 2109788"/>
                    <a:gd name="connsiteX66" fmla="*/ 1413405 w 3180821"/>
                    <a:gd name="connsiteY66" fmla="*/ 1091770 h 2109788"/>
                    <a:gd name="connsiteX67" fmla="*/ 1421342 w 3180821"/>
                    <a:gd name="connsiteY67" fmla="*/ 1049453 h 2109788"/>
                    <a:gd name="connsiteX68" fmla="*/ 1429809 w 3180821"/>
                    <a:gd name="connsiteY68" fmla="*/ 975928 h 2109788"/>
                    <a:gd name="connsiteX69" fmla="*/ 1431925 w 3180821"/>
                    <a:gd name="connsiteY69" fmla="*/ 912453 h 2109788"/>
                    <a:gd name="connsiteX70" fmla="*/ 1429809 w 3180821"/>
                    <a:gd name="connsiteY70" fmla="*/ 858499 h 2109788"/>
                    <a:gd name="connsiteX71" fmla="*/ 1422930 w 3180821"/>
                    <a:gd name="connsiteY71" fmla="*/ 813538 h 2109788"/>
                    <a:gd name="connsiteX72" fmla="*/ 1411817 w 3180821"/>
                    <a:gd name="connsiteY72" fmla="*/ 775982 h 2109788"/>
                    <a:gd name="connsiteX73" fmla="*/ 1399117 w 3180821"/>
                    <a:gd name="connsiteY73" fmla="*/ 746360 h 2109788"/>
                    <a:gd name="connsiteX74" fmla="*/ 1383771 w 3180821"/>
                    <a:gd name="connsiteY74" fmla="*/ 723615 h 2109788"/>
                    <a:gd name="connsiteX75" fmla="*/ 1366838 w 3180821"/>
                    <a:gd name="connsiteY75" fmla="*/ 706159 h 2109788"/>
                    <a:gd name="connsiteX76" fmla="*/ 1349375 w 3180821"/>
                    <a:gd name="connsiteY76" fmla="*/ 692935 h 2109788"/>
                    <a:gd name="connsiteX77" fmla="*/ 1323446 w 3180821"/>
                    <a:gd name="connsiteY77" fmla="*/ 681827 h 2109788"/>
                    <a:gd name="connsiteX78" fmla="*/ 1282700 w 3180821"/>
                    <a:gd name="connsiteY78" fmla="*/ 676538 h 2109788"/>
                    <a:gd name="connsiteX79" fmla="*/ 1275821 w 3180821"/>
                    <a:gd name="connsiteY79" fmla="*/ 678125 h 2109788"/>
                    <a:gd name="connsiteX80" fmla="*/ 1264180 w 3180821"/>
                    <a:gd name="connsiteY80" fmla="*/ 681827 h 2109788"/>
                    <a:gd name="connsiteX81" fmla="*/ 1245659 w 3180821"/>
                    <a:gd name="connsiteY81" fmla="*/ 690291 h 2109788"/>
                    <a:gd name="connsiteX82" fmla="*/ 1223963 w 3180821"/>
                    <a:gd name="connsiteY82" fmla="*/ 707746 h 2109788"/>
                    <a:gd name="connsiteX83" fmla="*/ 1206500 w 3180821"/>
                    <a:gd name="connsiteY83" fmla="*/ 735252 h 2109788"/>
                    <a:gd name="connsiteX84" fmla="*/ 1199621 w 3180821"/>
                    <a:gd name="connsiteY84" fmla="*/ 765403 h 2109788"/>
                    <a:gd name="connsiteX85" fmla="*/ 1200680 w 3180821"/>
                    <a:gd name="connsiteY85" fmla="*/ 810364 h 2109788"/>
                    <a:gd name="connsiteX86" fmla="*/ 1212321 w 3180821"/>
                    <a:gd name="connsiteY86" fmla="*/ 852152 h 2109788"/>
                    <a:gd name="connsiteX87" fmla="*/ 1214438 w 3180821"/>
                    <a:gd name="connsiteY87" fmla="*/ 856913 h 2109788"/>
                    <a:gd name="connsiteX88" fmla="*/ 1220788 w 3180821"/>
                    <a:gd name="connsiteY88" fmla="*/ 870665 h 2109788"/>
                    <a:gd name="connsiteX89" fmla="*/ 1231371 w 3180821"/>
                    <a:gd name="connsiteY89" fmla="*/ 905577 h 2109788"/>
                    <a:gd name="connsiteX90" fmla="*/ 1243542 w 3180821"/>
                    <a:gd name="connsiteY90" fmla="*/ 966936 h 2109788"/>
                    <a:gd name="connsiteX91" fmla="*/ 1255184 w 3180821"/>
                    <a:gd name="connsiteY91" fmla="*/ 1083836 h 2109788"/>
                    <a:gd name="connsiteX92" fmla="*/ 1255184 w 3180821"/>
                    <a:gd name="connsiteY92" fmla="*/ 1107110 h 2109788"/>
                    <a:gd name="connsiteX93" fmla="*/ 1238780 w 3180821"/>
                    <a:gd name="connsiteY93" fmla="*/ 1120334 h 2109788"/>
                    <a:gd name="connsiteX94" fmla="*/ 1209146 w 3180821"/>
                    <a:gd name="connsiteY94" fmla="*/ 1140434 h 2109788"/>
                    <a:gd name="connsiteX95" fmla="*/ 1181630 w 3180821"/>
                    <a:gd name="connsiteY95" fmla="*/ 1151542 h 2109788"/>
                    <a:gd name="connsiteX96" fmla="*/ 1157288 w 3180821"/>
                    <a:gd name="connsiteY96" fmla="*/ 1155774 h 2109788"/>
                    <a:gd name="connsiteX97" fmla="*/ 1135592 w 3180821"/>
                    <a:gd name="connsiteY97" fmla="*/ 1152600 h 2109788"/>
                    <a:gd name="connsiteX98" fmla="*/ 1115484 w 3180821"/>
                    <a:gd name="connsiteY98" fmla="*/ 1143608 h 2109788"/>
                    <a:gd name="connsiteX99" fmla="*/ 1089555 w 3180821"/>
                    <a:gd name="connsiteY99" fmla="*/ 1122979 h 2109788"/>
                    <a:gd name="connsiteX100" fmla="*/ 1062038 w 3180821"/>
                    <a:gd name="connsiteY100" fmla="*/ 1084894 h 2109788"/>
                    <a:gd name="connsiteX101" fmla="*/ 1044046 w 3180821"/>
                    <a:gd name="connsiteY101" fmla="*/ 1043635 h 2109788"/>
                    <a:gd name="connsiteX102" fmla="*/ 1027113 w 3180821"/>
                    <a:gd name="connsiteY102" fmla="*/ 992326 h 2109788"/>
                    <a:gd name="connsiteX103" fmla="*/ 1025525 w 3180821"/>
                    <a:gd name="connsiteY103" fmla="*/ 983334 h 2109788"/>
                    <a:gd name="connsiteX104" fmla="*/ 1016000 w 3180821"/>
                    <a:gd name="connsiteY104" fmla="*/ 955828 h 2109788"/>
                    <a:gd name="connsiteX105" fmla="*/ 1001184 w 3180821"/>
                    <a:gd name="connsiteY105" fmla="*/ 882831 h 2109788"/>
                    <a:gd name="connsiteX106" fmla="*/ 992188 w 3180821"/>
                    <a:gd name="connsiteY106" fmla="*/ 796082 h 2109788"/>
                    <a:gd name="connsiteX107" fmla="*/ 987425 w 3180821"/>
                    <a:gd name="connsiteY107" fmla="*/ 704573 h 2109788"/>
                    <a:gd name="connsiteX108" fmla="*/ 987425 w 3180821"/>
                    <a:gd name="connsiteY108" fmla="*/ 488758 h 2109788"/>
                    <a:gd name="connsiteX109" fmla="*/ 990071 w 3180821"/>
                    <a:gd name="connsiteY109" fmla="*/ 437978 h 2109788"/>
                    <a:gd name="connsiteX110" fmla="*/ 981605 w 3180821"/>
                    <a:gd name="connsiteY110" fmla="*/ 415232 h 2109788"/>
                    <a:gd name="connsiteX111" fmla="*/ 964671 w 3180821"/>
                    <a:gd name="connsiteY111" fmla="*/ 378734 h 2109788"/>
                    <a:gd name="connsiteX112" fmla="*/ 947209 w 3180821"/>
                    <a:gd name="connsiteY112" fmla="*/ 352815 h 2109788"/>
                    <a:gd name="connsiteX113" fmla="*/ 931334 w 3180821"/>
                    <a:gd name="connsiteY113" fmla="*/ 335360 h 2109788"/>
                    <a:gd name="connsiteX114" fmla="*/ 914400 w 3180821"/>
                    <a:gd name="connsiteY114" fmla="*/ 325839 h 2109788"/>
                    <a:gd name="connsiteX115" fmla="*/ 899055 w 3180821"/>
                    <a:gd name="connsiteY115" fmla="*/ 323723 h 2109788"/>
                    <a:gd name="connsiteX116" fmla="*/ 884767 w 3180821"/>
                    <a:gd name="connsiteY116" fmla="*/ 326896 h 2109788"/>
                    <a:gd name="connsiteX117" fmla="*/ 869950 w 3180821"/>
                    <a:gd name="connsiteY117" fmla="*/ 334302 h 2109788"/>
                    <a:gd name="connsiteX118" fmla="*/ 850900 w 3180821"/>
                    <a:gd name="connsiteY118" fmla="*/ 352815 h 2109788"/>
                    <a:gd name="connsiteX119" fmla="*/ 829734 w 3180821"/>
                    <a:gd name="connsiteY119" fmla="*/ 382966 h 2109788"/>
                    <a:gd name="connsiteX120" fmla="*/ 809096 w 3180821"/>
                    <a:gd name="connsiteY120" fmla="*/ 424754 h 2109788"/>
                    <a:gd name="connsiteX121" fmla="*/ 805921 w 3180821"/>
                    <a:gd name="connsiteY121" fmla="*/ 433217 h 2109788"/>
                    <a:gd name="connsiteX122" fmla="*/ 800100 w 3180821"/>
                    <a:gd name="connsiteY122" fmla="*/ 459136 h 2109788"/>
                    <a:gd name="connsiteX123" fmla="*/ 796925 w 3180821"/>
                    <a:gd name="connsiteY123" fmla="*/ 514148 h 2109788"/>
                    <a:gd name="connsiteX124" fmla="*/ 804863 w 3180821"/>
                    <a:gd name="connsiteY124" fmla="*/ 569688 h 2109788"/>
                    <a:gd name="connsiteX125" fmla="*/ 819680 w 3180821"/>
                    <a:gd name="connsiteY125" fmla="*/ 624700 h 2109788"/>
                    <a:gd name="connsiteX126" fmla="*/ 849842 w 3180821"/>
                    <a:gd name="connsiteY126" fmla="*/ 701399 h 2109788"/>
                    <a:gd name="connsiteX127" fmla="*/ 892175 w 3180821"/>
                    <a:gd name="connsiteY127" fmla="*/ 783916 h 2109788"/>
                    <a:gd name="connsiteX128" fmla="*/ 906992 w 3180821"/>
                    <a:gd name="connsiteY128" fmla="*/ 811422 h 2109788"/>
                    <a:gd name="connsiteX129" fmla="*/ 918105 w 3180821"/>
                    <a:gd name="connsiteY129" fmla="*/ 835754 h 2109788"/>
                    <a:gd name="connsiteX130" fmla="*/ 932921 w 3180821"/>
                    <a:gd name="connsiteY130" fmla="*/ 891824 h 2109788"/>
                    <a:gd name="connsiteX131" fmla="*/ 942446 w 3180821"/>
                    <a:gd name="connsiteY131" fmla="*/ 966936 h 2109788"/>
                    <a:gd name="connsiteX132" fmla="*/ 943505 w 3180821"/>
                    <a:gd name="connsiteY132" fmla="*/ 979631 h 2109788"/>
                    <a:gd name="connsiteX133" fmla="*/ 938742 w 3180821"/>
                    <a:gd name="connsiteY133" fmla="*/ 982805 h 2109788"/>
                    <a:gd name="connsiteX134" fmla="*/ 929746 w 3180821"/>
                    <a:gd name="connsiteY134" fmla="*/ 984391 h 2109788"/>
                    <a:gd name="connsiteX135" fmla="*/ 914400 w 3180821"/>
                    <a:gd name="connsiteY135" fmla="*/ 979631 h 2109788"/>
                    <a:gd name="connsiteX136" fmla="*/ 892175 w 3180821"/>
                    <a:gd name="connsiteY136" fmla="*/ 961117 h 2109788"/>
                    <a:gd name="connsiteX137" fmla="*/ 869950 w 3180821"/>
                    <a:gd name="connsiteY137" fmla="*/ 934140 h 2109788"/>
                    <a:gd name="connsiteX138" fmla="*/ 821267 w 3180821"/>
                    <a:gd name="connsiteY138" fmla="*/ 853739 h 2109788"/>
                    <a:gd name="connsiteX139" fmla="*/ 810155 w 3180821"/>
                    <a:gd name="connsiteY139" fmla="*/ 830994 h 2109788"/>
                    <a:gd name="connsiteX140" fmla="*/ 790046 w 3180821"/>
                    <a:gd name="connsiteY140" fmla="*/ 802959 h 2109788"/>
                    <a:gd name="connsiteX141" fmla="*/ 757238 w 3180821"/>
                    <a:gd name="connsiteY141" fmla="*/ 768576 h 2109788"/>
                    <a:gd name="connsiteX142" fmla="*/ 738188 w 3180821"/>
                    <a:gd name="connsiteY142" fmla="*/ 756939 h 2109788"/>
                    <a:gd name="connsiteX143" fmla="*/ 728663 w 3180821"/>
                    <a:gd name="connsiteY143" fmla="*/ 754824 h 2109788"/>
                    <a:gd name="connsiteX144" fmla="*/ 716492 w 3180821"/>
                    <a:gd name="connsiteY144" fmla="*/ 758526 h 2109788"/>
                    <a:gd name="connsiteX145" fmla="*/ 706438 w 3180821"/>
                    <a:gd name="connsiteY145" fmla="*/ 773866 h 2109788"/>
                    <a:gd name="connsiteX146" fmla="*/ 703263 w 3180821"/>
                    <a:gd name="connsiteY146" fmla="*/ 796611 h 2109788"/>
                    <a:gd name="connsiteX147" fmla="*/ 705379 w 3180821"/>
                    <a:gd name="connsiteY147" fmla="*/ 820943 h 2109788"/>
                    <a:gd name="connsiteX148" fmla="*/ 713317 w 3180821"/>
                    <a:gd name="connsiteY148" fmla="*/ 843160 h 2109788"/>
                    <a:gd name="connsiteX149" fmla="*/ 718609 w 3180821"/>
                    <a:gd name="connsiteY149" fmla="*/ 851623 h 2109788"/>
                    <a:gd name="connsiteX150" fmla="*/ 733954 w 3180821"/>
                    <a:gd name="connsiteY150" fmla="*/ 873839 h 2109788"/>
                    <a:gd name="connsiteX151" fmla="*/ 784225 w 3180821"/>
                    <a:gd name="connsiteY151" fmla="*/ 963762 h 2109788"/>
                    <a:gd name="connsiteX152" fmla="*/ 865717 w 3180821"/>
                    <a:gd name="connsiteY152" fmla="*/ 1119805 h 2109788"/>
                    <a:gd name="connsiteX153" fmla="*/ 882121 w 3180821"/>
                    <a:gd name="connsiteY153" fmla="*/ 1152600 h 2109788"/>
                    <a:gd name="connsiteX154" fmla="*/ 886355 w 3180821"/>
                    <a:gd name="connsiteY154" fmla="*/ 1171643 h 2109788"/>
                    <a:gd name="connsiteX155" fmla="*/ 886355 w 3180821"/>
                    <a:gd name="connsiteY155" fmla="*/ 1199149 h 2109788"/>
                    <a:gd name="connsiteX156" fmla="*/ 879475 w 3180821"/>
                    <a:gd name="connsiteY156" fmla="*/ 1217133 h 2109788"/>
                    <a:gd name="connsiteX157" fmla="*/ 867834 w 3180821"/>
                    <a:gd name="connsiteY157" fmla="*/ 1228241 h 2109788"/>
                    <a:gd name="connsiteX158" fmla="*/ 847196 w 3180821"/>
                    <a:gd name="connsiteY158" fmla="*/ 1233531 h 2109788"/>
                    <a:gd name="connsiteX159" fmla="*/ 824442 w 3180821"/>
                    <a:gd name="connsiteY159" fmla="*/ 1229299 h 2109788"/>
                    <a:gd name="connsiteX160" fmla="*/ 821267 w 3180821"/>
                    <a:gd name="connsiteY160" fmla="*/ 1228770 h 2109788"/>
                    <a:gd name="connsiteX161" fmla="*/ 637646 w 3180821"/>
                    <a:gd name="connsiteY161" fmla="*/ 807190 h 2109788"/>
                    <a:gd name="connsiteX162" fmla="*/ 515938 w 3180821"/>
                    <a:gd name="connsiteY162" fmla="*/ 524727 h 2109788"/>
                    <a:gd name="connsiteX163" fmla="*/ 488421 w 3180821"/>
                    <a:gd name="connsiteY163" fmla="*/ 459136 h 2109788"/>
                    <a:gd name="connsiteX164" fmla="*/ 436034 w 3180821"/>
                    <a:gd name="connsiteY164" fmla="*/ 345939 h 2109788"/>
                    <a:gd name="connsiteX165" fmla="*/ 385763 w 3180821"/>
                    <a:gd name="connsiteY165" fmla="*/ 251255 h 2109788"/>
                    <a:gd name="connsiteX166" fmla="*/ 337609 w 3180821"/>
                    <a:gd name="connsiteY166" fmla="*/ 175614 h 2109788"/>
                    <a:gd name="connsiteX167" fmla="*/ 291571 w 3180821"/>
                    <a:gd name="connsiteY167" fmla="*/ 115842 h 2109788"/>
                    <a:gd name="connsiteX168" fmla="*/ 248179 w 3180821"/>
                    <a:gd name="connsiteY168" fmla="*/ 70881 h 2109788"/>
                    <a:gd name="connsiteX169" fmla="*/ 207963 w 3180821"/>
                    <a:gd name="connsiteY169" fmla="*/ 38085 h 2109788"/>
                    <a:gd name="connsiteX170" fmla="*/ 171450 w 3180821"/>
                    <a:gd name="connsiteY170" fmla="*/ 16398 h 2109788"/>
                    <a:gd name="connsiteX171" fmla="*/ 137584 w 3180821"/>
                    <a:gd name="connsiteY171" fmla="*/ 4232 h 2109788"/>
                    <a:gd name="connsiteX172" fmla="*/ 107421 w 3180821"/>
                    <a:gd name="connsiteY172" fmla="*/ 0 h 2109788"/>
                    <a:gd name="connsiteX173" fmla="*/ 80434 w 3180821"/>
                    <a:gd name="connsiteY173" fmla="*/ 1587 h 2109788"/>
                    <a:gd name="connsiteX174" fmla="*/ 58738 w 3180821"/>
                    <a:gd name="connsiteY174" fmla="*/ 6877 h 2109788"/>
                    <a:gd name="connsiteX175" fmla="*/ 17463 w 3180821"/>
                    <a:gd name="connsiteY175" fmla="*/ 28035 h 2109788"/>
                    <a:gd name="connsiteX176" fmla="*/ 10584 w 3180821"/>
                    <a:gd name="connsiteY176" fmla="*/ 34911 h 2109788"/>
                    <a:gd name="connsiteX177" fmla="*/ 6879 w 3180821"/>
                    <a:gd name="connsiteY177" fmla="*/ 40201 h 2109788"/>
                    <a:gd name="connsiteX178" fmla="*/ 1588 w 3180821"/>
                    <a:gd name="connsiteY178" fmla="*/ 53425 h 2109788"/>
                    <a:gd name="connsiteX179" fmla="*/ 0 w 3180821"/>
                    <a:gd name="connsiteY179" fmla="*/ 79344 h 2109788"/>
                    <a:gd name="connsiteX180" fmla="*/ 7409 w 3180821"/>
                    <a:gd name="connsiteY180" fmla="*/ 122719 h 2109788"/>
                    <a:gd name="connsiteX181" fmla="*/ 25929 w 3180821"/>
                    <a:gd name="connsiteY181" fmla="*/ 175085 h 2109788"/>
                    <a:gd name="connsiteX182" fmla="*/ 68263 w 3180821"/>
                    <a:gd name="connsiteY182" fmla="*/ 265537 h 2109788"/>
                    <a:gd name="connsiteX183" fmla="*/ 146050 w 3180821"/>
                    <a:gd name="connsiteY183" fmla="*/ 403066 h 2109788"/>
                    <a:gd name="connsiteX184" fmla="*/ 235479 w 3180821"/>
                    <a:gd name="connsiteY184" fmla="*/ 541653 h 2109788"/>
                    <a:gd name="connsiteX185" fmla="*/ 322263 w 3180821"/>
                    <a:gd name="connsiteY185" fmla="*/ 668603 h 2109788"/>
                    <a:gd name="connsiteX186" fmla="*/ 422804 w 3180821"/>
                    <a:gd name="connsiteY186" fmla="*/ 808777 h 2109788"/>
                    <a:gd name="connsiteX187" fmla="*/ 439738 w 3180821"/>
                    <a:gd name="connsiteY187" fmla="*/ 830465 h 2109788"/>
                    <a:gd name="connsiteX188" fmla="*/ 466196 w 3180821"/>
                    <a:gd name="connsiteY188" fmla="*/ 875426 h 2109788"/>
                    <a:gd name="connsiteX189" fmla="*/ 516467 w 3180821"/>
                    <a:gd name="connsiteY189" fmla="*/ 970639 h 2109788"/>
                    <a:gd name="connsiteX190" fmla="*/ 564092 w 3180821"/>
                    <a:gd name="connsiteY190" fmla="*/ 1069554 h 2109788"/>
                    <a:gd name="connsiteX191" fmla="*/ 606425 w 3180821"/>
                    <a:gd name="connsiteY191" fmla="*/ 1172172 h 2109788"/>
                    <a:gd name="connsiteX192" fmla="*/ 664634 w 3180821"/>
                    <a:gd name="connsiteY192" fmla="*/ 1327685 h 2109788"/>
                    <a:gd name="connsiteX193" fmla="*/ 729192 w 3180821"/>
                    <a:gd name="connsiteY193" fmla="*/ 1531863 h 2109788"/>
                    <a:gd name="connsiteX194" fmla="*/ 779463 w 3180821"/>
                    <a:gd name="connsiteY194" fmla="*/ 1720172 h 2109788"/>
                    <a:gd name="connsiteX195" fmla="*/ 815975 w 3180821"/>
                    <a:gd name="connsiteY195" fmla="*/ 1879389 h 2109788"/>
                    <a:gd name="connsiteX196" fmla="*/ 848784 w 3180821"/>
                    <a:gd name="connsiteY196" fmla="*/ 2045482 h 2109788"/>
                    <a:gd name="connsiteX197" fmla="*/ 852488 w 3180821"/>
                    <a:gd name="connsiteY197" fmla="*/ 2069814 h 2109788"/>
                    <a:gd name="connsiteX198" fmla="*/ 846667 w 3180821"/>
                    <a:gd name="connsiteY198" fmla="*/ 2089385 h 2109788"/>
                    <a:gd name="connsiteX0" fmla="*/ 403631 w 3180821"/>
                    <a:gd name="connsiteY0" fmla="*/ 2276195 h 2276195"/>
                    <a:gd name="connsiteX1" fmla="*/ 3085922 w 3180821"/>
                    <a:gd name="connsiteY1" fmla="*/ 2109788 h 2276195"/>
                    <a:gd name="connsiteX2" fmla="*/ 3083984 w 3180821"/>
                    <a:gd name="connsiteY2" fmla="*/ 2107899 h 2276195"/>
                    <a:gd name="connsiteX3" fmla="*/ 3060171 w 3180821"/>
                    <a:gd name="connsiteY3" fmla="*/ 2076161 h 2276195"/>
                    <a:gd name="connsiteX4" fmla="*/ 3042180 w 3180821"/>
                    <a:gd name="connsiteY4" fmla="*/ 2031200 h 2276195"/>
                    <a:gd name="connsiteX5" fmla="*/ 3036888 w 3180821"/>
                    <a:gd name="connsiteY5" fmla="*/ 1986767 h 2276195"/>
                    <a:gd name="connsiteX6" fmla="*/ 3040063 w 3180821"/>
                    <a:gd name="connsiteY6" fmla="*/ 1943393 h 2276195"/>
                    <a:gd name="connsiteX7" fmla="*/ 3048000 w 3180821"/>
                    <a:gd name="connsiteY7" fmla="*/ 1902134 h 2276195"/>
                    <a:gd name="connsiteX8" fmla="*/ 3064404 w 3180821"/>
                    <a:gd name="connsiteY8" fmla="*/ 1846593 h 2276195"/>
                    <a:gd name="connsiteX9" fmla="*/ 3071813 w 3180821"/>
                    <a:gd name="connsiteY9" fmla="*/ 1817501 h 2276195"/>
                    <a:gd name="connsiteX10" fmla="*/ 3076576 w 3180821"/>
                    <a:gd name="connsiteY10" fmla="*/ 1803748 h 2276195"/>
                    <a:gd name="connsiteX11" fmla="*/ 3095626 w 3180821"/>
                    <a:gd name="connsiteY11" fmla="*/ 1767250 h 2276195"/>
                    <a:gd name="connsiteX12" fmla="*/ 3142192 w 3180821"/>
                    <a:gd name="connsiteY12" fmla="*/ 1697427 h 2276195"/>
                    <a:gd name="connsiteX13" fmla="*/ 3180821 w 3180821"/>
                    <a:gd name="connsiteY13" fmla="*/ 1644531 h 2276195"/>
                    <a:gd name="connsiteX14" fmla="*/ 3045354 w 3180821"/>
                    <a:gd name="connsiteY14" fmla="*/ 1603802 h 2276195"/>
                    <a:gd name="connsiteX15" fmla="*/ 2453217 w 3180821"/>
                    <a:gd name="connsiteY15" fmla="*/ 1417079 h 2276195"/>
                    <a:gd name="connsiteX16" fmla="*/ 2216680 w 3180821"/>
                    <a:gd name="connsiteY16" fmla="*/ 1336678 h 2276195"/>
                    <a:gd name="connsiteX17" fmla="*/ 2145242 w 3180821"/>
                    <a:gd name="connsiteY17" fmla="*/ 1310230 h 2276195"/>
                    <a:gd name="connsiteX18" fmla="*/ 2119313 w 3180821"/>
                    <a:gd name="connsiteY18" fmla="*/ 1298064 h 2276195"/>
                    <a:gd name="connsiteX19" fmla="*/ 2116138 w 3180821"/>
                    <a:gd name="connsiteY19" fmla="*/ 1294361 h 2276195"/>
                    <a:gd name="connsiteX20" fmla="*/ 2103438 w 3180821"/>
                    <a:gd name="connsiteY20" fmla="*/ 1293303 h 2276195"/>
                    <a:gd name="connsiteX21" fmla="*/ 2083330 w 3180821"/>
                    <a:gd name="connsiteY21" fmla="*/ 1284311 h 2276195"/>
                    <a:gd name="connsiteX22" fmla="*/ 2064280 w 3180821"/>
                    <a:gd name="connsiteY22" fmla="*/ 1265268 h 2276195"/>
                    <a:gd name="connsiteX23" fmla="*/ 2062163 w 3180821"/>
                    <a:gd name="connsiteY23" fmla="*/ 1260508 h 2276195"/>
                    <a:gd name="connsiteX24" fmla="*/ 2001309 w 3180821"/>
                    <a:gd name="connsiteY24" fmla="*/ 1085423 h 2276195"/>
                    <a:gd name="connsiteX25" fmla="*/ 1991254 w 3180821"/>
                    <a:gd name="connsiteY25" fmla="*/ 1038874 h 2276195"/>
                    <a:gd name="connsiteX26" fmla="*/ 1974321 w 3180821"/>
                    <a:gd name="connsiteY26" fmla="*/ 990210 h 2276195"/>
                    <a:gd name="connsiteX27" fmla="*/ 1963209 w 3180821"/>
                    <a:gd name="connsiteY27" fmla="*/ 967994 h 2276195"/>
                    <a:gd name="connsiteX28" fmla="*/ 1951038 w 3180821"/>
                    <a:gd name="connsiteY28" fmla="*/ 952125 h 2276195"/>
                    <a:gd name="connsiteX29" fmla="*/ 1938867 w 3180821"/>
                    <a:gd name="connsiteY29" fmla="*/ 943133 h 2276195"/>
                    <a:gd name="connsiteX30" fmla="*/ 1927225 w 3180821"/>
                    <a:gd name="connsiteY30" fmla="*/ 939430 h 2276195"/>
                    <a:gd name="connsiteX31" fmla="*/ 1915054 w 3180821"/>
                    <a:gd name="connsiteY31" fmla="*/ 939959 h 2276195"/>
                    <a:gd name="connsiteX32" fmla="*/ 1898121 w 3180821"/>
                    <a:gd name="connsiteY32" fmla="*/ 946835 h 2276195"/>
                    <a:gd name="connsiteX33" fmla="*/ 1879071 w 3180821"/>
                    <a:gd name="connsiteY33" fmla="*/ 963762 h 2276195"/>
                    <a:gd name="connsiteX34" fmla="*/ 1858434 w 3180821"/>
                    <a:gd name="connsiteY34" fmla="*/ 991268 h 2276195"/>
                    <a:gd name="connsiteX35" fmla="*/ 1855788 w 3180821"/>
                    <a:gd name="connsiteY35" fmla="*/ 997086 h 2276195"/>
                    <a:gd name="connsiteX36" fmla="*/ 1846263 w 3180821"/>
                    <a:gd name="connsiteY36" fmla="*/ 1025121 h 2276195"/>
                    <a:gd name="connsiteX37" fmla="*/ 1827213 w 3180821"/>
                    <a:gd name="connsiteY37" fmla="*/ 1116102 h 2276195"/>
                    <a:gd name="connsiteX38" fmla="*/ 1805517 w 3180821"/>
                    <a:gd name="connsiteY38" fmla="*/ 1261566 h 2276195"/>
                    <a:gd name="connsiteX39" fmla="*/ 1802342 w 3180821"/>
                    <a:gd name="connsiteY39" fmla="*/ 1290658 h 2276195"/>
                    <a:gd name="connsiteX40" fmla="*/ 1790700 w 3180821"/>
                    <a:gd name="connsiteY40" fmla="*/ 1303353 h 2276195"/>
                    <a:gd name="connsiteX41" fmla="*/ 1770063 w 3180821"/>
                    <a:gd name="connsiteY41" fmla="*/ 1321867 h 2276195"/>
                    <a:gd name="connsiteX42" fmla="*/ 1751013 w 3180821"/>
                    <a:gd name="connsiteY42" fmla="*/ 1331388 h 2276195"/>
                    <a:gd name="connsiteX43" fmla="*/ 1735138 w 3180821"/>
                    <a:gd name="connsiteY43" fmla="*/ 1334562 h 2276195"/>
                    <a:gd name="connsiteX44" fmla="*/ 1720850 w 3180821"/>
                    <a:gd name="connsiteY44" fmla="*/ 1330859 h 2276195"/>
                    <a:gd name="connsiteX45" fmla="*/ 1708680 w 3180821"/>
                    <a:gd name="connsiteY45" fmla="*/ 1321867 h 2276195"/>
                    <a:gd name="connsiteX46" fmla="*/ 1692275 w 3180821"/>
                    <a:gd name="connsiteY46" fmla="*/ 1300180 h 2276195"/>
                    <a:gd name="connsiteX47" fmla="*/ 1677459 w 3180821"/>
                    <a:gd name="connsiteY47" fmla="*/ 1262095 h 2276195"/>
                    <a:gd name="connsiteX48" fmla="*/ 1667405 w 3180821"/>
                    <a:gd name="connsiteY48" fmla="*/ 1221894 h 2276195"/>
                    <a:gd name="connsiteX49" fmla="*/ 1659467 w 3180821"/>
                    <a:gd name="connsiteY49" fmla="*/ 1170585 h 2276195"/>
                    <a:gd name="connsiteX50" fmla="*/ 1658938 w 3180821"/>
                    <a:gd name="connsiteY50" fmla="*/ 1162650 h 2276195"/>
                    <a:gd name="connsiteX51" fmla="*/ 1655234 w 3180821"/>
                    <a:gd name="connsiteY51" fmla="*/ 1151542 h 2276195"/>
                    <a:gd name="connsiteX52" fmla="*/ 1646767 w 3180821"/>
                    <a:gd name="connsiteY52" fmla="*/ 1135145 h 2276195"/>
                    <a:gd name="connsiteX53" fmla="*/ 1636184 w 3180821"/>
                    <a:gd name="connsiteY53" fmla="*/ 1121921 h 2276195"/>
                    <a:gd name="connsiteX54" fmla="*/ 1624542 w 3180821"/>
                    <a:gd name="connsiteY54" fmla="*/ 1113457 h 2276195"/>
                    <a:gd name="connsiteX55" fmla="*/ 1604963 w 3180821"/>
                    <a:gd name="connsiteY55" fmla="*/ 1107110 h 2276195"/>
                    <a:gd name="connsiteX56" fmla="*/ 1577446 w 3180821"/>
                    <a:gd name="connsiteY56" fmla="*/ 1107639 h 2276195"/>
                    <a:gd name="connsiteX57" fmla="*/ 1537230 w 3180821"/>
                    <a:gd name="connsiteY57" fmla="*/ 1121392 h 2276195"/>
                    <a:gd name="connsiteX58" fmla="*/ 1499130 w 3180821"/>
                    <a:gd name="connsiteY58" fmla="*/ 1144137 h 2276195"/>
                    <a:gd name="connsiteX59" fmla="*/ 1494896 w 3180821"/>
                    <a:gd name="connsiteY59" fmla="*/ 1147311 h 2276195"/>
                    <a:gd name="connsiteX60" fmla="*/ 1475317 w 3180821"/>
                    <a:gd name="connsiteY60" fmla="*/ 1150484 h 2276195"/>
                    <a:gd name="connsiteX61" fmla="*/ 1445684 w 3180821"/>
                    <a:gd name="connsiteY61" fmla="*/ 1149426 h 2276195"/>
                    <a:gd name="connsiteX62" fmla="*/ 1426634 w 3180821"/>
                    <a:gd name="connsiteY62" fmla="*/ 1143608 h 2276195"/>
                    <a:gd name="connsiteX63" fmla="*/ 1414992 w 3180821"/>
                    <a:gd name="connsiteY63" fmla="*/ 1132500 h 2276195"/>
                    <a:gd name="connsiteX64" fmla="*/ 1409700 w 3180821"/>
                    <a:gd name="connsiteY64" fmla="*/ 1114515 h 2276195"/>
                    <a:gd name="connsiteX65" fmla="*/ 1412875 w 3180821"/>
                    <a:gd name="connsiteY65" fmla="*/ 1093886 h 2276195"/>
                    <a:gd name="connsiteX66" fmla="*/ 1413405 w 3180821"/>
                    <a:gd name="connsiteY66" fmla="*/ 1091770 h 2276195"/>
                    <a:gd name="connsiteX67" fmla="*/ 1421342 w 3180821"/>
                    <a:gd name="connsiteY67" fmla="*/ 1049453 h 2276195"/>
                    <a:gd name="connsiteX68" fmla="*/ 1429809 w 3180821"/>
                    <a:gd name="connsiteY68" fmla="*/ 975928 h 2276195"/>
                    <a:gd name="connsiteX69" fmla="*/ 1431925 w 3180821"/>
                    <a:gd name="connsiteY69" fmla="*/ 912453 h 2276195"/>
                    <a:gd name="connsiteX70" fmla="*/ 1429809 w 3180821"/>
                    <a:gd name="connsiteY70" fmla="*/ 858499 h 2276195"/>
                    <a:gd name="connsiteX71" fmla="*/ 1422930 w 3180821"/>
                    <a:gd name="connsiteY71" fmla="*/ 813538 h 2276195"/>
                    <a:gd name="connsiteX72" fmla="*/ 1411817 w 3180821"/>
                    <a:gd name="connsiteY72" fmla="*/ 775982 h 2276195"/>
                    <a:gd name="connsiteX73" fmla="*/ 1399117 w 3180821"/>
                    <a:gd name="connsiteY73" fmla="*/ 746360 h 2276195"/>
                    <a:gd name="connsiteX74" fmla="*/ 1383771 w 3180821"/>
                    <a:gd name="connsiteY74" fmla="*/ 723615 h 2276195"/>
                    <a:gd name="connsiteX75" fmla="*/ 1366838 w 3180821"/>
                    <a:gd name="connsiteY75" fmla="*/ 706159 h 2276195"/>
                    <a:gd name="connsiteX76" fmla="*/ 1349375 w 3180821"/>
                    <a:gd name="connsiteY76" fmla="*/ 692935 h 2276195"/>
                    <a:gd name="connsiteX77" fmla="*/ 1323446 w 3180821"/>
                    <a:gd name="connsiteY77" fmla="*/ 681827 h 2276195"/>
                    <a:gd name="connsiteX78" fmla="*/ 1282700 w 3180821"/>
                    <a:gd name="connsiteY78" fmla="*/ 676538 h 2276195"/>
                    <a:gd name="connsiteX79" fmla="*/ 1275821 w 3180821"/>
                    <a:gd name="connsiteY79" fmla="*/ 678125 h 2276195"/>
                    <a:gd name="connsiteX80" fmla="*/ 1264180 w 3180821"/>
                    <a:gd name="connsiteY80" fmla="*/ 681827 h 2276195"/>
                    <a:gd name="connsiteX81" fmla="*/ 1245659 w 3180821"/>
                    <a:gd name="connsiteY81" fmla="*/ 690291 h 2276195"/>
                    <a:gd name="connsiteX82" fmla="*/ 1223963 w 3180821"/>
                    <a:gd name="connsiteY82" fmla="*/ 707746 h 2276195"/>
                    <a:gd name="connsiteX83" fmla="*/ 1206500 w 3180821"/>
                    <a:gd name="connsiteY83" fmla="*/ 735252 h 2276195"/>
                    <a:gd name="connsiteX84" fmla="*/ 1199621 w 3180821"/>
                    <a:gd name="connsiteY84" fmla="*/ 765403 h 2276195"/>
                    <a:gd name="connsiteX85" fmla="*/ 1200680 w 3180821"/>
                    <a:gd name="connsiteY85" fmla="*/ 810364 h 2276195"/>
                    <a:gd name="connsiteX86" fmla="*/ 1212321 w 3180821"/>
                    <a:gd name="connsiteY86" fmla="*/ 852152 h 2276195"/>
                    <a:gd name="connsiteX87" fmla="*/ 1214438 w 3180821"/>
                    <a:gd name="connsiteY87" fmla="*/ 856913 h 2276195"/>
                    <a:gd name="connsiteX88" fmla="*/ 1220788 w 3180821"/>
                    <a:gd name="connsiteY88" fmla="*/ 870665 h 2276195"/>
                    <a:gd name="connsiteX89" fmla="*/ 1231371 w 3180821"/>
                    <a:gd name="connsiteY89" fmla="*/ 905577 h 2276195"/>
                    <a:gd name="connsiteX90" fmla="*/ 1243542 w 3180821"/>
                    <a:gd name="connsiteY90" fmla="*/ 966936 h 2276195"/>
                    <a:gd name="connsiteX91" fmla="*/ 1255184 w 3180821"/>
                    <a:gd name="connsiteY91" fmla="*/ 1083836 h 2276195"/>
                    <a:gd name="connsiteX92" fmla="*/ 1255184 w 3180821"/>
                    <a:gd name="connsiteY92" fmla="*/ 1107110 h 2276195"/>
                    <a:gd name="connsiteX93" fmla="*/ 1238780 w 3180821"/>
                    <a:gd name="connsiteY93" fmla="*/ 1120334 h 2276195"/>
                    <a:gd name="connsiteX94" fmla="*/ 1209146 w 3180821"/>
                    <a:gd name="connsiteY94" fmla="*/ 1140434 h 2276195"/>
                    <a:gd name="connsiteX95" fmla="*/ 1181630 w 3180821"/>
                    <a:gd name="connsiteY95" fmla="*/ 1151542 h 2276195"/>
                    <a:gd name="connsiteX96" fmla="*/ 1157288 w 3180821"/>
                    <a:gd name="connsiteY96" fmla="*/ 1155774 h 2276195"/>
                    <a:gd name="connsiteX97" fmla="*/ 1135592 w 3180821"/>
                    <a:gd name="connsiteY97" fmla="*/ 1152600 h 2276195"/>
                    <a:gd name="connsiteX98" fmla="*/ 1115484 w 3180821"/>
                    <a:gd name="connsiteY98" fmla="*/ 1143608 h 2276195"/>
                    <a:gd name="connsiteX99" fmla="*/ 1089555 w 3180821"/>
                    <a:gd name="connsiteY99" fmla="*/ 1122979 h 2276195"/>
                    <a:gd name="connsiteX100" fmla="*/ 1062038 w 3180821"/>
                    <a:gd name="connsiteY100" fmla="*/ 1084894 h 2276195"/>
                    <a:gd name="connsiteX101" fmla="*/ 1044046 w 3180821"/>
                    <a:gd name="connsiteY101" fmla="*/ 1043635 h 2276195"/>
                    <a:gd name="connsiteX102" fmla="*/ 1027113 w 3180821"/>
                    <a:gd name="connsiteY102" fmla="*/ 992326 h 2276195"/>
                    <a:gd name="connsiteX103" fmla="*/ 1025525 w 3180821"/>
                    <a:gd name="connsiteY103" fmla="*/ 983334 h 2276195"/>
                    <a:gd name="connsiteX104" fmla="*/ 1016000 w 3180821"/>
                    <a:gd name="connsiteY104" fmla="*/ 955828 h 2276195"/>
                    <a:gd name="connsiteX105" fmla="*/ 1001184 w 3180821"/>
                    <a:gd name="connsiteY105" fmla="*/ 882831 h 2276195"/>
                    <a:gd name="connsiteX106" fmla="*/ 992188 w 3180821"/>
                    <a:gd name="connsiteY106" fmla="*/ 796082 h 2276195"/>
                    <a:gd name="connsiteX107" fmla="*/ 987425 w 3180821"/>
                    <a:gd name="connsiteY107" fmla="*/ 704573 h 2276195"/>
                    <a:gd name="connsiteX108" fmla="*/ 987425 w 3180821"/>
                    <a:gd name="connsiteY108" fmla="*/ 488758 h 2276195"/>
                    <a:gd name="connsiteX109" fmla="*/ 990071 w 3180821"/>
                    <a:gd name="connsiteY109" fmla="*/ 437978 h 2276195"/>
                    <a:gd name="connsiteX110" fmla="*/ 981605 w 3180821"/>
                    <a:gd name="connsiteY110" fmla="*/ 415232 h 2276195"/>
                    <a:gd name="connsiteX111" fmla="*/ 964671 w 3180821"/>
                    <a:gd name="connsiteY111" fmla="*/ 378734 h 2276195"/>
                    <a:gd name="connsiteX112" fmla="*/ 947209 w 3180821"/>
                    <a:gd name="connsiteY112" fmla="*/ 352815 h 2276195"/>
                    <a:gd name="connsiteX113" fmla="*/ 931334 w 3180821"/>
                    <a:gd name="connsiteY113" fmla="*/ 335360 h 2276195"/>
                    <a:gd name="connsiteX114" fmla="*/ 914400 w 3180821"/>
                    <a:gd name="connsiteY114" fmla="*/ 325839 h 2276195"/>
                    <a:gd name="connsiteX115" fmla="*/ 899055 w 3180821"/>
                    <a:gd name="connsiteY115" fmla="*/ 323723 h 2276195"/>
                    <a:gd name="connsiteX116" fmla="*/ 884767 w 3180821"/>
                    <a:gd name="connsiteY116" fmla="*/ 326896 h 2276195"/>
                    <a:gd name="connsiteX117" fmla="*/ 869950 w 3180821"/>
                    <a:gd name="connsiteY117" fmla="*/ 334302 h 2276195"/>
                    <a:gd name="connsiteX118" fmla="*/ 850900 w 3180821"/>
                    <a:gd name="connsiteY118" fmla="*/ 352815 h 2276195"/>
                    <a:gd name="connsiteX119" fmla="*/ 829734 w 3180821"/>
                    <a:gd name="connsiteY119" fmla="*/ 382966 h 2276195"/>
                    <a:gd name="connsiteX120" fmla="*/ 809096 w 3180821"/>
                    <a:gd name="connsiteY120" fmla="*/ 424754 h 2276195"/>
                    <a:gd name="connsiteX121" fmla="*/ 805921 w 3180821"/>
                    <a:gd name="connsiteY121" fmla="*/ 433217 h 2276195"/>
                    <a:gd name="connsiteX122" fmla="*/ 800100 w 3180821"/>
                    <a:gd name="connsiteY122" fmla="*/ 459136 h 2276195"/>
                    <a:gd name="connsiteX123" fmla="*/ 796925 w 3180821"/>
                    <a:gd name="connsiteY123" fmla="*/ 514148 h 2276195"/>
                    <a:gd name="connsiteX124" fmla="*/ 804863 w 3180821"/>
                    <a:gd name="connsiteY124" fmla="*/ 569688 h 2276195"/>
                    <a:gd name="connsiteX125" fmla="*/ 819680 w 3180821"/>
                    <a:gd name="connsiteY125" fmla="*/ 624700 h 2276195"/>
                    <a:gd name="connsiteX126" fmla="*/ 849842 w 3180821"/>
                    <a:gd name="connsiteY126" fmla="*/ 701399 h 2276195"/>
                    <a:gd name="connsiteX127" fmla="*/ 892175 w 3180821"/>
                    <a:gd name="connsiteY127" fmla="*/ 783916 h 2276195"/>
                    <a:gd name="connsiteX128" fmla="*/ 906992 w 3180821"/>
                    <a:gd name="connsiteY128" fmla="*/ 811422 h 2276195"/>
                    <a:gd name="connsiteX129" fmla="*/ 918105 w 3180821"/>
                    <a:gd name="connsiteY129" fmla="*/ 835754 h 2276195"/>
                    <a:gd name="connsiteX130" fmla="*/ 932921 w 3180821"/>
                    <a:gd name="connsiteY130" fmla="*/ 891824 h 2276195"/>
                    <a:gd name="connsiteX131" fmla="*/ 942446 w 3180821"/>
                    <a:gd name="connsiteY131" fmla="*/ 966936 h 2276195"/>
                    <a:gd name="connsiteX132" fmla="*/ 943505 w 3180821"/>
                    <a:gd name="connsiteY132" fmla="*/ 979631 h 2276195"/>
                    <a:gd name="connsiteX133" fmla="*/ 938742 w 3180821"/>
                    <a:gd name="connsiteY133" fmla="*/ 982805 h 2276195"/>
                    <a:gd name="connsiteX134" fmla="*/ 929746 w 3180821"/>
                    <a:gd name="connsiteY134" fmla="*/ 984391 h 2276195"/>
                    <a:gd name="connsiteX135" fmla="*/ 914400 w 3180821"/>
                    <a:gd name="connsiteY135" fmla="*/ 979631 h 2276195"/>
                    <a:gd name="connsiteX136" fmla="*/ 892175 w 3180821"/>
                    <a:gd name="connsiteY136" fmla="*/ 961117 h 2276195"/>
                    <a:gd name="connsiteX137" fmla="*/ 869950 w 3180821"/>
                    <a:gd name="connsiteY137" fmla="*/ 934140 h 2276195"/>
                    <a:gd name="connsiteX138" fmla="*/ 821267 w 3180821"/>
                    <a:gd name="connsiteY138" fmla="*/ 853739 h 2276195"/>
                    <a:gd name="connsiteX139" fmla="*/ 810155 w 3180821"/>
                    <a:gd name="connsiteY139" fmla="*/ 830994 h 2276195"/>
                    <a:gd name="connsiteX140" fmla="*/ 790046 w 3180821"/>
                    <a:gd name="connsiteY140" fmla="*/ 802959 h 2276195"/>
                    <a:gd name="connsiteX141" fmla="*/ 757238 w 3180821"/>
                    <a:gd name="connsiteY141" fmla="*/ 768576 h 2276195"/>
                    <a:gd name="connsiteX142" fmla="*/ 738188 w 3180821"/>
                    <a:gd name="connsiteY142" fmla="*/ 756939 h 2276195"/>
                    <a:gd name="connsiteX143" fmla="*/ 728663 w 3180821"/>
                    <a:gd name="connsiteY143" fmla="*/ 754824 h 2276195"/>
                    <a:gd name="connsiteX144" fmla="*/ 716492 w 3180821"/>
                    <a:gd name="connsiteY144" fmla="*/ 758526 h 2276195"/>
                    <a:gd name="connsiteX145" fmla="*/ 706438 w 3180821"/>
                    <a:gd name="connsiteY145" fmla="*/ 773866 h 2276195"/>
                    <a:gd name="connsiteX146" fmla="*/ 703263 w 3180821"/>
                    <a:gd name="connsiteY146" fmla="*/ 796611 h 2276195"/>
                    <a:gd name="connsiteX147" fmla="*/ 705379 w 3180821"/>
                    <a:gd name="connsiteY147" fmla="*/ 820943 h 2276195"/>
                    <a:gd name="connsiteX148" fmla="*/ 713317 w 3180821"/>
                    <a:gd name="connsiteY148" fmla="*/ 843160 h 2276195"/>
                    <a:gd name="connsiteX149" fmla="*/ 718609 w 3180821"/>
                    <a:gd name="connsiteY149" fmla="*/ 851623 h 2276195"/>
                    <a:gd name="connsiteX150" fmla="*/ 733954 w 3180821"/>
                    <a:gd name="connsiteY150" fmla="*/ 873839 h 2276195"/>
                    <a:gd name="connsiteX151" fmla="*/ 784225 w 3180821"/>
                    <a:gd name="connsiteY151" fmla="*/ 963762 h 2276195"/>
                    <a:gd name="connsiteX152" fmla="*/ 865717 w 3180821"/>
                    <a:gd name="connsiteY152" fmla="*/ 1119805 h 2276195"/>
                    <a:gd name="connsiteX153" fmla="*/ 882121 w 3180821"/>
                    <a:gd name="connsiteY153" fmla="*/ 1152600 h 2276195"/>
                    <a:gd name="connsiteX154" fmla="*/ 886355 w 3180821"/>
                    <a:gd name="connsiteY154" fmla="*/ 1171643 h 2276195"/>
                    <a:gd name="connsiteX155" fmla="*/ 886355 w 3180821"/>
                    <a:gd name="connsiteY155" fmla="*/ 1199149 h 2276195"/>
                    <a:gd name="connsiteX156" fmla="*/ 879475 w 3180821"/>
                    <a:gd name="connsiteY156" fmla="*/ 1217133 h 2276195"/>
                    <a:gd name="connsiteX157" fmla="*/ 867834 w 3180821"/>
                    <a:gd name="connsiteY157" fmla="*/ 1228241 h 2276195"/>
                    <a:gd name="connsiteX158" fmla="*/ 847196 w 3180821"/>
                    <a:gd name="connsiteY158" fmla="*/ 1233531 h 2276195"/>
                    <a:gd name="connsiteX159" fmla="*/ 824442 w 3180821"/>
                    <a:gd name="connsiteY159" fmla="*/ 1229299 h 2276195"/>
                    <a:gd name="connsiteX160" fmla="*/ 821267 w 3180821"/>
                    <a:gd name="connsiteY160" fmla="*/ 1228770 h 2276195"/>
                    <a:gd name="connsiteX161" fmla="*/ 637646 w 3180821"/>
                    <a:gd name="connsiteY161" fmla="*/ 807190 h 2276195"/>
                    <a:gd name="connsiteX162" fmla="*/ 515938 w 3180821"/>
                    <a:gd name="connsiteY162" fmla="*/ 524727 h 2276195"/>
                    <a:gd name="connsiteX163" fmla="*/ 488421 w 3180821"/>
                    <a:gd name="connsiteY163" fmla="*/ 459136 h 2276195"/>
                    <a:gd name="connsiteX164" fmla="*/ 436034 w 3180821"/>
                    <a:gd name="connsiteY164" fmla="*/ 345939 h 2276195"/>
                    <a:gd name="connsiteX165" fmla="*/ 385763 w 3180821"/>
                    <a:gd name="connsiteY165" fmla="*/ 251255 h 2276195"/>
                    <a:gd name="connsiteX166" fmla="*/ 337609 w 3180821"/>
                    <a:gd name="connsiteY166" fmla="*/ 175614 h 2276195"/>
                    <a:gd name="connsiteX167" fmla="*/ 291571 w 3180821"/>
                    <a:gd name="connsiteY167" fmla="*/ 115842 h 2276195"/>
                    <a:gd name="connsiteX168" fmla="*/ 248179 w 3180821"/>
                    <a:gd name="connsiteY168" fmla="*/ 70881 h 2276195"/>
                    <a:gd name="connsiteX169" fmla="*/ 207963 w 3180821"/>
                    <a:gd name="connsiteY169" fmla="*/ 38085 h 2276195"/>
                    <a:gd name="connsiteX170" fmla="*/ 171450 w 3180821"/>
                    <a:gd name="connsiteY170" fmla="*/ 16398 h 2276195"/>
                    <a:gd name="connsiteX171" fmla="*/ 137584 w 3180821"/>
                    <a:gd name="connsiteY171" fmla="*/ 4232 h 2276195"/>
                    <a:gd name="connsiteX172" fmla="*/ 107421 w 3180821"/>
                    <a:gd name="connsiteY172" fmla="*/ 0 h 2276195"/>
                    <a:gd name="connsiteX173" fmla="*/ 80434 w 3180821"/>
                    <a:gd name="connsiteY173" fmla="*/ 1587 h 2276195"/>
                    <a:gd name="connsiteX174" fmla="*/ 58738 w 3180821"/>
                    <a:gd name="connsiteY174" fmla="*/ 6877 h 2276195"/>
                    <a:gd name="connsiteX175" fmla="*/ 17463 w 3180821"/>
                    <a:gd name="connsiteY175" fmla="*/ 28035 h 2276195"/>
                    <a:gd name="connsiteX176" fmla="*/ 10584 w 3180821"/>
                    <a:gd name="connsiteY176" fmla="*/ 34911 h 2276195"/>
                    <a:gd name="connsiteX177" fmla="*/ 6879 w 3180821"/>
                    <a:gd name="connsiteY177" fmla="*/ 40201 h 2276195"/>
                    <a:gd name="connsiteX178" fmla="*/ 1588 w 3180821"/>
                    <a:gd name="connsiteY178" fmla="*/ 53425 h 2276195"/>
                    <a:gd name="connsiteX179" fmla="*/ 0 w 3180821"/>
                    <a:gd name="connsiteY179" fmla="*/ 79344 h 2276195"/>
                    <a:gd name="connsiteX180" fmla="*/ 7409 w 3180821"/>
                    <a:gd name="connsiteY180" fmla="*/ 122719 h 2276195"/>
                    <a:gd name="connsiteX181" fmla="*/ 25929 w 3180821"/>
                    <a:gd name="connsiteY181" fmla="*/ 175085 h 2276195"/>
                    <a:gd name="connsiteX182" fmla="*/ 68263 w 3180821"/>
                    <a:gd name="connsiteY182" fmla="*/ 265537 h 2276195"/>
                    <a:gd name="connsiteX183" fmla="*/ 146050 w 3180821"/>
                    <a:gd name="connsiteY183" fmla="*/ 403066 h 2276195"/>
                    <a:gd name="connsiteX184" fmla="*/ 235479 w 3180821"/>
                    <a:gd name="connsiteY184" fmla="*/ 541653 h 2276195"/>
                    <a:gd name="connsiteX185" fmla="*/ 322263 w 3180821"/>
                    <a:gd name="connsiteY185" fmla="*/ 668603 h 2276195"/>
                    <a:gd name="connsiteX186" fmla="*/ 422804 w 3180821"/>
                    <a:gd name="connsiteY186" fmla="*/ 808777 h 2276195"/>
                    <a:gd name="connsiteX187" fmla="*/ 439738 w 3180821"/>
                    <a:gd name="connsiteY187" fmla="*/ 830465 h 2276195"/>
                    <a:gd name="connsiteX188" fmla="*/ 466196 w 3180821"/>
                    <a:gd name="connsiteY188" fmla="*/ 875426 h 2276195"/>
                    <a:gd name="connsiteX189" fmla="*/ 516467 w 3180821"/>
                    <a:gd name="connsiteY189" fmla="*/ 970639 h 2276195"/>
                    <a:gd name="connsiteX190" fmla="*/ 564092 w 3180821"/>
                    <a:gd name="connsiteY190" fmla="*/ 1069554 h 2276195"/>
                    <a:gd name="connsiteX191" fmla="*/ 606425 w 3180821"/>
                    <a:gd name="connsiteY191" fmla="*/ 1172172 h 2276195"/>
                    <a:gd name="connsiteX192" fmla="*/ 664634 w 3180821"/>
                    <a:gd name="connsiteY192" fmla="*/ 1327685 h 2276195"/>
                    <a:gd name="connsiteX193" fmla="*/ 729192 w 3180821"/>
                    <a:gd name="connsiteY193" fmla="*/ 1531863 h 2276195"/>
                    <a:gd name="connsiteX194" fmla="*/ 779463 w 3180821"/>
                    <a:gd name="connsiteY194" fmla="*/ 1720172 h 2276195"/>
                    <a:gd name="connsiteX195" fmla="*/ 815975 w 3180821"/>
                    <a:gd name="connsiteY195" fmla="*/ 1879389 h 2276195"/>
                    <a:gd name="connsiteX196" fmla="*/ 848784 w 3180821"/>
                    <a:gd name="connsiteY196" fmla="*/ 2045482 h 2276195"/>
                    <a:gd name="connsiteX197" fmla="*/ 852488 w 3180821"/>
                    <a:gd name="connsiteY197" fmla="*/ 2069814 h 2276195"/>
                    <a:gd name="connsiteX198" fmla="*/ 846667 w 3180821"/>
                    <a:gd name="connsiteY198" fmla="*/ 2089385 h 2276195"/>
                    <a:gd name="connsiteX199" fmla="*/ 403631 w 3180821"/>
                    <a:gd name="connsiteY199" fmla="*/ 2276195 h 2276195"/>
                    <a:gd name="connsiteX0" fmla="*/ 403631 w 3180821"/>
                    <a:gd name="connsiteY0" fmla="*/ 2276195 h 2276195"/>
                    <a:gd name="connsiteX1" fmla="*/ 3085922 w 3180821"/>
                    <a:gd name="connsiteY1" fmla="*/ 2109788 h 2276195"/>
                    <a:gd name="connsiteX2" fmla="*/ 3083984 w 3180821"/>
                    <a:gd name="connsiteY2" fmla="*/ 2107899 h 2276195"/>
                    <a:gd name="connsiteX3" fmla="*/ 3060171 w 3180821"/>
                    <a:gd name="connsiteY3" fmla="*/ 2076161 h 2276195"/>
                    <a:gd name="connsiteX4" fmla="*/ 3042180 w 3180821"/>
                    <a:gd name="connsiteY4" fmla="*/ 2031200 h 2276195"/>
                    <a:gd name="connsiteX5" fmla="*/ 3036888 w 3180821"/>
                    <a:gd name="connsiteY5" fmla="*/ 1986767 h 2276195"/>
                    <a:gd name="connsiteX6" fmla="*/ 3040063 w 3180821"/>
                    <a:gd name="connsiteY6" fmla="*/ 1943393 h 2276195"/>
                    <a:gd name="connsiteX7" fmla="*/ 3048000 w 3180821"/>
                    <a:gd name="connsiteY7" fmla="*/ 1902134 h 2276195"/>
                    <a:gd name="connsiteX8" fmla="*/ 3064404 w 3180821"/>
                    <a:gd name="connsiteY8" fmla="*/ 1846593 h 2276195"/>
                    <a:gd name="connsiteX9" fmla="*/ 3071813 w 3180821"/>
                    <a:gd name="connsiteY9" fmla="*/ 1817501 h 2276195"/>
                    <a:gd name="connsiteX10" fmla="*/ 3076576 w 3180821"/>
                    <a:gd name="connsiteY10" fmla="*/ 1803748 h 2276195"/>
                    <a:gd name="connsiteX11" fmla="*/ 3095626 w 3180821"/>
                    <a:gd name="connsiteY11" fmla="*/ 1767250 h 2276195"/>
                    <a:gd name="connsiteX12" fmla="*/ 3142192 w 3180821"/>
                    <a:gd name="connsiteY12" fmla="*/ 1697427 h 2276195"/>
                    <a:gd name="connsiteX13" fmla="*/ 3180821 w 3180821"/>
                    <a:gd name="connsiteY13" fmla="*/ 1644531 h 2276195"/>
                    <a:gd name="connsiteX14" fmla="*/ 3045354 w 3180821"/>
                    <a:gd name="connsiteY14" fmla="*/ 1603802 h 2276195"/>
                    <a:gd name="connsiteX15" fmla="*/ 2453217 w 3180821"/>
                    <a:gd name="connsiteY15" fmla="*/ 1417079 h 2276195"/>
                    <a:gd name="connsiteX16" fmla="*/ 2216680 w 3180821"/>
                    <a:gd name="connsiteY16" fmla="*/ 1336678 h 2276195"/>
                    <a:gd name="connsiteX17" fmla="*/ 2145242 w 3180821"/>
                    <a:gd name="connsiteY17" fmla="*/ 1310230 h 2276195"/>
                    <a:gd name="connsiteX18" fmla="*/ 2119313 w 3180821"/>
                    <a:gd name="connsiteY18" fmla="*/ 1298064 h 2276195"/>
                    <a:gd name="connsiteX19" fmla="*/ 2116138 w 3180821"/>
                    <a:gd name="connsiteY19" fmla="*/ 1294361 h 2276195"/>
                    <a:gd name="connsiteX20" fmla="*/ 2103438 w 3180821"/>
                    <a:gd name="connsiteY20" fmla="*/ 1293303 h 2276195"/>
                    <a:gd name="connsiteX21" fmla="*/ 2083330 w 3180821"/>
                    <a:gd name="connsiteY21" fmla="*/ 1284311 h 2276195"/>
                    <a:gd name="connsiteX22" fmla="*/ 2064280 w 3180821"/>
                    <a:gd name="connsiteY22" fmla="*/ 1265268 h 2276195"/>
                    <a:gd name="connsiteX23" fmla="*/ 2062163 w 3180821"/>
                    <a:gd name="connsiteY23" fmla="*/ 1260508 h 2276195"/>
                    <a:gd name="connsiteX24" fmla="*/ 2001309 w 3180821"/>
                    <a:gd name="connsiteY24" fmla="*/ 1085423 h 2276195"/>
                    <a:gd name="connsiteX25" fmla="*/ 1991254 w 3180821"/>
                    <a:gd name="connsiteY25" fmla="*/ 1038874 h 2276195"/>
                    <a:gd name="connsiteX26" fmla="*/ 1974321 w 3180821"/>
                    <a:gd name="connsiteY26" fmla="*/ 990210 h 2276195"/>
                    <a:gd name="connsiteX27" fmla="*/ 1963209 w 3180821"/>
                    <a:gd name="connsiteY27" fmla="*/ 967994 h 2276195"/>
                    <a:gd name="connsiteX28" fmla="*/ 1951038 w 3180821"/>
                    <a:gd name="connsiteY28" fmla="*/ 952125 h 2276195"/>
                    <a:gd name="connsiteX29" fmla="*/ 1938867 w 3180821"/>
                    <a:gd name="connsiteY29" fmla="*/ 943133 h 2276195"/>
                    <a:gd name="connsiteX30" fmla="*/ 1927225 w 3180821"/>
                    <a:gd name="connsiteY30" fmla="*/ 939430 h 2276195"/>
                    <a:gd name="connsiteX31" fmla="*/ 1915054 w 3180821"/>
                    <a:gd name="connsiteY31" fmla="*/ 939959 h 2276195"/>
                    <a:gd name="connsiteX32" fmla="*/ 1898121 w 3180821"/>
                    <a:gd name="connsiteY32" fmla="*/ 946835 h 2276195"/>
                    <a:gd name="connsiteX33" fmla="*/ 1879071 w 3180821"/>
                    <a:gd name="connsiteY33" fmla="*/ 963762 h 2276195"/>
                    <a:gd name="connsiteX34" fmla="*/ 1858434 w 3180821"/>
                    <a:gd name="connsiteY34" fmla="*/ 991268 h 2276195"/>
                    <a:gd name="connsiteX35" fmla="*/ 1855788 w 3180821"/>
                    <a:gd name="connsiteY35" fmla="*/ 997086 h 2276195"/>
                    <a:gd name="connsiteX36" fmla="*/ 1846263 w 3180821"/>
                    <a:gd name="connsiteY36" fmla="*/ 1025121 h 2276195"/>
                    <a:gd name="connsiteX37" fmla="*/ 1827213 w 3180821"/>
                    <a:gd name="connsiteY37" fmla="*/ 1116102 h 2276195"/>
                    <a:gd name="connsiteX38" fmla="*/ 1805517 w 3180821"/>
                    <a:gd name="connsiteY38" fmla="*/ 1261566 h 2276195"/>
                    <a:gd name="connsiteX39" fmla="*/ 1802342 w 3180821"/>
                    <a:gd name="connsiteY39" fmla="*/ 1290658 h 2276195"/>
                    <a:gd name="connsiteX40" fmla="*/ 1790700 w 3180821"/>
                    <a:gd name="connsiteY40" fmla="*/ 1303353 h 2276195"/>
                    <a:gd name="connsiteX41" fmla="*/ 1770063 w 3180821"/>
                    <a:gd name="connsiteY41" fmla="*/ 1321867 h 2276195"/>
                    <a:gd name="connsiteX42" fmla="*/ 1751013 w 3180821"/>
                    <a:gd name="connsiteY42" fmla="*/ 1331388 h 2276195"/>
                    <a:gd name="connsiteX43" fmla="*/ 1735138 w 3180821"/>
                    <a:gd name="connsiteY43" fmla="*/ 1334562 h 2276195"/>
                    <a:gd name="connsiteX44" fmla="*/ 1720850 w 3180821"/>
                    <a:gd name="connsiteY44" fmla="*/ 1330859 h 2276195"/>
                    <a:gd name="connsiteX45" fmla="*/ 1708680 w 3180821"/>
                    <a:gd name="connsiteY45" fmla="*/ 1321867 h 2276195"/>
                    <a:gd name="connsiteX46" fmla="*/ 1692275 w 3180821"/>
                    <a:gd name="connsiteY46" fmla="*/ 1300180 h 2276195"/>
                    <a:gd name="connsiteX47" fmla="*/ 1677459 w 3180821"/>
                    <a:gd name="connsiteY47" fmla="*/ 1262095 h 2276195"/>
                    <a:gd name="connsiteX48" fmla="*/ 1667405 w 3180821"/>
                    <a:gd name="connsiteY48" fmla="*/ 1221894 h 2276195"/>
                    <a:gd name="connsiteX49" fmla="*/ 1659467 w 3180821"/>
                    <a:gd name="connsiteY49" fmla="*/ 1170585 h 2276195"/>
                    <a:gd name="connsiteX50" fmla="*/ 1658938 w 3180821"/>
                    <a:gd name="connsiteY50" fmla="*/ 1162650 h 2276195"/>
                    <a:gd name="connsiteX51" fmla="*/ 1655234 w 3180821"/>
                    <a:gd name="connsiteY51" fmla="*/ 1151542 h 2276195"/>
                    <a:gd name="connsiteX52" fmla="*/ 1646767 w 3180821"/>
                    <a:gd name="connsiteY52" fmla="*/ 1135145 h 2276195"/>
                    <a:gd name="connsiteX53" fmla="*/ 1636184 w 3180821"/>
                    <a:gd name="connsiteY53" fmla="*/ 1121921 h 2276195"/>
                    <a:gd name="connsiteX54" fmla="*/ 1624542 w 3180821"/>
                    <a:gd name="connsiteY54" fmla="*/ 1113457 h 2276195"/>
                    <a:gd name="connsiteX55" fmla="*/ 1604963 w 3180821"/>
                    <a:gd name="connsiteY55" fmla="*/ 1107110 h 2276195"/>
                    <a:gd name="connsiteX56" fmla="*/ 1577446 w 3180821"/>
                    <a:gd name="connsiteY56" fmla="*/ 1107639 h 2276195"/>
                    <a:gd name="connsiteX57" fmla="*/ 1537230 w 3180821"/>
                    <a:gd name="connsiteY57" fmla="*/ 1121392 h 2276195"/>
                    <a:gd name="connsiteX58" fmla="*/ 1499130 w 3180821"/>
                    <a:gd name="connsiteY58" fmla="*/ 1144137 h 2276195"/>
                    <a:gd name="connsiteX59" fmla="*/ 1494896 w 3180821"/>
                    <a:gd name="connsiteY59" fmla="*/ 1147311 h 2276195"/>
                    <a:gd name="connsiteX60" fmla="*/ 1475317 w 3180821"/>
                    <a:gd name="connsiteY60" fmla="*/ 1150484 h 2276195"/>
                    <a:gd name="connsiteX61" fmla="*/ 1445684 w 3180821"/>
                    <a:gd name="connsiteY61" fmla="*/ 1149426 h 2276195"/>
                    <a:gd name="connsiteX62" fmla="*/ 1426634 w 3180821"/>
                    <a:gd name="connsiteY62" fmla="*/ 1143608 h 2276195"/>
                    <a:gd name="connsiteX63" fmla="*/ 1414992 w 3180821"/>
                    <a:gd name="connsiteY63" fmla="*/ 1132500 h 2276195"/>
                    <a:gd name="connsiteX64" fmla="*/ 1409700 w 3180821"/>
                    <a:gd name="connsiteY64" fmla="*/ 1114515 h 2276195"/>
                    <a:gd name="connsiteX65" fmla="*/ 1412875 w 3180821"/>
                    <a:gd name="connsiteY65" fmla="*/ 1093886 h 2276195"/>
                    <a:gd name="connsiteX66" fmla="*/ 1413405 w 3180821"/>
                    <a:gd name="connsiteY66" fmla="*/ 1091770 h 2276195"/>
                    <a:gd name="connsiteX67" fmla="*/ 1421342 w 3180821"/>
                    <a:gd name="connsiteY67" fmla="*/ 1049453 h 2276195"/>
                    <a:gd name="connsiteX68" fmla="*/ 1429809 w 3180821"/>
                    <a:gd name="connsiteY68" fmla="*/ 975928 h 2276195"/>
                    <a:gd name="connsiteX69" fmla="*/ 1431925 w 3180821"/>
                    <a:gd name="connsiteY69" fmla="*/ 912453 h 2276195"/>
                    <a:gd name="connsiteX70" fmla="*/ 1429809 w 3180821"/>
                    <a:gd name="connsiteY70" fmla="*/ 858499 h 2276195"/>
                    <a:gd name="connsiteX71" fmla="*/ 1422930 w 3180821"/>
                    <a:gd name="connsiteY71" fmla="*/ 813538 h 2276195"/>
                    <a:gd name="connsiteX72" fmla="*/ 1411817 w 3180821"/>
                    <a:gd name="connsiteY72" fmla="*/ 775982 h 2276195"/>
                    <a:gd name="connsiteX73" fmla="*/ 1399117 w 3180821"/>
                    <a:gd name="connsiteY73" fmla="*/ 746360 h 2276195"/>
                    <a:gd name="connsiteX74" fmla="*/ 1383771 w 3180821"/>
                    <a:gd name="connsiteY74" fmla="*/ 723615 h 2276195"/>
                    <a:gd name="connsiteX75" fmla="*/ 1366838 w 3180821"/>
                    <a:gd name="connsiteY75" fmla="*/ 706159 h 2276195"/>
                    <a:gd name="connsiteX76" fmla="*/ 1349375 w 3180821"/>
                    <a:gd name="connsiteY76" fmla="*/ 692935 h 2276195"/>
                    <a:gd name="connsiteX77" fmla="*/ 1323446 w 3180821"/>
                    <a:gd name="connsiteY77" fmla="*/ 681827 h 2276195"/>
                    <a:gd name="connsiteX78" fmla="*/ 1282700 w 3180821"/>
                    <a:gd name="connsiteY78" fmla="*/ 676538 h 2276195"/>
                    <a:gd name="connsiteX79" fmla="*/ 1275821 w 3180821"/>
                    <a:gd name="connsiteY79" fmla="*/ 678125 h 2276195"/>
                    <a:gd name="connsiteX80" fmla="*/ 1264180 w 3180821"/>
                    <a:gd name="connsiteY80" fmla="*/ 681827 h 2276195"/>
                    <a:gd name="connsiteX81" fmla="*/ 1245659 w 3180821"/>
                    <a:gd name="connsiteY81" fmla="*/ 690291 h 2276195"/>
                    <a:gd name="connsiteX82" fmla="*/ 1223963 w 3180821"/>
                    <a:gd name="connsiteY82" fmla="*/ 707746 h 2276195"/>
                    <a:gd name="connsiteX83" fmla="*/ 1206500 w 3180821"/>
                    <a:gd name="connsiteY83" fmla="*/ 735252 h 2276195"/>
                    <a:gd name="connsiteX84" fmla="*/ 1199621 w 3180821"/>
                    <a:gd name="connsiteY84" fmla="*/ 765403 h 2276195"/>
                    <a:gd name="connsiteX85" fmla="*/ 1200680 w 3180821"/>
                    <a:gd name="connsiteY85" fmla="*/ 810364 h 2276195"/>
                    <a:gd name="connsiteX86" fmla="*/ 1212321 w 3180821"/>
                    <a:gd name="connsiteY86" fmla="*/ 852152 h 2276195"/>
                    <a:gd name="connsiteX87" fmla="*/ 1214438 w 3180821"/>
                    <a:gd name="connsiteY87" fmla="*/ 856913 h 2276195"/>
                    <a:gd name="connsiteX88" fmla="*/ 1220788 w 3180821"/>
                    <a:gd name="connsiteY88" fmla="*/ 870665 h 2276195"/>
                    <a:gd name="connsiteX89" fmla="*/ 1231371 w 3180821"/>
                    <a:gd name="connsiteY89" fmla="*/ 905577 h 2276195"/>
                    <a:gd name="connsiteX90" fmla="*/ 1243542 w 3180821"/>
                    <a:gd name="connsiteY90" fmla="*/ 966936 h 2276195"/>
                    <a:gd name="connsiteX91" fmla="*/ 1255184 w 3180821"/>
                    <a:gd name="connsiteY91" fmla="*/ 1083836 h 2276195"/>
                    <a:gd name="connsiteX92" fmla="*/ 1255184 w 3180821"/>
                    <a:gd name="connsiteY92" fmla="*/ 1107110 h 2276195"/>
                    <a:gd name="connsiteX93" fmla="*/ 1238780 w 3180821"/>
                    <a:gd name="connsiteY93" fmla="*/ 1120334 h 2276195"/>
                    <a:gd name="connsiteX94" fmla="*/ 1209146 w 3180821"/>
                    <a:gd name="connsiteY94" fmla="*/ 1140434 h 2276195"/>
                    <a:gd name="connsiteX95" fmla="*/ 1181630 w 3180821"/>
                    <a:gd name="connsiteY95" fmla="*/ 1151542 h 2276195"/>
                    <a:gd name="connsiteX96" fmla="*/ 1157288 w 3180821"/>
                    <a:gd name="connsiteY96" fmla="*/ 1155774 h 2276195"/>
                    <a:gd name="connsiteX97" fmla="*/ 1135592 w 3180821"/>
                    <a:gd name="connsiteY97" fmla="*/ 1152600 h 2276195"/>
                    <a:gd name="connsiteX98" fmla="*/ 1115484 w 3180821"/>
                    <a:gd name="connsiteY98" fmla="*/ 1143608 h 2276195"/>
                    <a:gd name="connsiteX99" fmla="*/ 1089555 w 3180821"/>
                    <a:gd name="connsiteY99" fmla="*/ 1122979 h 2276195"/>
                    <a:gd name="connsiteX100" fmla="*/ 1062038 w 3180821"/>
                    <a:gd name="connsiteY100" fmla="*/ 1084894 h 2276195"/>
                    <a:gd name="connsiteX101" fmla="*/ 1044046 w 3180821"/>
                    <a:gd name="connsiteY101" fmla="*/ 1043635 h 2276195"/>
                    <a:gd name="connsiteX102" fmla="*/ 1027113 w 3180821"/>
                    <a:gd name="connsiteY102" fmla="*/ 992326 h 2276195"/>
                    <a:gd name="connsiteX103" fmla="*/ 1025525 w 3180821"/>
                    <a:gd name="connsiteY103" fmla="*/ 983334 h 2276195"/>
                    <a:gd name="connsiteX104" fmla="*/ 1016000 w 3180821"/>
                    <a:gd name="connsiteY104" fmla="*/ 955828 h 2276195"/>
                    <a:gd name="connsiteX105" fmla="*/ 1001184 w 3180821"/>
                    <a:gd name="connsiteY105" fmla="*/ 882831 h 2276195"/>
                    <a:gd name="connsiteX106" fmla="*/ 992188 w 3180821"/>
                    <a:gd name="connsiteY106" fmla="*/ 796082 h 2276195"/>
                    <a:gd name="connsiteX107" fmla="*/ 987425 w 3180821"/>
                    <a:gd name="connsiteY107" fmla="*/ 704573 h 2276195"/>
                    <a:gd name="connsiteX108" fmla="*/ 987425 w 3180821"/>
                    <a:gd name="connsiteY108" fmla="*/ 488758 h 2276195"/>
                    <a:gd name="connsiteX109" fmla="*/ 990071 w 3180821"/>
                    <a:gd name="connsiteY109" fmla="*/ 437978 h 2276195"/>
                    <a:gd name="connsiteX110" fmla="*/ 981605 w 3180821"/>
                    <a:gd name="connsiteY110" fmla="*/ 415232 h 2276195"/>
                    <a:gd name="connsiteX111" fmla="*/ 964671 w 3180821"/>
                    <a:gd name="connsiteY111" fmla="*/ 378734 h 2276195"/>
                    <a:gd name="connsiteX112" fmla="*/ 947209 w 3180821"/>
                    <a:gd name="connsiteY112" fmla="*/ 352815 h 2276195"/>
                    <a:gd name="connsiteX113" fmla="*/ 931334 w 3180821"/>
                    <a:gd name="connsiteY113" fmla="*/ 335360 h 2276195"/>
                    <a:gd name="connsiteX114" fmla="*/ 914400 w 3180821"/>
                    <a:gd name="connsiteY114" fmla="*/ 325839 h 2276195"/>
                    <a:gd name="connsiteX115" fmla="*/ 899055 w 3180821"/>
                    <a:gd name="connsiteY115" fmla="*/ 323723 h 2276195"/>
                    <a:gd name="connsiteX116" fmla="*/ 884767 w 3180821"/>
                    <a:gd name="connsiteY116" fmla="*/ 326896 h 2276195"/>
                    <a:gd name="connsiteX117" fmla="*/ 869950 w 3180821"/>
                    <a:gd name="connsiteY117" fmla="*/ 334302 h 2276195"/>
                    <a:gd name="connsiteX118" fmla="*/ 850900 w 3180821"/>
                    <a:gd name="connsiteY118" fmla="*/ 352815 h 2276195"/>
                    <a:gd name="connsiteX119" fmla="*/ 829734 w 3180821"/>
                    <a:gd name="connsiteY119" fmla="*/ 382966 h 2276195"/>
                    <a:gd name="connsiteX120" fmla="*/ 809096 w 3180821"/>
                    <a:gd name="connsiteY120" fmla="*/ 424754 h 2276195"/>
                    <a:gd name="connsiteX121" fmla="*/ 805921 w 3180821"/>
                    <a:gd name="connsiteY121" fmla="*/ 433217 h 2276195"/>
                    <a:gd name="connsiteX122" fmla="*/ 800100 w 3180821"/>
                    <a:gd name="connsiteY122" fmla="*/ 459136 h 2276195"/>
                    <a:gd name="connsiteX123" fmla="*/ 796925 w 3180821"/>
                    <a:gd name="connsiteY123" fmla="*/ 514148 h 2276195"/>
                    <a:gd name="connsiteX124" fmla="*/ 804863 w 3180821"/>
                    <a:gd name="connsiteY124" fmla="*/ 569688 h 2276195"/>
                    <a:gd name="connsiteX125" fmla="*/ 819680 w 3180821"/>
                    <a:gd name="connsiteY125" fmla="*/ 624700 h 2276195"/>
                    <a:gd name="connsiteX126" fmla="*/ 849842 w 3180821"/>
                    <a:gd name="connsiteY126" fmla="*/ 701399 h 2276195"/>
                    <a:gd name="connsiteX127" fmla="*/ 892175 w 3180821"/>
                    <a:gd name="connsiteY127" fmla="*/ 783916 h 2276195"/>
                    <a:gd name="connsiteX128" fmla="*/ 906992 w 3180821"/>
                    <a:gd name="connsiteY128" fmla="*/ 811422 h 2276195"/>
                    <a:gd name="connsiteX129" fmla="*/ 918105 w 3180821"/>
                    <a:gd name="connsiteY129" fmla="*/ 835754 h 2276195"/>
                    <a:gd name="connsiteX130" fmla="*/ 932921 w 3180821"/>
                    <a:gd name="connsiteY130" fmla="*/ 891824 h 2276195"/>
                    <a:gd name="connsiteX131" fmla="*/ 942446 w 3180821"/>
                    <a:gd name="connsiteY131" fmla="*/ 966936 h 2276195"/>
                    <a:gd name="connsiteX132" fmla="*/ 943505 w 3180821"/>
                    <a:gd name="connsiteY132" fmla="*/ 979631 h 2276195"/>
                    <a:gd name="connsiteX133" fmla="*/ 938742 w 3180821"/>
                    <a:gd name="connsiteY133" fmla="*/ 982805 h 2276195"/>
                    <a:gd name="connsiteX134" fmla="*/ 929746 w 3180821"/>
                    <a:gd name="connsiteY134" fmla="*/ 984391 h 2276195"/>
                    <a:gd name="connsiteX135" fmla="*/ 914400 w 3180821"/>
                    <a:gd name="connsiteY135" fmla="*/ 979631 h 2276195"/>
                    <a:gd name="connsiteX136" fmla="*/ 892175 w 3180821"/>
                    <a:gd name="connsiteY136" fmla="*/ 961117 h 2276195"/>
                    <a:gd name="connsiteX137" fmla="*/ 869950 w 3180821"/>
                    <a:gd name="connsiteY137" fmla="*/ 934140 h 2276195"/>
                    <a:gd name="connsiteX138" fmla="*/ 821267 w 3180821"/>
                    <a:gd name="connsiteY138" fmla="*/ 853739 h 2276195"/>
                    <a:gd name="connsiteX139" fmla="*/ 810155 w 3180821"/>
                    <a:gd name="connsiteY139" fmla="*/ 830994 h 2276195"/>
                    <a:gd name="connsiteX140" fmla="*/ 790046 w 3180821"/>
                    <a:gd name="connsiteY140" fmla="*/ 802959 h 2276195"/>
                    <a:gd name="connsiteX141" fmla="*/ 757238 w 3180821"/>
                    <a:gd name="connsiteY141" fmla="*/ 768576 h 2276195"/>
                    <a:gd name="connsiteX142" fmla="*/ 738188 w 3180821"/>
                    <a:gd name="connsiteY142" fmla="*/ 756939 h 2276195"/>
                    <a:gd name="connsiteX143" fmla="*/ 728663 w 3180821"/>
                    <a:gd name="connsiteY143" fmla="*/ 754824 h 2276195"/>
                    <a:gd name="connsiteX144" fmla="*/ 716492 w 3180821"/>
                    <a:gd name="connsiteY144" fmla="*/ 758526 h 2276195"/>
                    <a:gd name="connsiteX145" fmla="*/ 706438 w 3180821"/>
                    <a:gd name="connsiteY145" fmla="*/ 773866 h 2276195"/>
                    <a:gd name="connsiteX146" fmla="*/ 703263 w 3180821"/>
                    <a:gd name="connsiteY146" fmla="*/ 796611 h 2276195"/>
                    <a:gd name="connsiteX147" fmla="*/ 705379 w 3180821"/>
                    <a:gd name="connsiteY147" fmla="*/ 820943 h 2276195"/>
                    <a:gd name="connsiteX148" fmla="*/ 713317 w 3180821"/>
                    <a:gd name="connsiteY148" fmla="*/ 843160 h 2276195"/>
                    <a:gd name="connsiteX149" fmla="*/ 718609 w 3180821"/>
                    <a:gd name="connsiteY149" fmla="*/ 851623 h 2276195"/>
                    <a:gd name="connsiteX150" fmla="*/ 733954 w 3180821"/>
                    <a:gd name="connsiteY150" fmla="*/ 873839 h 2276195"/>
                    <a:gd name="connsiteX151" fmla="*/ 784225 w 3180821"/>
                    <a:gd name="connsiteY151" fmla="*/ 963762 h 2276195"/>
                    <a:gd name="connsiteX152" fmla="*/ 865717 w 3180821"/>
                    <a:gd name="connsiteY152" fmla="*/ 1119805 h 2276195"/>
                    <a:gd name="connsiteX153" fmla="*/ 882121 w 3180821"/>
                    <a:gd name="connsiteY153" fmla="*/ 1152600 h 2276195"/>
                    <a:gd name="connsiteX154" fmla="*/ 886355 w 3180821"/>
                    <a:gd name="connsiteY154" fmla="*/ 1171643 h 2276195"/>
                    <a:gd name="connsiteX155" fmla="*/ 886355 w 3180821"/>
                    <a:gd name="connsiteY155" fmla="*/ 1199149 h 2276195"/>
                    <a:gd name="connsiteX156" fmla="*/ 879475 w 3180821"/>
                    <a:gd name="connsiteY156" fmla="*/ 1217133 h 2276195"/>
                    <a:gd name="connsiteX157" fmla="*/ 867834 w 3180821"/>
                    <a:gd name="connsiteY157" fmla="*/ 1228241 h 2276195"/>
                    <a:gd name="connsiteX158" fmla="*/ 847196 w 3180821"/>
                    <a:gd name="connsiteY158" fmla="*/ 1233531 h 2276195"/>
                    <a:gd name="connsiteX159" fmla="*/ 824442 w 3180821"/>
                    <a:gd name="connsiteY159" fmla="*/ 1229299 h 2276195"/>
                    <a:gd name="connsiteX160" fmla="*/ 821267 w 3180821"/>
                    <a:gd name="connsiteY160" fmla="*/ 1228770 h 2276195"/>
                    <a:gd name="connsiteX161" fmla="*/ 637646 w 3180821"/>
                    <a:gd name="connsiteY161" fmla="*/ 807190 h 2276195"/>
                    <a:gd name="connsiteX162" fmla="*/ 515938 w 3180821"/>
                    <a:gd name="connsiteY162" fmla="*/ 524727 h 2276195"/>
                    <a:gd name="connsiteX163" fmla="*/ 488421 w 3180821"/>
                    <a:gd name="connsiteY163" fmla="*/ 459136 h 2276195"/>
                    <a:gd name="connsiteX164" fmla="*/ 436034 w 3180821"/>
                    <a:gd name="connsiteY164" fmla="*/ 345939 h 2276195"/>
                    <a:gd name="connsiteX165" fmla="*/ 385763 w 3180821"/>
                    <a:gd name="connsiteY165" fmla="*/ 251255 h 2276195"/>
                    <a:gd name="connsiteX166" fmla="*/ 337609 w 3180821"/>
                    <a:gd name="connsiteY166" fmla="*/ 175614 h 2276195"/>
                    <a:gd name="connsiteX167" fmla="*/ 291571 w 3180821"/>
                    <a:gd name="connsiteY167" fmla="*/ 115842 h 2276195"/>
                    <a:gd name="connsiteX168" fmla="*/ 248179 w 3180821"/>
                    <a:gd name="connsiteY168" fmla="*/ 70881 h 2276195"/>
                    <a:gd name="connsiteX169" fmla="*/ 207963 w 3180821"/>
                    <a:gd name="connsiteY169" fmla="*/ 38085 h 2276195"/>
                    <a:gd name="connsiteX170" fmla="*/ 171450 w 3180821"/>
                    <a:gd name="connsiteY170" fmla="*/ 16398 h 2276195"/>
                    <a:gd name="connsiteX171" fmla="*/ 137584 w 3180821"/>
                    <a:gd name="connsiteY171" fmla="*/ 4232 h 2276195"/>
                    <a:gd name="connsiteX172" fmla="*/ 107421 w 3180821"/>
                    <a:gd name="connsiteY172" fmla="*/ 0 h 2276195"/>
                    <a:gd name="connsiteX173" fmla="*/ 80434 w 3180821"/>
                    <a:gd name="connsiteY173" fmla="*/ 1587 h 2276195"/>
                    <a:gd name="connsiteX174" fmla="*/ 58738 w 3180821"/>
                    <a:gd name="connsiteY174" fmla="*/ 6877 h 2276195"/>
                    <a:gd name="connsiteX175" fmla="*/ 17463 w 3180821"/>
                    <a:gd name="connsiteY175" fmla="*/ 28035 h 2276195"/>
                    <a:gd name="connsiteX176" fmla="*/ 10584 w 3180821"/>
                    <a:gd name="connsiteY176" fmla="*/ 34911 h 2276195"/>
                    <a:gd name="connsiteX177" fmla="*/ 6879 w 3180821"/>
                    <a:gd name="connsiteY177" fmla="*/ 40201 h 2276195"/>
                    <a:gd name="connsiteX178" fmla="*/ 1588 w 3180821"/>
                    <a:gd name="connsiteY178" fmla="*/ 53425 h 2276195"/>
                    <a:gd name="connsiteX179" fmla="*/ 0 w 3180821"/>
                    <a:gd name="connsiteY179" fmla="*/ 79344 h 2276195"/>
                    <a:gd name="connsiteX180" fmla="*/ 7409 w 3180821"/>
                    <a:gd name="connsiteY180" fmla="*/ 122719 h 2276195"/>
                    <a:gd name="connsiteX181" fmla="*/ 25929 w 3180821"/>
                    <a:gd name="connsiteY181" fmla="*/ 175085 h 2276195"/>
                    <a:gd name="connsiteX182" fmla="*/ 68263 w 3180821"/>
                    <a:gd name="connsiteY182" fmla="*/ 265537 h 2276195"/>
                    <a:gd name="connsiteX183" fmla="*/ 146050 w 3180821"/>
                    <a:gd name="connsiteY183" fmla="*/ 403066 h 2276195"/>
                    <a:gd name="connsiteX184" fmla="*/ 235479 w 3180821"/>
                    <a:gd name="connsiteY184" fmla="*/ 541653 h 2276195"/>
                    <a:gd name="connsiteX185" fmla="*/ 322263 w 3180821"/>
                    <a:gd name="connsiteY185" fmla="*/ 668603 h 2276195"/>
                    <a:gd name="connsiteX186" fmla="*/ 422804 w 3180821"/>
                    <a:gd name="connsiteY186" fmla="*/ 808777 h 2276195"/>
                    <a:gd name="connsiteX187" fmla="*/ 439738 w 3180821"/>
                    <a:gd name="connsiteY187" fmla="*/ 830465 h 2276195"/>
                    <a:gd name="connsiteX188" fmla="*/ 466196 w 3180821"/>
                    <a:gd name="connsiteY188" fmla="*/ 875426 h 2276195"/>
                    <a:gd name="connsiteX189" fmla="*/ 516467 w 3180821"/>
                    <a:gd name="connsiteY189" fmla="*/ 970639 h 2276195"/>
                    <a:gd name="connsiteX190" fmla="*/ 564092 w 3180821"/>
                    <a:gd name="connsiteY190" fmla="*/ 1069554 h 2276195"/>
                    <a:gd name="connsiteX191" fmla="*/ 606425 w 3180821"/>
                    <a:gd name="connsiteY191" fmla="*/ 1172172 h 2276195"/>
                    <a:gd name="connsiteX192" fmla="*/ 664634 w 3180821"/>
                    <a:gd name="connsiteY192" fmla="*/ 1327685 h 2276195"/>
                    <a:gd name="connsiteX193" fmla="*/ 729192 w 3180821"/>
                    <a:gd name="connsiteY193" fmla="*/ 1531863 h 2276195"/>
                    <a:gd name="connsiteX194" fmla="*/ 779463 w 3180821"/>
                    <a:gd name="connsiteY194" fmla="*/ 1720172 h 2276195"/>
                    <a:gd name="connsiteX195" fmla="*/ 815975 w 3180821"/>
                    <a:gd name="connsiteY195" fmla="*/ 1879389 h 2276195"/>
                    <a:gd name="connsiteX196" fmla="*/ 848784 w 3180821"/>
                    <a:gd name="connsiteY196" fmla="*/ 2045482 h 2276195"/>
                    <a:gd name="connsiteX197" fmla="*/ 852488 w 3180821"/>
                    <a:gd name="connsiteY197" fmla="*/ 2069814 h 2276195"/>
                    <a:gd name="connsiteX198" fmla="*/ 661770 w 3180821"/>
                    <a:gd name="connsiteY198" fmla="*/ 2117118 h 2276195"/>
                    <a:gd name="connsiteX199" fmla="*/ 403631 w 3180821"/>
                    <a:gd name="connsiteY199" fmla="*/ 2276195 h 2276195"/>
                    <a:gd name="connsiteX0" fmla="*/ 403631 w 3180821"/>
                    <a:gd name="connsiteY0" fmla="*/ 2276195 h 2276195"/>
                    <a:gd name="connsiteX1" fmla="*/ 3085922 w 3180821"/>
                    <a:gd name="connsiteY1" fmla="*/ 2109788 h 2276195"/>
                    <a:gd name="connsiteX2" fmla="*/ 3083984 w 3180821"/>
                    <a:gd name="connsiteY2" fmla="*/ 2107899 h 2276195"/>
                    <a:gd name="connsiteX3" fmla="*/ 3060171 w 3180821"/>
                    <a:gd name="connsiteY3" fmla="*/ 2076161 h 2276195"/>
                    <a:gd name="connsiteX4" fmla="*/ 3042180 w 3180821"/>
                    <a:gd name="connsiteY4" fmla="*/ 2031200 h 2276195"/>
                    <a:gd name="connsiteX5" fmla="*/ 3036888 w 3180821"/>
                    <a:gd name="connsiteY5" fmla="*/ 1986767 h 2276195"/>
                    <a:gd name="connsiteX6" fmla="*/ 3040063 w 3180821"/>
                    <a:gd name="connsiteY6" fmla="*/ 1943393 h 2276195"/>
                    <a:gd name="connsiteX7" fmla="*/ 3048000 w 3180821"/>
                    <a:gd name="connsiteY7" fmla="*/ 1902134 h 2276195"/>
                    <a:gd name="connsiteX8" fmla="*/ 3064404 w 3180821"/>
                    <a:gd name="connsiteY8" fmla="*/ 1846593 h 2276195"/>
                    <a:gd name="connsiteX9" fmla="*/ 3071813 w 3180821"/>
                    <a:gd name="connsiteY9" fmla="*/ 1817501 h 2276195"/>
                    <a:gd name="connsiteX10" fmla="*/ 3076576 w 3180821"/>
                    <a:gd name="connsiteY10" fmla="*/ 1803748 h 2276195"/>
                    <a:gd name="connsiteX11" fmla="*/ 3095626 w 3180821"/>
                    <a:gd name="connsiteY11" fmla="*/ 1767250 h 2276195"/>
                    <a:gd name="connsiteX12" fmla="*/ 3142192 w 3180821"/>
                    <a:gd name="connsiteY12" fmla="*/ 1697427 h 2276195"/>
                    <a:gd name="connsiteX13" fmla="*/ 3180821 w 3180821"/>
                    <a:gd name="connsiteY13" fmla="*/ 1644531 h 2276195"/>
                    <a:gd name="connsiteX14" fmla="*/ 3045354 w 3180821"/>
                    <a:gd name="connsiteY14" fmla="*/ 1603802 h 2276195"/>
                    <a:gd name="connsiteX15" fmla="*/ 2453217 w 3180821"/>
                    <a:gd name="connsiteY15" fmla="*/ 1417079 h 2276195"/>
                    <a:gd name="connsiteX16" fmla="*/ 2216680 w 3180821"/>
                    <a:gd name="connsiteY16" fmla="*/ 1336678 h 2276195"/>
                    <a:gd name="connsiteX17" fmla="*/ 2145242 w 3180821"/>
                    <a:gd name="connsiteY17" fmla="*/ 1310230 h 2276195"/>
                    <a:gd name="connsiteX18" fmla="*/ 2119313 w 3180821"/>
                    <a:gd name="connsiteY18" fmla="*/ 1298064 h 2276195"/>
                    <a:gd name="connsiteX19" fmla="*/ 2116138 w 3180821"/>
                    <a:gd name="connsiteY19" fmla="*/ 1294361 h 2276195"/>
                    <a:gd name="connsiteX20" fmla="*/ 2103438 w 3180821"/>
                    <a:gd name="connsiteY20" fmla="*/ 1293303 h 2276195"/>
                    <a:gd name="connsiteX21" fmla="*/ 2083330 w 3180821"/>
                    <a:gd name="connsiteY21" fmla="*/ 1284311 h 2276195"/>
                    <a:gd name="connsiteX22" fmla="*/ 2064280 w 3180821"/>
                    <a:gd name="connsiteY22" fmla="*/ 1265268 h 2276195"/>
                    <a:gd name="connsiteX23" fmla="*/ 2062163 w 3180821"/>
                    <a:gd name="connsiteY23" fmla="*/ 1260508 h 2276195"/>
                    <a:gd name="connsiteX24" fmla="*/ 2001309 w 3180821"/>
                    <a:gd name="connsiteY24" fmla="*/ 1085423 h 2276195"/>
                    <a:gd name="connsiteX25" fmla="*/ 1991254 w 3180821"/>
                    <a:gd name="connsiteY25" fmla="*/ 1038874 h 2276195"/>
                    <a:gd name="connsiteX26" fmla="*/ 1974321 w 3180821"/>
                    <a:gd name="connsiteY26" fmla="*/ 990210 h 2276195"/>
                    <a:gd name="connsiteX27" fmla="*/ 1963209 w 3180821"/>
                    <a:gd name="connsiteY27" fmla="*/ 967994 h 2276195"/>
                    <a:gd name="connsiteX28" fmla="*/ 1951038 w 3180821"/>
                    <a:gd name="connsiteY28" fmla="*/ 952125 h 2276195"/>
                    <a:gd name="connsiteX29" fmla="*/ 1938867 w 3180821"/>
                    <a:gd name="connsiteY29" fmla="*/ 943133 h 2276195"/>
                    <a:gd name="connsiteX30" fmla="*/ 1927225 w 3180821"/>
                    <a:gd name="connsiteY30" fmla="*/ 939430 h 2276195"/>
                    <a:gd name="connsiteX31" fmla="*/ 1915054 w 3180821"/>
                    <a:gd name="connsiteY31" fmla="*/ 939959 h 2276195"/>
                    <a:gd name="connsiteX32" fmla="*/ 1898121 w 3180821"/>
                    <a:gd name="connsiteY32" fmla="*/ 946835 h 2276195"/>
                    <a:gd name="connsiteX33" fmla="*/ 1879071 w 3180821"/>
                    <a:gd name="connsiteY33" fmla="*/ 963762 h 2276195"/>
                    <a:gd name="connsiteX34" fmla="*/ 1858434 w 3180821"/>
                    <a:gd name="connsiteY34" fmla="*/ 991268 h 2276195"/>
                    <a:gd name="connsiteX35" fmla="*/ 1855788 w 3180821"/>
                    <a:gd name="connsiteY35" fmla="*/ 997086 h 2276195"/>
                    <a:gd name="connsiteX36" fmla="*/ 1846263 w 3180821"/>
                    <a:gd name="connsiteY36" fmla="*/ 1025121 h 2276195"/>
                    <a:gd name="connsiteX37" fmla="*/ 1827213 w 3180821"/>
                    <a:gd name="connsiteY37" fmla="*/ 1116102 h 2276195"/>
                    <a:gd name="connsiteX38" fmla="*/ 1805517 w 3180821"/>
                    <a:gd name="connsiteY38" fmla="*/ 1261566 h 2276195"/>
                    <a:gd name="connsiteX39" fmla="*/ 1802342 w 3180821"/>
                    <a:gd name="connsiteY39" fmla="*/ 1290658 h 2276195"/>
                    <a:gd name="connsiteX40" fmla="*/ 1790700 w 3180821"/>
                    <a:gd name="connsiteY40" fmla="*/ 1303353 h 2276195"/>
                    <a:gd name="connsiteX41" fmla="*/ 1770063 w 3180821"/>
                    <a:gd name="connsiteY41" fmla="*/ 1321867 h 2276195"/>
                    <a:gd name="connsiteX42" fmla="*/ 1751013 w 3180821"/>
                    <a:gd name="connsiteY42" fmla="*/ 1331388 h 2276195"/>
                    <a:gd name="connsiteX43" fmla="*/ 1735138 w 3180821"/>
                    <a:gd name="connsiteY43" fmla="*/ 1334562 h 2276195"/>
                    <a:gd name="connsiteX44" fmla="*/ 1720850 w 3180821"/>
                    <a:gd name="connsiteY44" fmla="*/ 1330859 h 2276195"/>
                    <a:gd name="connsiteX45" fmla="*/ 1708680 w 3180821"/>
                    <a:gd name="connsiteY45" fmla="*/ 1321867 h 2276195"/>
                    <a:gd name="connsiteX46" fmla="*/ 1692275 w 3180821"/>
                    <a:gd name="connsiteY46" fmla="*/ 1300180 h 2276195"/>
                    <a:gd name="connsiteX47" fmla="*/ 1677459 w 3180821"/>
                    <a:gd name="connsiteY47" fmla="*/ 1262095 h 2276195"/>
                    <a:gd name="connsiteX48" fmla="*/ 1667405 w 3180821"/>
                    <a:gd name="connsiteY48" fmla="*/ 1221894 h 2276195"/>
                    <a:gd name="connsiteX49" fmla="*/ 1659467 w 3180821"/>
                    <a:gd name="connsiteY49" fmla="*/ 1170585 h 2276195"/>
                    <a:gd name="connsiteX50" fmla="*/ 1658938 w 3180821"/>
                    <a:gd name="connsiteY50" fmla="*/ 1162650 h 2276195"/>
                    <a:gd name="connsiteX51" fmla="*/ 1655234 w 3180821"/>
                    <a:gd name="connsiteY51" fmla="*/ 1151542 h 2276195"/>
                    <a:gd name="connsiteX52" fmla="*/ 1646767 w 3180821"/>
                    <a:gd name="connsiteY52" fmla="*/ 1135145 h 2276195"/>
                    <a:gd name="connsiteX53" fmla="*/ 1636184 w 3180821"/>
                    <a:gd name="connsiteY53" fmla="*/ 1121921 h 2276195"/>
                    <a:gd name="connsiteX54" fmla="*/ 1624542 w 3180821"/>
                    <a:gd name="connsiteY54" fmla="*/ 1113457 h 2276195"/>
                    <a:gd name="connsiteX55" fmla="*/ 1604963 w 3180821"/>
                    <a:gd name="connsiteY55" fmla="*/ 1107110 h 2276195"/>
                    <a:gd name="connsiteX56" fmla="*/ 1577446 w 3180821"/>
                    <a:gd name="connsiteY56" fmla="*/ 1107639 h 2276195"/>
                    <a:gd name="connsiteX57" fmla="*/ 1537230 w 3180821"/>
                    <a:gd name="connsiteY57" fmla="*/ 1121392 h 2276195"/>
                    <a:gd name="connsiteX58" fmla="*/ 1499130 w 3180821"/>
                    <a:gd name="connsiteY58" fmla="*/ 1144137 h 2276195"/>
                    <a:gd name="connsiteX59" fmla="*/ 1494896 w 3180821"/>
                    <a:gd name="connsiteY59" fmla="*/ 1147311 h 2276195"/>
                    <a:gd name="connsiteX60" fmla="*/ 1475317 w 3180821"/>
                    <a:gd name="connsiteY60" fmla="*/ 1150484 h 2276195"/>
                    <a:gd name="connsiteX61" fmla="*/ 1445684 w 3180821"/>
                    <a:gd name="connsiteY61" fmla="*/ 1149426 h 2276195"/>
                    <a:gd name="connsiteX62" fmla="*/ 1426634 w 3180821"/>
                    <a:gd name="connsiteY62" fmla="*/ 1143608 h 2276195"/>
                    <a:gd name="connsiteX63" fmla="*/ 1414992 w 3180821"/>
                    <a:gd name="connsiteY63" fmla="*/ 1132500 h 2276195"/>
                    <a:gd name="connsiteX64" fmla="*/ 1409700 w 3180821"/>
                    <a:gd name="connsiteY64" fmla="*/ 1114515 h 2276195"/>
                    <a:gd name="connsiteX65" fmla="*/ 1412875 w 3180821"/>
                    <a:gd name="connsiteY65" fmla="*/ 1093886 h 2276195"/>
                    <a:gd name="connsiteX66" fmla="*/ 1413405 w 3180821"/>
                    <a:gd name="connsiteY66" fmla="*/ 1091770 h 2276195"/>
                    <a:gd name="connsiteX67" fmla="*/ 1421342 w 3180821"/>
                    <a:gd name="connsiteY67" fmla="*/ 1049453 h 2276195"/>
                    <a:gd name="connsiteX68" fmla="*/ 1429809 w 3180821"/>
                    <a:gd name="connsiteY68" fmla="*/ 975928 h 2276195"/>
                    <a:gd name="connsiteX69" fmla="*/ 1431925 w 3180821"/>
                    <a:gd name="connsiteY69" fmla="*/ 912453 h 2276195"/>
                    <a:gd name="connsiteX70" fmla="*/ 1429809 w 3180821"/>
                    <a:gd name="connsiteY70" fmla="*/ 858499 h 2276195"/>
                    <a:gd name="connsiteX71" fmla="*/ 1422930 w 3180821"/>
                    <a:gd name="connsiteY71" fmla="*/ 813538 h 2276195"/>
                    <a:gd name="connsiteX72" fmla="*/ 1411817 w 3180821"/>
                    <a:gd name="connsiteY72" fmla="*/ 775982 h 2276195"/>
                    <a:gd name="connsiteX73" fmla="*/ 1399117 w 3180821"/>
                    <a:gd name="connsiteY73" fmla="*/ 746360 h 2276195"/>
                    <a:gd name="connsiteX74" fmla="*/ 1383771 w 3180821"/>
                    <a:gd name="connsiteY74" fmla="*/ 723615 h 2276195"/>
                    <a:gd name="connsiteX75" fmla="*/ 1366838 w 3180821"/>
                    <a:gd name="connsiteY75" fmla="*/ 706159 h 2276195"/>
                    <a:gd name="connsiteX76" fmla="*/ 1349375 w 3180821"/>
                    <a:gd name="connsiteY76" fmla="*/ 692935 h 2276195"/>
                    <a:gd name="connsiteX77" fmla="*/ 1323446 w 3180821"/>
                    <a:gd name="connsiteY77" fmla="*/ 681827 h 2276195"/>
                    <a:gd name="connsiteX78" fmla="*/ 1282700 w 3180821"/>
                    <a:gd name="connsiteY78" fmla="*/ 676538 h 2276195"/>
                    <a:gd name="connsiteX79" fmla="*/ 1275821 w 3180821"/>
                    <a:gd name="connsiteY79" fmla="*/ 678125 h 2276195"/>
                    <a:gd name="connsiteX80" fmla="*/ 1264180 w 3180821"/>
                    <a:gd name="connsiteY80" fmla="*/ 681827 h 2276195"/>
                    <a:gd name="connsiteX81" fmla="*/ 1245659 w 3180821"/>
                    <a:gd name="connsiteY81" fmla="*/ 690291 h 2276195"/>
                    <a:gd name="connsiteX82" fmla="*/ 1223963 w 3180821"/>
                    <a:gd name="connsiteY82" fmla="*/ 707746 h 2276195"/>
                    <a:gd name="connsiteX83" fmla="*/ 1206500 w 3180821"/>
                    <a:gd name="connsiteY83" fmla="*/ 735252 h 2276195"/>
                    <a:gd name="connsiteX84" fmla="*/ 1199621 w 3180821"/>
                    <a:gd name="connsiteY84" fmla="*/ 765403 h 2276195"/>
                    <a:gd name="connsiteX85" fmla="*/ 1200680 w 3180821"/>
                    <a:gd name="connsiteY85" fmla="*/ 810364 h 2276195"/>
                    <a:gd name="connsiteX86" fmla="*/ 1212321 w 3180821"/>
                    <a:gd name="connsiteY86" fmla="*/ 852152 h 2276195"/>
                    <a:gd name="connsiteX87" fmla="*/ 1214438 w 3180821"/>
                    <a:gd name="connsiteY87" fmla="*/ 856913 h 2276195"/>
                    <a:gd name="connsiteX88" fmla="*/ 1220788 w 3180821"/>
                    <a:gd name="connsiteY88" fmla="*/ 870665 h 2276195"/>
                    <a:gd name="connsiteX89" fmla="*/ 1231371 w 3180821"/>
                    <a:gd name="connsiteY89" fmla="*/ 905577 h 2276195"/>
                    <a:gd name="connsiteX90" fmla="*/ 1243542 w 3180821"/>
                    <a:gd name="connsiteY90" fmla="*/ 966936 h 2276195"/>
                    <a:gd name="connsiteX91" fmla="*/ 1255184 w 3180821"/>
                    <a:gd name="connsiteY91" fmla="*/ 1083836 h 2276195"/>
                    <a:gd name="connsiteX92" fmla="*/ 1255184 w 3180821"/>
                    <a:gd name="connsiteY92" fmla="*/ 1107110 h 2276195"/>
                    <a:gd name="connsiteX93" fmla="*/ 1238780 w 3180821"/>
                    <a:gd name="connsiteY93" fmla="*/ 1120334 h 2276195"/>
                    <a:gd name="connsiteX94" fmla="*/ 1209146 w 3180821"/>
                    <a:gd name="connsiteY94" fmla="*/ 1140434 h 2276195"/>
                    <a:gd name="connsiteX95" fmla="*/ 1181630 w 3180821"/>
                    <a:gd name="connsiteY95" fmla="*/ 1151542 h 2276195"/>
                    <a:gd name="connsiteX96" fmla="*/ 1157288 w 3180821"/>
                    <a:gd name="connsiteY96" fmla="*/ 1155774 h 2276195"/>
                    <a:gd name="connsiteX97" fmla="*/ 1135592 w 3180821"/>
                    <a:gd name="connsiteY97" fmla="*/ 1152600 h 2276195"/>
                    <a:gd name="connsiteX98" fmla="*/ 1115484 w 3180821"/>
                    <a:gd name="connsiteY98" fmla="*/ 1143608 h 2276195"/>
                    <a:gd name="connsiteX99" fmla="*/ 1089555 w 3180821"/>
                    <a:gd name="connsiteY99" fmla="*/ 1122979 h 2276195"/>
                    <a:gd name="connsiteX100" fmla="*/ 1062038 w 3180821"/>
                    <a:gd name="connsiteY100" fmla="*/ 1084894 h 2276195"/>
                    <a:gd name="connsiteX101" fmla="*/ 1044046 w 3180821"/>
                    <a:gd name="connsiteY101" fmla="*/ 1043635 h 2276195"/>
                    <a:gd name="connsiteX102" fmla="*/ 1027113 w 3180821"/>
                    <a:gd name="connsiteY102" fmla="*/ 992326 h 2276195"/>
                    <a:gd name="connsiteX103" fmla="*/ 1025525 w 3180821"/>
                    <a:gd name="connsiteY103" fmla="*/ 983334 h 2276195"/>
                    <a:gd name="connsiteX104" fmla="*/ 1016000 w 3180821"/>
                    <a:gd name="connsiteY104" fmla="*/ 955828 h 2276195"/>
                    <a:gd name="connsiteX105" fmla="*/ 1001184 w 3180821"/>
                    <a:gd name="connsiteY105" fmla="*/ 882831 h 2276195"/>
                    <a:gd name="connsiteX106" fmla="*/ 992188 w 3180821"/>
                    <a:gd name="connsiteY106" fmla="*/ 796082 h 2276195"/>
                    <a:gd name="connsiteX107" fmla="*/ 987425 w 3180821"/>
                    <a:gd name="connsiteY107" fmla="*/ 704573 h 2276195"/>
                    <a:gd name="connsiteX108" fmla="*/ 987425 w 3180821"/>
                    <a:gd name="connsiteY108" fmla="*/ 488758 h 2276195"/>
                    <a:gd name="connsiteX109" fmla="*/ 990071 w 3180821"/>
                    <a:gd name="connsiteY109" fmla="*/ 437978 h 2276195"/>
                    <a:gd name="connsiteX110" fmla="*/ 981605 w 3180821"/>
                    <a:gd name="connsiteY110" fmla="*/ 415232 h 2276195"/>
                    <a:gd name="connsiteX111" fmla="*/ 964671 w 3180821"/>
                    <a:gd name="connsiteY111" fmla="*/ 378734 h 2276195"/>
                    <a:gd name="connsiteX112" fmla="*/ 947209 w 3180821"/>
                    <a:gd name="connsiteY112" fmla="*/ 352815 h 2276195"/>
                    <a:gd name="connsiteX113" fmla="*/ 931334 w 3180821"/>
                    <a:gd name="connsiteY113" fmla="*/ 335360 h 2276195"/>
                    <a:gd name="connsiteX114" fmla="*/ 914400 w 3180821"/>
                    <a:gd name="connsiteY114" fmla="*/ 325839 h 2276195"/>
                    <a:gd name="connsiteX115" fmla="*/ 899055 w 3180821"/>
                    <a:gd name="connsiteY115" fmla="*/ 323723 h 2276195"/>
                    <a:gd name="connsiteX116" fmla="*/ 884767 w 3180821"/>
                    <a:gd name="connsiteY116" fmla="*/ 326896 h 2276195"/>
                    <a:gd name="connsiteX117" fmla="*/ 869950 w 3180821"/>
                    <a:gd name="connsiteY117" fmla="*/ 334302 h 2276195"/>
                    <a:gd name="connsiteX118" fmla="*/ 850900 w 3180821"/>
                    <a:gd name="connsiteY118" fmla="*/ 352815 h 2276195"/>
                    <a:gd name="connsiteX119" fmla="*/ 829734 w 3180821"/>
                    <a:gd name="connsiteY119" fmla="*/ 382966 h 2276195"/>
                    <a:gd name="connsiteX120" fmla="*/ 809096 w 3180821"/>
                    <a:gd name="connsiteY120" fmla="*/ 424754 h 2276195"/>
                    <a:gd name="connsiteX121" fmla="*/ 805921 w 3180821"/>
                    <a:gd name="connsiteY121" fmla="*/ 433217 h 2276195"/>
                    <a:gd name="connsiteX122" fmla="*/ 800100 w 3180821"/>
                    <a:gd name="connsiteY122" fmla="*/ 459136 h 2276195"/>
                    <a:gd name="connsiteX123" fmla="*/ 796925 w 3180821"/>
                    <a:gd name="connsiteY123" fmla="*/ 514148 h 2276195"/>
                    <a:gd name="connsiteX124" fmla="*/ 804863 w 3180821"/>
                    <a:gd name="connsiteY124" fmla="*/ 569688 h 2276195"/>
                    <a:gd name="connsiteX125" fmla="*/ 819680 w 3180821"/>
                    <a:gd name="connsiteY125" fmla="*/ 624700 h 2276195"/>
                    <a:gd name="connsiteX126" fmla="*/ 849842 w 3180821"/>
                    <a:gd name="connsiteY126" fmla="*/ 701399 h 2276195"/>
                    <a:gd name="connsiteX127" fmla="*/ 892175 w 3180821"/>
                    <a:gd name="connsiteY127" fmla="*/ 783916 h 2276195"/>
                    <a:gd name="connsiteX128" fmla="*/ 906992 w 3180821"/>
                    <a:gd name="connsiteY128" fmla="*/ 811422 h 2276195"/>
                    <a:gd name="connsiteX129" fmla="*/ 918105 w 3180821"/>
                    <a:gd name="connsiteY129" fmla="*/ 835754 h 2276195"/>
                    <a:gd name="connsiteX130" fmla="*/ 932921 w 3180821"/>
                    <a:gd name="connsiteY130" fmla="*/ 891824 h 2276195"/>
                    <a:gd name="connsiteX131" fmla="*/ 942446 w 3180821"/>
                    <a:gd name="connsiteY131" fmla="*/ 966936 h 2276195"/>
                    <a:gd name="connsiteX132" fmla="*/ 943505 w 3180821"/>
                    <a:gd name="connsiteY132" fmla="*/ 979631 h 2276195"/>
                    <a:gd name="connsiteX133" fmla="*/ 938742 w 3180821"/>
                    <a:gd name="connsiteY133" fmla="*/ 982805 h 2276195"/>
                    <a:gd name="connsiteX134" fmla="*/ 929746 w 3180821"/>
                    <a:gd name="connsiteY134" fmla="*/ 984391 h 2276195"/>
                    <a:gd name="connsiteX135" fmla="*/ 914400 w 3180821"/>
                    <a:gd name="connsiteY135" fmla="*/ 979631 h 2276195"/>
                    <a:gd name="connsiteX136" fmla="*/ 892175 w 3180821"/>
                    <a:gd name="connsiteY136" fmla="*/ 961117 h 2276195"/>
                    <a:gd name="connsiteX137" fmla="*/ 869950 w 3180821"/>
                    <a:gd name="connsiteY137" fmla="*/ 934140 h 2276195"/>
                    <a:gd name="connsiteX138" fmla="*/ 821267 w 3180821"/>
                    <a:gd name="connsiteY138" fmla="*/ 853739 h 2276195"/>
                    <a:gd name="connsiteX139" fmla="*/ 810155 w 3180821"/>
                    <a:gd name="connsiteY139" fmla="*/ 830994 h 2276195"/>
                    <a:gd name="connsiteX140" fmla="*/ 790046 w 3180821"/>
                    <a:gd name="connsiteY140" fmla="*/ 802959 h 2276195"/>
                    <a:gd name="connsiteX141" fmla="*/ 757238 w 3180821"/>
                    <a:gd name="connsiteY141" fmla="*/ 768576 h 2276195"/>
                    <a:gd name="connsiteX142" fmla="*/ 738188 w 3180821"/>
                    <a:gd name="connsiteY142" fmla="*/ 756939 h 2276195"/>
                    <a:gd name="connsiteX143" fmla="*/ 728663 w 3180821"/>
                    <a:gd name="connsiteY143" fmla="*/ 754824 h 2276195"/>
                    <a:gd name="connsiteX144" fmla="*/ 716492 w 3180821"/>
                    <a:gd name="connsiteY144" fmla="*/ 758526 h 2276195"/>
                    <a:gd name="connsiteX145" fmla="*/ 706438 w 3180821"/>
                    <a:gd name="connsiteY145" fmla="*/ 773866 h 2276195"/>
                    <a:gd name="connsiteX146" fmla="*/ 703263 w 3180821"/>
                    <a:gd name="connsiteY146" fmla="*/ 796611 h 2276195"/>
                    <a:gd name="connsiteX147" fmla="*/ 705379 w 3180821"/>
                    <a:gd name="connsiteY147" fmla="*/ 820943 h 2276195"/>
                    <a:gd name="connsiteX148" fmla="*/ 713317 w 3180821"/>
                    <a:gd name="connsiteY148" fmla="*/ 843160 h 2276195"/>
                    <a:gd name="connsiteX149" fmla="*/ 718609 w 3180821"/>
                    <a:gd name="connsiteY149" fmla="*/ 851623 h 2276195"/>
                    <a:gd name="connsiteX150" fmla="*/ 733954 w 3180821"/>
                    <a:gd name="connsiteY150" fmla="*/ 873839 h 2276195"/>
                    <a:gd name="connsiteX151" fmla="*/ 784225 w 3180821"/>
                    <a:gd name="connsiteY151" fmla="*/ 963762 h 2276195"/>
                    <a:gd name="connsiteX152" fmla="*/ 865717 w 3180821"/>
                    <a:gd name="connsiteY152" fmla="*/ 1119805 h 2276195"/>
                    <a:gd name="connsiteX153" fmla="*/ 882121 w 3180821"/>
                    <a:gd name="connsiteY153" fmla="*/ 1152600 h 2276195"/>
                    <a:gd name="connsiteX154" fmla="*/ 886355 w 3180821"/>
                    <a:gd name="connsiteY154" fmla="*/ 1171643 h 2276195"/>
                    <a:gd name="connsiteX155" fmla="*/ 886355 w 3180821"/>
                    <a:gd name="connsiteY155" fmla="*/ 1199149 h 2276195"/>
                    <a:gd name="connsiteX156" fmla="*/ 879475 w 3180821"/>
                    <a:gd name="connsiteY156" fmla="*/ 1217133 h 2276195"/>
                    <a:gd name="connsiteX157" fmla="*/ 867834 w 3180821"/>
                    <a:gd name="connsiteY157" fmla="*/ 1228241 h 2276195"/>
                    <a:gd name="connsiteX158" fmla="*/ 847196 w 3180821"/>
                    <a:gd name="connsiteY158" fmla="*/ 1233531 h 2276195"/>
                    <a:gd name="connsiteX159" fmla="*/ 824442 w 3180821"/>
                    <a:gd name="connsiteY159" fmla="*/ 1229299 h 2276195"/>
                    <a:gd name="connsiteX160" fmla="*/ 821267 w 3180821"/>
                    <a:gd name="connsiteY160" fmla="*/ 1228770 h 2276195"/>
                    <a:gd name="connsiteX161" fmla="*/ 637646 w 3180821"/>
                    <a:gd name="connsiteY161" fmla="*/ 807190 h 2276195"/>
                    <a:gd name="connsiteX162" fmla="*/ 515938 w 3180821"/>
                    <a:gd name="connsiteY162" fmla="*/ 524727 h 2276195"/>
                    <a:gd name="connsiteX163" fmla="*/ 488421 w 3180821"/>
                    <a:gd name="connsiteY163" fmla="*/ 459136 h 2276195"/>
                    <a:gd name="connsiteX164" fmla="*/ 436034 w 3180821"/>
                    <a:gd name="connsiteY164" fmla="*/ 345939 h 2276195"/>
                    <a:gd name="connsiteX165" fmla="*/ 385763 w 3180821"/>
                    <a:gd name="connsiteY165" fmla="*/ 251255 h 2276195"/>
                    <a:gd name="connsiteX166" fmla="*/ 337609 w 3180821"/>
                    <a:gd name="connsiteY166" fmla="*/ 175614 h 2276195"/>
                    <a:gd name="connsiteX167" fmla="*/ 291571 w 3180821"/>
                    <a:gd name="connsiteY167" fmla="*/ 115842 h 2276195"/>
                    <a:gd name="connsiteX168" fmla="*/ 248179 w 3180821"/>
                    <a:gd name="connsiteY168" fmla="*/ 70881 h 2276195"/>
                    <a:gd name="connsiteX169" fmla="*/ 207963 w 3180821"/>
                    <a:gd name="connsiteY169" fmla="*/ 38085 h 2276195"/>
                    <a:gd name="connsiteX170" fmla="*/ 171450 w 3180821"/>
                    <a:gd name="connsiteY170" fmla="*/ 16398 h 2276195"/>
                    <a:gd name="connsiteX171" fmla="*/ 137584 w 3180821"/>
                    <a:gd name="connsiteY171" fmla="*/ 4232 h 2276195"/>
                    <a:gd name="connsiteX172" fmla="*/ 107421 w 3180821"/>
                    <a:gd name="connsiteY172" fmla="*/ 0 h 2276195"/>
                    <a:gd name="connsiteX173" fmla="*/ 80434 w 3180821"/>
                    <a:gd name="connsiteY173" fmla="*/ 1587 h 2276195"/>
                    <a:gd name="connsiteX174" fmla="*/ 58738 w 3180821"/>
                    <a:gd name="connsiteY174" fmla="*/ 6877 h 2276195"/>
                    <a:gd name="connsiteX175" fmla="*/ 17463 w 3180821"/>
                    <a:gd name="connsiteY175" fmla="*/ 28035 h 2276195"/>
                    <a:gd name="connsiteX176" fmla="*/ 10584 w 3180821"/>
                    <a:gd name="connsiteY176" fmla="*/ 34911 h 2276195"/>
                    <a:gd name="connsiteX177" fmla="*/ 6879 w 3180821"/>
                    <a:gd name="connsiteY177" fmla="*/ 40201 h 2276195"/>
                    <a:gd name="connsiteX178" fmla="*/ 1588 w 3180821"/>
                    <a:gd name="connsiteY178" fmla="*/ 53425 h 2276195"/>
                    <a:gd name="connsiteX179" fmla="*/ 0 w 3180821"/>
                    <a:gd name="connsiteY179" fmla="*/ 79344 h 2276195"/>
                    <a:gd name="connsiteX180" fmla="*/ 7409 w 3180821"/>
                    <a:gd name="connsiteY180" fmla="*/ 122719 h 2276195"/>
                    <a:gd name="connsiteX181" fmla="*/ 25929 w 3180821"/>
                    <a:gd name="connsiteY181" fmla="*/ 175085 h 2276195"/>
                    <a:gd name="connsiteX182" fmla="*/ 68263 w 3180821"/>
                    <a:gd name="connsiteY182" fmla="*/ 265537 h 2276195"/>
                    <a:gd name="connsiteX183" fmla="*/ 146050 w 3180821"/>
                    <a:gd name="connsiteY183" fmla="*/ 403066 h 2276195"/>
                    <a:gd name="connsiteX184" fmla="*/ 235479 w 3180821"/>
                    <a:gd name="connsiteY184" fmla="*/ 541653 h 2276195"/>
                    <a:gd name="connsiteX185" fmla="*/ 322263 w 3180821"/>
                    <a:gd name="connsiteY185" fmla="*/ 668603 h 2276195"/>
                    <a:gd name="connsiteX186" fmla="*/ 422804 w 3180821"/>
                    <a:gd name="connsiteY186" fmla="*/ 808777 h 2276195"/>
                    <a:gd name="connsiteX187" fmla="*/ 439738 w 3180821"/>
                    <a:gd name="connsiteY187" fmla="*/ 830465 h 2276195"/>
                    <a:gd name="connsiteX188" fmla="*/ 466196 w 3180821"/>
                    <a:gd name="connsiteY188" fmla="*/ 875426 h 2276195"/>
                    <a:gd name="connsiteX189" fmla="*/ 516467 w 3180821"/>
                    <a:gd name="connsiteY189" fmla="*/ 970639 h 2276195"/>
                    <a:gd name="connsiteX190" fmla="*/ 564092 w 3180821"/>
                    <a:gd name="connsiteY190" fmla="*/ 1069554 h 2276195"/>
                    <a:gd name="connsiteX191" fmla="*/ 606425 w 3180821"/>
                    <a:gd name="connsiteY191" fmla="*/ 1172172 h 2276195"/>
                    <a:gd name="connsiteX192" fmla="*/ 664634 w 3180821"/>
                    <a:gd name="connsiteY192" fmla="*/ 1327685 h 2276195"/>
                    <a:gd name="connsiteX193" fmla="*/ 729192 w 3180821"/>
                    <a:gd name="connsiteY193" fmla="*/ 1531863 h 2276195"/>
                    <a:gd name="connsiteX194" fmla="*/ 779463 w 3180821"/>
                    <a:gd name="connsiteY194" fmla="*/ 1720172 h 2276195"/>
                    <a:gd name="connsiteX195" fmla="*/ 815975 w 3180821"/>
                    <a:gd name="connsiteY195" fmla="*/ 1879389 h 2276195"/>
                    <a:gd name="connsiteX196" fmla="*/ 848784 w 3180821"/>
                    <a:gd name="connsiteY196" fmla="*/ 2045482 h 2276195"/>
                    <a:gd name="connsiteX197" fmla="*/ 760040 w 3180821"/>
                    <a:gd name="connsiteY197" fmla="*/ 2097549 h 2276195"/>
                    <a:gd name="connsiteX198" fmla="*/ 661770 w 3180821"/>
                    <a:gd name="connsiteY198" fmla="*/ 2117118 h 2276195"/>
                    <a:gd name="connsiteX199" fmla="*/ 403631 w 3180821"/>
                    <a:gd name="connsiteY199" fmla="*/ 2276195 h 2276195"/>
                    <a:gd name="connsiteX0" fmla="*/ 403631 w 3180821"/>
                    <a:gd name="connsiteY0" fmla="*/ 2276195 h 2276195"/>
                    <a:gd name="connsiteX1" fmla="*/ 3085922 w 3180821"/>
                    <a:gd name="connsiteY1" fmla="*/ 2109788 h 2276195"/>
                    <a:gd name="connsiteX2" fmla="*/ 3083984 w 3180821"/>
                    <a:gd name="connsiteY2" fmla="*/ 2107899 h 2276195"/>
                    <a:gd name="connsiteX3" fmla="*/ 3060171 w 3180821"/>
                    <a:gd name="connsiteY3" fmla="*/ 2076161 h 2276195"/>
                    <a:gd name="connsiteX4" fmla="*/ 3042180 w 3180821"/>
                    <a:gd name="connsiteY4" fmla="*/ 2031200 h 2276195"/>
                    <a:gd name="connsiteX5" fmla="*/ 3036888 w 3180821"/>
                    <a:gd name="connsiteY5" fmla="*/ 1986767 h 2276195"/>
                    <a:gd name="connsiteX6" fmla="*/ 3040063 w 3180821"/>
                    <a:gd name="connsiteY6" fmla="*/ 1943393 h 2276195"/>
                    <a:gd name="connsiteX7" fmla="*/ 3048000 w 3180821"/>
                    <a:gd name="connsiteY7" fmla="*/ 1902134 h 2276195"/>
                    <a:gd name="connsiteX8" fmla="*/ 3064404 w 3180821"/>
                    <a:gd name="connsiteY8" fmla="*/ 1846593 h 2276195"/>
                    <a:gd name="connsiteX9" fmla="*/ 3071813 w 3180821"/>
                    <a:gd name="connsiteY9" fmla="*/ 1817501 h 2276195"/>
                    <a:gd name="connsiteX10" fmla="*/ 3076576 w 3180821"/>
                    <a:gd name="connsiteY10" fmla="*/ 1803748 h 2276195"/>
                    <a:gd name="connsiteX11" fmla="*/ 3095626 w 3180821"/>
                    <a:gd name="connsiteY11" fmla="*/ 1767250 h 2276195"/>
                    <a:gd name="connsiteX12" fmla="*/ 3142192 w 3180821"/>
                    <a:gd name="connsiteY12" fmla="*/ 1697427 h 2276195"/>
                    <a:gd name="connsiteX13" fmla="*/ 3180821 w 3180821"/>
                    <a:gd name="connsiteY13" fmla="*/ 1644531 h 2276195"/>
                    <a:gd name="connsiteX14" fmla="*/ 3045354 w 3180821"/>
                    <a:gd name="connsiteY14" fmla="*/ 1603802 h 2276195"/>
                    <a:gd name="connsiteX15" fmla="*/ 2453217 w 3180821"/>
                    <a:gd name="connsiteY15" fmla="*/ 1417079 h 2276195"/>
                    <a:gd name="connsiteX16" fmla="*/ 2216680 w 3180821"/>
                    <a:gd name="connsiteY16" fmla="*/ 1336678 h 2276195"/>
                    <a:gd name="connsiteX17" fmla="*/ 2145242 w 3180821"/>
                    <a:gd name="connsiteY17" fmla="*/ 1310230 h 2276195"/>
                    <a:gd name="connsiteX18" fmla="*/ 2119313 w 3180821"/>
                    <a:gd name="connsiteY18" fmla="*/ 1298064 h 2276195"/>
                    <a:gd name="connsiteX19" fmla="*/ 2116138 w 3180821"/>
                    <a:gd name="connsiteY19" fmla="*/ 1294361 h 2276195"/>
                    <a:gd name="connsiteX20" fmla="*/ 2103438 w 3180821"/>
                    <a:gd name="connsiteY20" fmla="*/ 1293303 h 2276195"/>
                    <a:gd name="connsiteX21" fmla="*/ 2083330 w 3180821"/>
                    <a:gd name="connsiteY21" fmla="*/ 1284311 h 2276195"/>
                    <a:gd name="connsiteX22" fmla="*/ 2064280 w 3180821"/>
                    <a:gd name="connsiteY22" fmla="*/ 1265268 h 2276195"/>
                    <a:gd name="connsiteX23" fmla="*/ 2062163 w 3180821"/>
                    <a:gd name="connsiteY23" fmla="*/ 1260508 h 2276195"/>
                    <a:gd name="connsiteX24" fmla="*/ 2001309 w 3180821"/>
                    <a:gd name="connsiteY24" fmla="*/ 1085423 h 2276195"/>
                    <a:gd name="connsiteX25" fmla="*/ 1991254 w 3180821"/>
                    <a:gd name="connsiteY25" fmla="*/ 1038874 h 2276195"/>
                    <a:gd name="connsiteX26" fmla="*/ 1974321 w 3180821"/>
                    <a:gd name="connsiteY26" fmla="*/ 990210 h 2276195"/>
                    <a:gd name="connsiteX27" fmla="*/ 1963209 w 3180821"/>
                    <a:gd name="connsiteY27" fmla="*/ 967994 h 2276195"/>
                    <a:gd name="connsiteX28" fmla="*/ 1951038 w 3180821"/>
                    <a:gd name="connsiteY28" fmla="*/ 952125 h 2276195"/>
                    <a:gd name="connsiteX29" fmla="*/ 1938867 w 3180821"/>
                    <a:gd name="connsiteY29" fmla="*/ 943133 h 2276195"/>
                    <a:gd name="connsiteX30" fmla="*/ 1927225 w 3180821"/>
                    <a:gd name="connsiteY30" fmla="*/ 939430 h 2276195"/>
                    <a:gd name="connsiteX31" fmla="*/ 1915054 w 3180821"/>
                    <a:gd name="connsiteY31" fmla="*/ 939959 h 2276195"/>
                    <a:gd name="connsiteX32" fmla="*/ 1898121 w 3180821"/>
                    <a:gd name="connsiteY32" fmla="*/ 946835 h 2276195"/>
                    <a:gd name="connsiteX33" fmla="*/ 1879071 w 3180821"/>
                    <a:gd name="connsiteY33" fmla="*/ 963762 h 2276195"/>
                    <a:gd name="connsiteX34" fmla="*/ 1858434 w 3180821"/>
                    <a:gd name="connsiteY34" fmla="*/ 991268 h 2276195"/>
                    <a:gd name="connsiteX35" fmla="*/ 1855788 w 3180821"/>
                    <a:gd name="connsiteY35" fmla="*/ 997086 h 2276195"/>
                    <a:gd name="connsiteX36" fmla="*/ 1846263 w 3180821"/>
                    <a:gd name="connsiteY36" fmla="*/ 1025121 h 2276195"/>
                    <a:gd name="connsiteX37" fmla="*/ 1827213 w 3180821"/>
                    <a:gd name="connsiteY37" fmla="*/ 1116102 h 2276195"/>
                    <a:gd name="connsiteX38" fmla="*/ 1805517 w 3180821"/>
                    <a:gd name="connsiteY38" fmla="*/ 1261566 h 2276195"/>
                    <a:gd name="connsiteX39" fmla="*/ 1802342 w 3180821"/>
                    <a:gd name="connsiteY39" fmla="*/ 1290658 h 2276195"/>
                    <a:gd name="connsiteX40" fmla="*/ 1790700 w 3180821"/>
                    <a:gd name="connsiteY40" fmla="*/ 1303353 h 2276195"/>
                    <a:gd name="connsiteX41" fmla="*/ 1770063 w 3180821"/>
                    <a:gd name="connsiteY41" fmla="*/ 1321867 h 2276195"/>
                    <a:gd name="connsiteX42" fmla="*/ 1751013 w 3180821"/>
                    <a:gd name="connsiteY42" fmla="*/ 1331388 h 2276195"/>
                    <a:gd name="connsiteX43" fmla="*/ 1735138 w 3180821"/>
                    <a:gd name="connsiteY43" fmla="*/ 1334562 h 2276195"/>
                    <a:gd name="connsiteX44" fmla="*/ 1720850 w 3180821"/>
                    <a:gd name="connsiteY44" fmla="*/ 1330859 h 2276195"/>
                    <a:gd name="connsiteX45" fmla="*/ 1708680 w 3180821"/>
                    <a:gd name="connsiteY45" fmla="*/ 1321867 h 2276195"/>
                    <a:gd name="connsiteX46" fmla="*/ 1692275 w 3180821"/>
                    <a:gd name="connsiteY46" fmla="*/ 1300180 h 2276195"/>
                    <a:gd name="connsiteX47" fmla="*/ 1677459 w 3180821"/>
                    <a:gd name="connsiteY47" fmla="*/ 1262095 h 2276195"/>
                    <a:gd name="connsiteX48" fmla="*/ 1667405 w 3180821"/>
                    <a:gd name="connsiteY48" fmla="*/ 1221894 h 2276195"/>
                    <a:gd name="connsiteX49" fmla="*/ 1659467 w 3180821"/>
                    <a:gd name="connsiteY49" fmla="*/ 1170585 h 2276195"/>
                    <a:gd name="connsiteX50" fmla="*/ 1658938 w 3180821"/>
                    <a:gd name="connsiteY50" fmla="*/ 1162650 h 2276195"/>
                    <a:gd name="connsiteX51" fmla="*/ 1655234 w 3180821"/>
                    <a:gd name="connsiteY51" fmla="*/ 1151542 h 2276195"/>
                    <a:gd name="connsiteX52" fmla="*/ 1646767 w 3180821"/>
                    <a:gd name="connsiteY52" fmla="*/ 1135145 h 2276195"/>
                    <a:gd name="connsiteX53" fmla="*/ 1636184 w 3180821"/>
                    <a:gd name="connsiteY53" fmla="*/ 1121921 h 2276195"/>
                    <a:gd name="connsiteX54" fmla="*/ 1624542 w 3180821"/>
                    <a:gd name="connsiteY54" fmla="*/ 1113457 h 2276195"/>
                    <a:gd name="connsiteX55" fmla="*/ 1604963 w 3180821"/>
                    <a:gd name="connsiteY55" fmla="*/ 1107110 h 2276195"/>
                    <a:gd name="connsiteX56" fmla="*/ 1577446 w 3180821"/>
                    <a:gd name="connsiteY56" fmla="*/ 1107639 h 2276195"/>
                    <a:gd name="connsiteX57" fmla="*/ 1537230 w 3180821"/>
                    <a:gd name="connsiteY57" fmla="*/ 1121392 h 2276195"/>
                    <a:gd name="connsiteX58" fmla="*/ 1499130 w 3180821"/>
                    <a:gd name="connsiteY58" fmla="*/ 1144137 h 2276195"/>
                    <a:gd name="connsiteX59" fmla="*/ 1494896 w 3180821"/>
                    <a:gd name="connsiteY59" fmla="*/ 1147311 h 2276195"/>
                    <a:gd name="connsiteX60" fmla="*/ 1475317 w 3180821"/>
                    <a:gd name="connsiteY60" fmla="*/ 1150484 h 2276195"/>
                    <a:gd name="connsiteX61" fmla="*/ 1445684 w 3180821"/>
                    <a:gd name="connsiteY61" fmla="*/ 1149426 h 2276195"/>
                    <a:gd name="connsiteX62" fmla="*/ 1426634 w 3180821"/>
                    <a:gd name="connsiteY62" fmla="*/ 1143608 h 2276195"/>
                    <a:gd name="connsiteX63" fmla="*/ 1414992 w 3180821"/>
                    <a:gd name="connsiteY63" fmla="*/ 1132500 h 2276195"/>
                    <a:gd name="connsiteX64" fmla="*/ 1409700 w 3180821"/>
                    <a:gd name="connsiteY64" fmla="*/ 1114515 h 2276195"/>
                    <a:gd name="connsiteX65" fmla="*/ 1412875 w 3180821"/>
                    <a:gd name="connsiteY65" fmla="*/ 1093886 h 2276195"/>
                    <a:gd name="connsiteX66" fmla="*/ 1413405 w 3180821"/>
                    <a:gd name="connsiteY66" fmla="*/ 1091770 h 2276195"/>
                    <a:gd name="connsiteX67" fmla="*/ 1421342 w 3180821"/>
                    <a:gd name="connsiteY67" fmla="*/ 1049453 h 2276195"/>
                    <a:gd name="connsiteX68" fmla="*/ 1429809 w 3180821"/>
                    <a:gd name="connsiteY68" fmla="*/ 975928 h 2276195"/>
                    <a:gd name="connsiteX69" fmla="*/ 1431925 w 3180821"/>
                    <a:gd name="connsiteY69" fmla="*/ 912453 h 2276195"/>
                    <a:gd name="connsiteX70" fmla="*/ 1429809 w 3180821"/>
                    <a:gd name="connsiteY70" fmla="*/ 858499 h 2276195"/>
                    <a:gd name="connsiteX71" fmla="*/ 1422930 w 3180821"/>
                    <a:gd name="connsiteY71" fmla="*/ 813538 h 2276195"/>
                    <a:gd name="connsiteX72" fmla="*/ 1411817 w 3180821"/>
                    <a:gd name="connsiteY72" fmla="*/ 775982 h 2276195"/>
                    <a:gd name="connsiteX73" fmla="*/ 1399117 w 3180821"/>
                    <a:gd name="connsiteY73" fmla="*/ 746360 h 2276195"/>
                    <a:gd name="connsiteX74" fmla="*/ 1383771 w 3180821"/>
                    <a:gd name="connsiteY74" fmla="*/ 723615 h 2276195"/>
                    <a:gd name="connsiteX75" fmla="*/ 1366838 w 3180821"/>
                    <a:gd name="connsiteY75" fmla="*/ 706159 h 2276195"/>
                    <a:gd name="connsiteX76" fmla="*/ 1349375 w 3180821"/>
                    <a:gd name="connsiteY76" fmla="*/ 692935 h 2276195"/>
                    <a:gd name="connsiteX77" fmla="*/ 1323446 w 3180821"/>
                    <a:gd name="connsiteY77" fmla="*/ 681827 h 2276195"/>
                    <a:gd name="connsiteX78" fmla="*/ 1282700 w 3180821"/>
                    <a:gd name="connsiteY78" fmla="*/ 676538 h 2276195"/>
                    <a:gd name="connsiteX79" fmla="*/ 1275821 w 3180821"/>
                    <a:gd name="connsiteY79" fmla="*/ 678125 h 2276195"/>
                    <a:gd name="connsiteX80" fmla="*/ 1264180 w 3180821"/>
                    <a:gd name="connsiteY80" fmla="*/ 681827 h 2276195"/>
                    <a:gd name="connsiteX81" fmla="*/ 1245659 w 3180821"/>
                    <a:gd name="connsiteY81" fmla="*/ 690291 h 2276195"/>
                    <a:gd name="connsiteX82" fmla="*/ 1223963 w 3180821"/>
                    <a:gd name="connsiteY82" fmla="*/ 707746 h 2276195"/>
                    <a:gd name="connsiteX83" fmla="*/ 1206500 w 3180821"/>
                    <a:gd name="connsiteY83" fmla="*/ 735252 h 2276195"/>
                    <a:gd name="connsiteX84" fmla="*/ 1199621 w 3180821"/>
                    <a:gd name="connsiteY84" fmla="*/ 765403 h 2276195"/>
                    <a:gd name="connsiteX85" fmla="*/ 1200680 w 3180821"/>
                    <a:gd name="connsiteY85" fmla="*/ 810364 h 2276195"/>
                    <a:gd name="connsiteX86" fmla="*/ 1212321 w 3180821"/>
                    <a:gd name="connsiteY86" fmla="*/ 852152 h 2276195"/>
                    <a:gd name="connsiteX87" fmla="*/ 1214438 w 3180821"/>
                    <a:gd name="connsiteY87" fmla="*/ 856913 h 2276195"/>
                    <a:gd name="connsiteX88" fmla="*/ 1220788 w 3180821"/>
                    <a:gd name="connsiteY88" fmla="*/ 870665 h 2276195"/>
                    <a:gd name="connsiteX89" fmla="*/ 1231371 w 3180821"/>
                    <a:gd name="connsiteY89" fmla="*/ 905577 h 2276195"/>
                    <a:gd name="connsiteX90" fmla="*/ 1243542 w 3180821"/>
                    <a:gd name="connsiteY90" fmla="*/ 966936 h 2276195"/>
                    <a:gd name="connsiteX91" fmla="*/ 1255184 w 3180821"/>
                    <a:gd name="connsiteY91" fmla="*/ 1083836 h 2276195"/>
                    <a:gd name="connsiteX92" fmla="*/ 1255184 w 3180821"/>
                    <a:gd name="connsiteY92" fmla="*/ 1107110 h 2276195"/>
                    <a:gd name="connsiteX93" fmla="*/ 1238780 w 3180821"/>
                    <a:gd name="connsiteY93" fmla="*/ 1120334 h 2276195"/>
                    <a:gd name="connsiteX94" fmla="*/ 1209146 w 3180821"/>
                    <a:gd name="connsiteY94" fmla="*/ 1140434 h 2276195"/>
                    <a:gd name="connsiteX95" fmla="*/ 1181630 w 3180821"/>
                    <a:gd name="connsiteY95" fmla="*/ 1151542 h 2276195"/>
                    <a:gd name="connsiteX96" fmla="*/ 1157288 w 3180821"/>
                    <a:gd name="connsiteY96" fmla="*/ 1155774 h 2276195"/>
                    <a:gd name="connsiteX97" fmla="*/ 1135592 w 3180821"/>
                    <a:gd name="connsiteY97" fmla="*/ 1152600 h 2276195"/>
                    <a:gd name="connsiteX98" fmla="*/ 1115484 w 3180821"/>
                    <a:gd name="connsiteY98" fmla="*/ 1143608 h 2276195"/>
                    <a:gd name="connsiteX99" fmla="*/ 1089555 w 3180821"/>
                    <a:gd name="connsiteY99" fmla="*/ 1122979 h 2276195"/>
                    <a:gd name="connsiteX100" fmla="*/ 1062038 w 3180821"/>
                    <a:gd name="connsiteY100" fmla="*/ 1084894 h 2276195"/>
                    <a:gd name="connsiteX101" fmla="*/ 1044046 w 3180821"/>
                    <a:gd name="connsiteY101" fmla="*/ 1043635 h 2276195"/>
                    <a:gd name="connsiteX102" fmla="*/ 1027113 w 3180821"/>
                    <a:gd name="connsiteY102" fmla="*/ 992326 h 2276195"/>
                    <a:gd name="connsiteX103" fmla="*/ 1025525 w 3180821"/>
                    <a:gd name="connsiteY103" fmla="*/ 983334 h 2276195"/>
                    <a:gd name="connsiteX104" fmla="*/ 1016000 w 3180821"/>
                    <a:gd name="connsiteY104" fmla="*/ 955828 h 2276195"/>
                    <a:gd name="connsiteX105" fmla="*/ 1001184 w 3180821"/>
                    <a:gd name="connsiteY105" fmla="*/ 882831 h 2276195"/>
                    <a:gd name="connsiteX106" fmla="*/ 992188 w 3180821"/>
                    <a:gd name="connsiteY106" fmla="*/ 796082 h 2276195"/>
                    <a:gd name="connsiteX107" fmla="*/ 987425 w 3180821"/>
                    <a:gd name="connsiteY107" fmla="*/ 704573 h 2276195"/>
                    <a:gd name="connsiteX108" fmla="*/ 987425 w 3180821"/>
                    <a:gd name="connsiteY108" fmla="*/ 488758 h 2276195"/>
                    <a:gd name="connsiteX109" fmla="*/ 990071 w 3180821"/>
                    <a:gd name="connsiteY109" fmla="*/ 437978 h 2276195"/>
                    <a:gd name="connsiteX110" fmla="*/ 981605 w 3180821"/>
                    <a:gd name="connsiteY110" fmla="*/ 415232 h 2276195"/>
                    <a:gd name="connsiteX111" fmla="*/ 964671 w 3180821"/>
                    <a:gd name="connsiteY111" fmla="*/ 378734 h 2276195"/>
                    <a:gd name="connsiteX112" fmla="*/ 947209 w 3180821"/>
                    <a:gd name="connsiteY112" fmla="*/ 352815 h 2276195"/>
                    <a:gd name="connsiteX113" fmla="*/ 931334 w 3180821"/>
                    <a:gd name="connsiteY113" fmla="*/ 335360 h 2276195"/>
                    <a:gd name="connsiteX114" fmla="*/ 914400 w 3180821"/>
                    <a:gd name="connsiteY114" fmla="*/ 325839 h 2276195"/>
                    <a:gd name="connsiteX115" fmla="*/ 899055 w 3180821"/>
                    <a:gd name="connsiteY115" fmla="*/ 323723 h 2276195"/>
                    <a:gd name="connsiteX116" fmla="*/ 884767 w 3180821"/>
                    <a:gd name="connsiteY116" fmla="*/ 326896 h 2276195"/>
                    <a:gd name="connsiteX117" fmla="*/ 869950 w 3180821"/>
                    <a:gd name="connsiteY117" fmla="*/ 334302 h 2276195"/>
                    <a:gd name="connsiteX118" fmla="*/ 850900 w 3180821"/>
                    <a:gd name="connsiteY118" fmla="*/ 352815 h 2276195"/>
                    <a:gd name="connsiteX119" fmla="*/ 829734 w 3180821"/>
                    <a:gd name="connsiteY119" fmla="*/ 382966 h 2276195"/>
                    <a:gd name="connsiteX120" fmla="*/ 809096 w 3180821"/>
                    <a:gd name="connsiteY120" fmla="*/ 424754 h 2276195"/>
                    <a:gd name="connsiteX121" fmla="*/ 805921 w 3180821"/>
                    <a:gd name="connsiteY121" fmla="*/ 433217 h 2276195"/>
                    <a:gd name="connsiteX122" fmla="*/ 800100 w 3180821"/>
                    <a:gd name="connsiteY122" fmla="*/ 459136 h 2276195"/>
                    <a:gd name="connsiteX123" fmla="*/ 796925 w 3180821"/>
                    <a:gd name="connsiteY123" fmla="*/ 514148 h 2276195"/>
                    <a:gd name="connsiteX124" fmla="*/ 804863 w 3180821"/>
                    <a:gd name="connsiteY124" fmla="*/ 569688 h 2276195"/>
                    <a:gd name="connsiteX125" fmla="*/ 819680 w 3180821"/>
                    <a:gd name="connsiteY125" fmla="*/ 624700 h 2276195"/>
                    <a:gd name="connsiteX126" fmla="*/ 849842 w 3180821"/>
                    <a:gd name="connsiteY126" fmla="*/ 701399 h 2276195"/>
                    <a:gd name="connsiteX127" fmla="*/ 892175 w 3180821"/>
                    <a:gd name="connsiteY127" fmla="*/ 783916 h 2276195"/>
                    <a:gd name="connsiteX128" fmla="*/ 906992 w 3180821"/>
                    <a:gd name="connsiteY128" fmla="*/ 811422 h 2276195"/>
                    <a:gd name="connsiteX129" fmla="*/ 918105 w 3180821"/>
                    <a:gd name="connsiteY129" fmla="*/ 835754 h 2276195"/>
                    <a:gd name="connsiteX130" fmla="*/ 932921 w 3180821"/>
                    <a:gd name="connsiteY130" fmla="*/ 891824 h 2276195"/>
                    <a:gd name="connsiteX131" fmla="*/ 942446 w 3180821"/>
                    <a:gd name="connsiteY131" fmla="*/ 966936 h 2276195"/>
                    <a:gd name="connsiteX132" fmla="*/ 943505 w 3180821"/>
                    <a:gd name="connsiteY132" fmla="*/ 979631 h 2276195"/>
                    <a:gd name="connsiteX133" fmla="*/ 938742 w 3180821"/>
                    <a:gd name="connsiteY133" fmla="*/ 982805 h 2276195"/>
                    <a:gd name="connsiteX134" fmla="*/ 929746 w 3180821"/>
                    <a:gd name="connsiteY134" fmla="*/ 984391 h 2276195"/>
                    <a:gd name="connsiteX135" fmla="*/ 914400 w 3180821"/>
                    <a:gd name="connsiteY135" fmla="*/ 979631 h 2276195"/>
                    <a:gd name="connsiteX136" fmla="*/ 892175 w 3180821"/>
                    <a:gd name="connsiteY136" fmla="*/ 961117 h 2276195"/>
                    <a:gd name="connsiteX137" fmla="*/ 869950 w 3180821"/>
                    <a:gd name="connsiteY137" fmla="*/ 934140 h 2276195"/>
                    <a:gd name="connsiteX138" fmla="*/ 821267 w 3180821"/>
                    <a:gd name="connsiteY138" fmla="*/ 853739 h 2276195"/>
                    <a:gd name="connsiteX139" fmla="*/ 810155 w 3180821"/>
                    <a:gd name="connsiteY139" fmla="*/ 830994 h 2276195"/>
                    <a:gd name="connsiteX140" fmla="*/ 790046 w 3180821"/>
                    <a:gd name="connsiteY140" fmla="*/ 802959 h 2276195"/>
                    <a:gd name="connsiteX141" fmla="*/ 757238 w 3180821"/>
                    <a:gd name="connsiteY141" fmla="*/ 768576 h 2276195"/>
                    <a:gd name="connsiteX142" fmla="*/ 738188 w 3180821"/>
                    <a:gd name="connsiteY142" fmla="*/ 756939 h 2276195"/>
                    <a:gd name="connsiteX143" fmla="*/ 728663 w 3180821"/>
                    <a:gd name="connsiteY143" fmla="*/ 754824 h 2276195"/>
                    <a:gd name="connsiteX144" fmla="*/ 716492 w 3180821"/>
                    <a:gd name="connsiteY144" fmla="*/ 758526 h 2276195"/>
                    <a:gd name="connsiteX145" fmla="*/ 706438 w 3180821"/>
                    <a:gd name="connsiteY145" fmla="*/ 773866 h 2276195"/>
                    <a:gd name="connsiteX146" fmla="*/ 703263 w 3180821"/>
                    <a:gd name="connsiteY146" fmla="*/ 796611 h 2276195"/>
                    <a:gd name="connsiteX147" fmla="*/ 705379 w 3180821"/>
                    <a:gd name="connsiteY147" fmla="*/ 820943 h 2276195"/>
                    <a:gd name="connsiteX148" fmla="*/ 713317 w 3180821"/>
                    <a:gd name="connsiteY148" fmla="*/ 843160 h 2276195"/>
                    <a:gd name="connsiteX149" fmla="*/ 718609 w 3180821"/>
                    <a:gd name="connsiteY149" fmla="*/ 851623 h 2276195"/>
                    <a:gd name="connsiteX150" fmla="*/ 733954 w 3180821"/>
                    <a:gd name="connsiteY150" fmla="*/ 873839 h 2276195"/>
                    <a:gd name="connsiteX151" fmla="*/ 784225 w 3180821"/>
                    <a:gd name="connsiteY151" fmla="*/ 963762 h 2276195"/>
                    <a:gd name="connsiteX152" fmla="*/ 865717 w 3180821"/>
                    <a:gd name="connsiteY152" fmla="*/ 1119805 h 2276195"/>
                    <a:gd name="connsiteX153" fmla="*/ 882121 w 3180821"/>
                    <a:gd name="connsiteY153" fmla="*/ 1152600 h 2276195"/>
                    <a:gd name="connsiteX154" fmla="*/ 886355 w 3180821"/>
                    <a:gd name="connsiteY154" fmla="*/ 1171643 h 2276195"/>
                    <a:gd name="connsiteX155" fmla="*/ 886355 w 3180821"/>
                    <a:gd name="connsiteY155" fmla="*/ 1199149 h 2276195"/>
                    <a:gd name="connsiteX156" fmla="*/ 879475 w 3180821"/>
                    <a:gd name="connsiteY156" fmla="*/ 1217133 h 2276195"/>
                    <a:gd name="connsiteX157" fmla="*/ 867834 w 3180821"/>
                    <a:gd name="connsiteY157" fmla="*/ 1228241 h 2276195"/>
                    <a:gd name="connsiteX158" fmla="*/ 847196 w 3180821"/>
                    <a:gd name="connsiteY158" fmla="*/ 1233531 h 2276195"/>
                    <a:gd name="connsiteX159" fmla="*/ 824442 w 3180821"/>
                    <a:gd name="connsiteY159" fmla="*/ 1229299 h 2276195"/>
                    <a:gd name="connsiteX160" fmla="*/ 821267 w 3180821"/>
                    <a:gd name="connsiteY160" fmla="*/ 1228770 h 2276195"/>
                    <a:gd name="connsiteX161" fmla="*/ 637646 w 3180821"/>
                    <a:gd name="connsiteY161" fmla="*/ 807190 h 2276195"/>
                    <a:gd name="connsiteX162" fmla="*/ 515938 w 3180821"/>
                    <a:gd name="connsiteY162" fmla="*/ 524727 h 2276195"/>
                    <a:gd name="connsiteX163" fmla="*/ 488421 w 3180821"/>
                    <a:gd name="connsiteY163" fmla="*/ 459136 h 2276195"/>
                    <a:gd name="connsiteX164" fmla="*/ 436034 w 3180821"/>
                    <a:gd name="connsiteY164" fmla="*/ 345939 h 2276195"/>
                    <a:gd name="connsiteX165" fmla="*/ 385763 w 3180821"/>
                    <a:gd name="connsiteY165" fmla="*/ 251255 h 2276195"/>
                    <a:gd name="connsiteX166" fmla="*/ 337609 w 3180821"/>
                    <a:gd name="connsiteY166" fmla="*/ 175614 h 2276195"/>
                    <a:gd name="connsiteX167" fmla="*/ 291571 w 3180821"/>
                    <a:gd name="connsiteY167" fmla="*/ 115842 h 2276195"/>
                    <a:gd name="connsiteX168" fmla="*/ 248179 w 3180821"/>
                    <a:gd name="connsiteY168" fmla="*/ 70881 h 2276195"/>
                    <a:gd name="connsiteX169" fmla="*/ 207963 w 3180821"/>
                    <a:gd name="connsiteY169" fmla="*/ 38085 h 2276195"/>
                    <a:gd name="connsiteX170" fmla="*/ 171450 w 3180821"/>
                    <a:gd name="connsiteY170" fmla="*/ 16398 h 2276195"/>
                    <a:gd name="connsiteX171" fmla="*/ 137584 w 3180821"/>
                    <a:gd name="connsiteY171" fmla="*/ 4232 h 2276195"/>
                    <a:gd name="connsiteX172" fmla="*/ 107421 w 3180821"/>
                    <a:gd name="connsiteY172" fmla="*/ 0 h 2276195"/>
                    <a:gd name="connsiteX173" fmla="*/ 80434 w 3180821"/>
                    <a:gd name="connsiteY173" fmla="*/ 1587 h 2276195"/>
                    <a:gd name="connsiteX174" fmla="*/ 58738 w 3180821"/>
                    <a:gd name="connsiteY174" fmla="*/ 6877 h 2276195"/>
                    <a:gd name="connsiteX175" fmla="*/ 17463 w 3180821"/>
                    <a:gd name="connsiteY175" fmla="*/ 28035 h 2276195"/>
                    <a:gd name="connsiteX176" fmla="*/ 10584 w 3180821"/>
                    <a:gd name="connsiteY176" fmla="*/ 34911 h 2276195"/>
                    <a:gd name="connsiteX177" fmla="*/ 6879 w 3180821"/>
                    <a:gd name="connsiteY177" fmla="*/ 40201 h 2276195"/>
                    <a:gd name="connsiteX178" fmla="*/ 1588 w 3180821"/>
                    <a:gd name="connsiteY178" fmla="*/ 53425 h 2276195"/>
                    <a:gd name="connsiteX179" fmla="*/ 0 w 3180821"/>
                    <a:gd name="connsiteY179" fmla="*/ 79344 h 2276195"/>
                    <a:gd name="connsiteX180" fmla="*/ 7409 w 3180821"/>
                    <a:gd name="connsiteY180" fmla="*/ 122719 h 2276195"/>
                    <a:gd name="connsiteX181" fmla="*/ 25929 w 3180821"/>
                    <a:gd name="connsiteY181" fmla="*/ 175085 h 2276195"/>
                    <a:gd name="connsiteX182" fmla="*/ 68263 w 3180821"/>
                    <a:gd name="connsiteY182" fmla="*/ 265537 h 2276195"/>
                    <a:gd name="connsiteX183" fmla="*/ 146050 w 3180821"/>
                    <a:gd name="connsiteY183" fmla="*/ 403066 h 2276195"/>
                    <a:gd name="connsiteX184" fmla="*/ 235479 w 3180821"/>
                    <a:gd name="connsiteY184" fmla="*/ 541653 h 2276195"/>
                    <a:gd name="connsiteX185" fmla="*/ 322263 w 3180821"/>
                    <a:gd name="connsiteY185" fmla="*/ 668603 h 2276195"/>
                    <a:gd name="connsiteX186" fmla="*/ 422804 w 3180821"/>
                    <a:gd name="connsiteY186" fmla="*/ 808777 h 2276195"/>
                    <a:gd name="connsiteX187" fmla="*/ 439738 w 3180821"/>
                    <a:gd name="connsiteY187" fmla="*/ 830465 h 2276195"/>
                    <a:gd name="connsiteX188" fmla="*/ 466196 w 3180821"/>
                    <a:gd name="connsiteY188" fmla="*/ 875426 h 2276195"/>
                    <a:gd name="connsiteX189" fmla="*/ 516467 w 3180821"/>
                    <a:gd name="connsiteY189" fmla="*/ 970639 h 2276195"/>
                    <a:gd name="connsiteX190" fmla="*/ 564092 w 3180821"/>
                    <a:gd name="connsiteY190" fmla="*/ 1069554 h 2276195"/>
                    <a:gd name="connsiteX191" fmla="*/ 606425 w 3180821"/>
                    <a:gd name="connsiteY191" fmla="*/ 1172172 h 2276195"/>
                    <a:gd name="connsiteX192" fmla="*/ 664634 w 3180821"/>
                    <a:gd name="connsiteY192" fmla="*/ 1327685 h 2276195"/>
                    <a:gd name="connsiteX193" fmla="*/ 729192 w 3180821"/>
                    <a:gd name="connsiteY193" fmla="*/ 1531863 h 2276195"/>
                    <a:gd name="connsiteX194" fmla="*/ 779463 w 3180821"/>
                    <a:gd name="connsiteY194" fmla="*/ 1720172 h 2276195"/>
                    <a:gd name="connsiteX195" fmla="*/ 815975 w 3180821"/>
                    <a:gd name="connsiteY195" fmla="*/ 1879389 h 2276195"/>
                    <a:gd name="connsiteX196" fmla="*/ 839538 w 3180821"/>
                    <a:gd name="connsiteY196" fmla="*/ 2017748 h 2276195"/>
                    <a:gd name="connsiteX197" fmla="*/ 760040 w 3180821"/>
                    <a:gd name="connsiteY197" fmla="*/ 2097549 h 2276195"/>
                    <a:gd name="connsiteX198" fmla="*/ 661770 w 3180821"/>
                    <a:gd name="connsiteY198" fmla="*/ 2117118 h 2276195"/>
                    <a:gd name="connsiteX199" fmla="*/ 403631 w 3180821"/>
                    <a:gd name="connsiteY199" fmla="*/ 2276195 h 22761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  <a:cxn ang="0">
                      <a:pos x="connsiteX191" y="connsiteY191"/>
                    </a:cxn>
                    <a:cxn ang="0">
                      <a:pos x="connsiteX192" y="connsiteY192"/>
                    </a:cxn>
                    <a:cxn ang="0">
                      <a:pos x="connsiteX193" y="connsiteY193"/>
                    </a:cxn>
                    <a:cxn ang="0">
                      <a:pos x="connsiteX194" y="connsiteY194"/>
                    </a:cxn>
                    <a:cxn ang="0">
                      <a:pos x="connsiteX195" y="connsiteY195"/>
                    </a:cxn>
                    <a:cxn ang="0">
                      <a:pos x="connsiteX196" y="connsiteY196"/>
                    </a:cxn>
                    <a:cxn ang="0">
                      <a:pos x="connsiteX197" y="connsiteY197"/>
                    </a:cxn>
                    <a:cxn ang="0">
                      <a:pos x="connsiteX198" y="connsiteY198"/>
                    </a:cxn>
                    <a:cxn ang="0">
                      <a:pos x="connsiteX199" y="connsiteY199"/>
                    </a:cxn>
                  </a:cxnLst>
                  <a:rect l="l" t="t" r="r" b="b"/>
                  <a:pathLst>
                    <a:path w="3180821" h="2276195">
                      <a:moveTo>
                        <a:pt x="403631" y="2276195"/>
                      </a:moveTo>
                      <a:lnTo>
                        <a:pt x="3085922" y="2109788"/>
                      </a:lnTo>
                      <a:lnTo>
                        <a:pt x="3083984" y="2107899"/>
                      </a:lnTo>
                      <a:lnTo>
                        <a:pt x="3060171" y="2076161"/>
                      </a:lnTo>
                      <a:lnTo>
                        <a:pt x="3042180" y="2031200"/>
                      </a:lnTo>
                      <a:lnTo>
                        <a:pt x="3036888" y="1986767"/>
                      </a:lnTo>
                      <a:lnTo>
                        <a:pt x="3040063" y="1943393"/>
                      </a:lnTo>
                      <a:lnTo>
                        <a:pt x="3048000" y="1902134"/>
                      </a:lnTo>
                      <a:lnTo>
                        <a:pt x="3064404" y="1846593"/>
                      </a:lnTo>
                      <a:lnTo>
                        <a:pt x="3071813" y="1817501"/>
                      </a:lnTo>
                      <a:lnTo>
                        <a:pt x="3076576" y="1803748"/>
                      </a:lnTo>
                      <a:lnTo>
                        <a:pt x="3095626" y="1767250"/>
                      </a:lnTo>
                      <a:lnTo>
                        <a:pt x="3142192" y="1697427"/>
                      </a:lnTo>
                      <a:lnTo>
                        <a:pt x="3180821" y="1644531"/>
                      </a:lnTo>
                      <a:lnTo>
                        <a:pt x="3045354" y="1603802"/>
                      </a:lnTo>
                      <a:lnTo>
                        <a:pt x="2453217" y="1417079"/>
                      </a:lnTo>
                      <a:lnTo>
                        <a:pt x="2216680" y="1336678"/>
                      </a:lnTo>
                      <a:lnTo>
                        <a:pt x="2145242" y="1310230"/>
                      </a:lnTo>
                      <a:lnTo>
                        <a:pt x="2119313" y="1298064"/>
                      </a:lnTo>
                      <a:lnTo>
                        <a:pt x="2116138" y="1294361"/>
                      </a:lnTo>
                      <a:lnTo>
                        <a:pt x="2103438" y="1293303"/>
                      </a:lnTo>
                      <a:lnTo>
                        <a:pt x="2083330" y="1284311"/>
                      </a:lnTo>
                      <a:lnTo>
                        <a:pt x="2064280" y="1265268"/>
                      </a:lnTo>
                      <a:lnTo>
                        <a:pt x="2062163" y="1260508"/>
                      </a:lnTo>
                      <a:lnTo>
                        <a:pt x="2001309" y="1085423"/>
                      </a:lnTo>
                      <a:lnTo>
                        <a:pt x="1991254" y="1038874"/>
                      </a:lnTo>
                      <a:lnTo>
                        <a:pt x="1974321" y="990210"/>
                      </a:lnTo>
                      <a:lnTo>
                        <a:pt x="1963209" y="967994"/>
                      </a:lnTo>
                      <a:lnTo>
                        <a:pt x="1951038" y="952125"/>
                      </a:lnTo>
                      <a:lnTo>
                        <a:pt x="1938867" y="943133"/>
                      </a:lnTo>
                      <a:lnTo>
                        <a:pt x="1927225" y="939430"/>
                      </a:lnTo>
                      <a:lnTo>
                        <a:pt x="1915054" y="939959"/>
                      </a:lnTo>
                      <a:lnTo>
                        <a:pt x="1898121" y="946835"/>
                      </a:lnTo>
                      <a:lnTo>
                        <a:pt x="1879071" y="963762"/>
                      </a:lnTo>
                      <a:lnTo>
                        <a:pt x="1858434" y="991268"/>
                      </a:lnTo>
                      <a:lnTo>
                        <a:pt x="1855788" y="997086"/>
                      </a:lnTo>
                      <a:lnTo>
                        <a:pt x="1846263" y="1025121"/>
                      </a:lnTo>
                      <a:lnTo>
                        <a:pt x="1827213" y="1116102"/>
                      </a:lnTo>
                      <a:lnTo>
                        <a:pt x="1805517" y="1261566"/>
                      </a:lnTo>
                      <a:lnTo>
                        <a:pt x="1802342" y="1290658"/>
                      </a:lnTo>
                      <a:lnTo>
                        <a:pt x="1790700" y="1303353"/>
                      </a:lnTo>
                      <a:lnTo>
                        <a:pt x="1770063" y="1321867"/>
                      </a:lnTo>
                      <a:lnTo>
                        <a:pt x="1751013" y="1331388"/>
                      </a:lnTo>
                      <a:lnTo>
                        <a:pt x="1735138" y="1334562"/>
                      </a:lnTo>
                      <a:lnTo>
                        <a:pt x="1720850" y="1330859"/>
                      </a:lnTo>
                      <a:lnTo>
                        <a:pt x="1708680" y="1321867"/>
                      </a:lnTo>
                      <a:lnTo>
                        <a:pt x="1692275" y="1300180"/>
                      </a:lnTo>
                      <a:lnTo>
                        <a:pt x="1677459" y="1262095"/>
                      </a:lnTo>
                      <a:lnTo>
                        <a:pt x="1667405" y="1221894"/>
                      </a:lnTo>
                      <a:lnTo>
                        <a:pt x="1659467" y="1170585"/>
                      </a:lnTo>
                      <a:cubicBezTo>
                        <a:pt x="1659291" y="1167940"/>
                        <a:pt x="1659114" y="1165295"/>
                        <a:pt x="1658938" y="1162650"/>
                      </a:cubicBezTo>
                      <a:lnTo>
                        <a:pt x="1655234" y="1151542"/>
                      </a:lnTo>
                      <a:lnTo>
                        <a:pt x="1646767" y="1135145"/>
                      </a:lnTo>
                      <a:lnTo>
                        <a:pt x="1636184" y="1121921"/>
                      </a:lnTo>
                      <a:lnTo>
                        <a:pt x="1624542" y="1113457"/>
                      </a:lnTo>
                      <a:lnTo>
                        <a:pt x="1604963" y="1107110"/>
                      </a:lnTo>
                      <a:lnTo>
                        <a:pt x="1577446" y="1107639"/>
                      </a:lnTo>
                      <a:lnTo>
                        <a:pt x="1537230" y="1121392"/>
                      </a:lnTo>
                      <a:lnTo>
                        <a:pt x="1499130" y="1144137"/>
                      </a:lnTo>
                      <a:lnTo>
                        <a:pt x="1494896" y="1147311"/>
                      </a:lnTo>
                      <a:lnTo>
                        <a:pt x="1475317" y="1150484"/>
                      </a:lnTo>
                      <a:lnTo>
                        <a:pt x="1445684" y="1149426"/>
                      </a:lnTo>
                      <a:lnTo>
                        <a:pt x="1426634" y="1143608"/>
                      </a:lnTo>
                      <a:lnTo>
                        <a:pt x="1414992" y="1132500"/>
                      </a:lnTo>
                      <a:lnTo>
                        <a:pt x="1409700" y="1114515"/>
                      </a:lnTo>
                      <a:lnTo>
                        <a:pt x="1412875" y="1093886"/>
                      </a:lnTo>
                      <a:lnTo>
                        <a:pt x="1413405" y="1091770"/>
                      </a:lnTo>
                      <a:lnTo>
                        <a:pt x="1421342" y="1049453"/>
                      </a:lnTo>
                      <a:lnTo>
                        <a:pt x="1429809" y="975928"/>
                      </a:lnTo>
                      <a:cubicBezTo>
                        <a:pt x="1430514" y="954770"/>
                        <a:pt x="1431220" y="933611"/>
                        <a:pt x="1431925" y="912453"/>
                      </a:cubicBezTo>
                      <a:cubicBezTo>
                        <a:pt x="1431220" y="894468"/>
                        <a:pt x="1430514" y="876484"/>
                        <a:pt x="1429809" y="858499"/>
                      </a:cubicBezTo>
                      <a:lnTo>
                        <a:pt x="1422930" y="813538"/>
                      </a:lnTo>
                      <a:lnTo>
                        <a:pt x="1411817" y="775982"/>
                      </a:lnTo>
                      <a:lnTo>
                        <a:pt x="1399117" y="746360"/>
                      </a:lnTo>
                      <a:lnTo>
                        <a:pt x="1383771" y="723615"/>
                      </a:lnTo>
                      <a:lnTo>
                        <a:pt x="1366838" y="706159"/>
                      </a:lnTo>
                      <a:lnTo>
                        <a:pt x="1349375" y="692935"/>
                      </a:lnTo>
                      <a:lnTo>
                        <a:pt x="1323446" y="681827"/>
                      </a:lnTo>
                      <a:lnTo>
                        <a:pt x="1282700" y="676538"/>
                      </a:lnTo>
                      <a:lnTo>
                        <a:pt x="1275821" y="678125"/>
                      </a:lnTo>
                      <a:lnTo>
                        <a:pt x="1264180" y="681827"/>
                      </a:lnTo>
                      <a:lnTo>
                        <a:pt x="1245659" y="690291"/>
                      </a:lnTo>
                      <a:lnTo>
                        <a:pt x="1223963" y="707746"/>
                      </a:lnTo>
                      <a:lnTo>
                        <a:pt x="1206500" y="735252"/>
                      </a:lnTo>
                      <a:lnTo>
                        <a:pt x="1199621" y="765403"/>
                      </a:lnTo>
                      <a:lnTo>
                        <a:pt x="1200680" y="810364"/>
                      </a:lnTo>
                      <a:lnTo>
                        <a:pt x="1212321" y="852152"/>
                      </a:lnTo>
                      <a:lnTo>
                        <a:pt x="1214438" y="856913"/>
                      </a:lnTo>
                      <a:lnTo>
                        <a:pt x="1220788" y="870665"/>
                      </a:lnTo>
                      <a:lnTo>
                        <a:pt x="1231371" y="905577"/>
                      </a:lnTo>
                      <a:lnTo>
                        <a:pt x="1243542" y="966936"/>
                      </a:lnTo>
                      <a:lnTo>
                        <a:pt x="1255184" y="1083836"/>
                      </a:lnTo>
                      <a:lnTo>
                        <a:pt x="1255184" y="1107110"/>
                      </a:lnTo>
                      <a:lnTo>
                        <a:pt x="1238780" y="1120334"/>
                      </a:lnTo>
                      <a:lnTo>
                        <a:pt x="1209146" y="1140434"/>
                      </a:lnTo>
                      <a:lnTo>
                        <a:pt x="1181630" y="1151542"/>
                      </a:lnTo>
                      <a:lnTo>
                        <a:pt x="1157288" y="1155774"/>
                      </a:lnTo>
                      <a:lnTo>
                        <a:pt x="1135592" y="1152600"/>
                      </a:lnTo>
                      <a:lnTo>
                        <a:pt x="1115484" y="1143608"/>
                      </a:lnTo>
                      <a:lnTo>
                        <a:pt x="1089555" y="1122979"/>
                      </a:lnTo>
                      <a:lnTo>
                        <a:pt x="1062038" y="1084894"/>
                      </a:lnTo>
                      <a:lnTo>
                        <a:pt x="1044046" y="1043635"/>
                      </a:lnTo>
                      <a:lnTo>
                        <a:pt x="1027113" y="992326"/>
                      </a:lnTo>
                      <a:lnTo>
                        <a:pt x="1025525" y="983334"/>
                      </a:lnTo>
                      <a:lnTo>
                        <a:pt x="1016000" y="955828"/>
                      </a:lnTo>
                      <a:lnTo>
                        <a:pt x="1001184" y="882831"/>
                      </a:lnTo>
                      <a:lnTo>
                        <a:pt x="992188" y="796082"/>
                      </a:lnTo>
                      <a:lnTo>
                        <a:pt x="987425" y="704573"/>
                      </a:lnTo>
                      <a:lnTo>
                        <a:pt x="987425" y="488758"/>
                      </a:lnTo>
                      <a:lnTo>
                        <a:pt x="990071" y="437978"/>
                      </a:lnTo>
                      <a:lnTo>
                        <a:pt x="981605" y="415232"/>
                      </a:lnTo>
                      <a:lnTo>
                        <a:pt x="964671" y="378734"/>
                      </a:lnTo>
                      <a:lnTo>
                        <a:pt x="947209" y="352815"/>
                      </a:lnTo>
                      <a:lnTo>
                        <a:pt x="931334" y="335360"/>
                      </a:lnTo>
                      <a:lnTo>
                        <a:pt x="914400" y="325839"/>
                      </a:lnTo>
                      <a:lnTo>
                        <a:pt x="899055" y="323723"/>
                      </a:lnTo>
                      <a:lnTo>
                        <a:pt x="884767" y="326896"/>
                      </a:lnTo>
                      <a:lnTo>
                        <a:pt x="869950" y="334302"/>
                      </a:lnTo>
                      <a:lnTo>
                        <a:pt x="850900" y="352815"/>
                      </a:lnTo>
                      <a:lnTo>
                        <a:pt x="829734" y="382966"/>
                      </a:lnTo>
                      <a:lnTo>
                        <a:pt x="809096" y="424754"/>
                      </a:lnTo>
                      <a:lnTo>
                        <a:pt x="805921" y="433217"/>
                      </a:lnTo>
                      <a:lnTo>
                        <a:pt x="800100" y="459136"/>
                      </a:lnTo>
                      <a:lnTo>
                        <a:pt x="796925" y="514148"/>
                      </a:lnTo>
                      <a:lnTo>
                        <a:pt x="804863" y="569688"/>
                      </a:lnTo>
                      <a:lnTo>
                        <a:pt x="819680" y="624700"/>
                      </a:lnTo>
                      <a:lnTo>
                        <a:pt x="849842" y="701399"/>
                      </a:lnTo>
                      <a:lnTo>
                        <a:pt x="892175" y="783916"/>
                      </a:lnTo>
                      <a:lnTo>
                        <a:pt x="906992" y="811422"/>
                      </a:lnTo>
                      <a:lnTo>
                        <a:pt x="918105" y="835754"/>
                      </a:lnTo>
                      <a:lnTo>
                        <a:pt x="932921" y="891824"/>
                      </a:lnTo>
                      <a:lnTo>
                        <a:pt x="942446" y="966936"/>
                      </a:lnTo>
                      <a:lnTo>
                        <a:pt x="943505" y="979631"/>
                      </a:lnTo>
                      <a:lnTo>
                        <a:pt x="938742" y="982805"/>
                      </a:lnTo>
                      <a:lnTo>
                        <a:pt x="929746" y="984391"/>
                      </a:lnTo>
                      <a:lnTo>
                        <a:pt x="914400" y="979631"/>
                      </a:lnTo>
                      <a:lnTo>
                        <a:pt x="892175" y="961117"/>
                      </a:lnTo>
                      <a:lnTo>
                        <a:pt x="869950" y="934140"/>
                      </a:lnTo>
                      <a:lnTo>
                        <a:pt x="821267" y="853739"/>
                      </a:lnTo>
                      <a:lnTo>
                        <a:pt x="810155" y="830994"/>
                      </a:lnTo>
                      <a:lnTo>
                        <a:pt x="790046" y="802959"/>
                      </a:lnTo>
                      <a:lnTo>
                        <a:pt x="757238" y="768576"/>
                      </a:lnTo>
                      <a:lnTo>
                        <a:pt x="738188" y="756939"/>
                      </a:lnTo>
                      <a:lnTo>
                        <a:pt x="728663" y="754824"/>
                      </a:lnTo>
                      <a:lnTo>
                        <a:pt x="716492" y="758526"/>
                      </a:lnTo>
                      <a:lnTo>
                        <a:pt x="706438" y="773866"/>
                      </a:lnTo>
                      <a:lnTo>
                        <a:pt x="703263" y="796611"/>
                      </a:lnTo>
                      <a:lnTo>
                        <a:pt x="705379" y="820943"/>
                      </a:lnTo>
                      <a:lnTo>
                        <a:pt x="713317" y="843160"/>
                      </a:lnTo>
                      <a:lnTo>
                        <a:pt x="718609" y="851623"/>
                      </a:lnTo>
                      <a:lnTo>
                        <a:pt x="733954" y="873839"/>
                      </a:lnTo>
                      <a:lnTo>
                        <a:pt x="784225" y="963762"/>
                      </a:lnTo>
                      <a:lnTo>
                        <a:pt x="865717" y="1119805"/>
                      </a:lnTo>
                      <a:lnTo>
                        <a:pt x="882121" y="1152600"/>
                      </a:lnTo>
                      <a:lnTo>
                        <a:pt x="886355" y="1171643"/>
                      </a:lnTo>
                      <a:lnTo>
                        <a:pt x="886355" y="1199149"/>
                      </a:lnTo>
                      <a:lnTo>
                        <a:pt x="879475" y="1217133"/>
                      </a:lnTo>
                      <a:lnTo>
                        <a:pt x="867834" y="1228241"/>
                      </a:lnTo>
                      <a:lnTo>
                        <a:pt x="847196" y="1233531"/>
                      </a:lnTo>
                      <a:lnTo>
                        <a:pt x="824442" y="1229299"/>
                      </a:lnTo>
                      <a:lnTo>
                        <a:pt x="821267" y="1228770"/>
                      </a:lnTo>
                      <a:lnTo>
                        <a:pt x="637646" y="807190"/>
                      </a:lnTo>
                      <a:lnTo>
                        <a:pt x="515938" y="524727"/>
                      </a:lnTo>
                      <a:lnTo>
                        <a:pt x="488421" y="459136"/>
                      </a:lnTo>
                      <a:lnTo>
                        <a:pt x="436034" y="345939"/>
                      </a:lnTo>
                      <a:lnTo>
                        <a:pt x="385763" y="251255"/>
                      </a:lnTo>
                      <a:lnTo>
                        <a:pt x="337609" y="175614"/>
                      </a:lnTo>
                      <a:lnTo>
                        <a:pt x="291571" y="115842"/>
                      </a:lnTo>
                      <a:lnTo>
                        <a:pt x="248179" y="70881"/>
                      </a:lnTo>
                      <a:lnTo>
                        <a:pt x="207963" y="38085"/>
                      </a:lnTo>
                      <a:lnTo>
                        <a:pt x="171450" y="16398"/>
                      </a:lnTo>
                      <a:lnTo>
                        <a:pt x="137584" y="4232"/>
                      </a:lnTo>
                      <a:lnTo>
                        <a:pt x="107421" y="0"/>
                      </a:lnTo>
                      <a:lnTo>
                        <a:pt x="80434" y="1587"/>
                      </a:lnTo>
                      <a:lnTo>
                        <a:pt x="58738" y="6877"/>
                      </a:lnTo>
                      <a:lnTo>
                        <a:pt x="17463" y="28035"/>
                      </a:lnTo>
                      <a:lnTo>
                        <a:pt x="10584" y="34911"/>
                      </a:lnTo>
                      <a:lnTo>
                        <a:pt x="6879" y="40201"/>
                      </a:lnTo>
                      <a:lnTo>
                        <a:pt x="1588" y="53425"/>
                      </a:lnTo>
                      <a:cubicBezTo>
                        <a:pt x="1059" y="62065"/>
                        <a:pt x="529" y="70704"/>
                        <a:pt x="0" y="79344"/>
                      </a:cubicBezTo>
                      <a:lnTo>
                        <a:pt x="7409" y="122719"/>
                      </a:lnTo>
                      <a:lnTo>
                        <a:pt x="25929" y="175085"/>
                      </a:lnTo>
                      <a:lnTo>
                        <a:pt x="68263" y="265537"/>
                      </a:lnTo>
                      <a:lnTo>
                        <a:pt x="146050" y="403066"/>
                      </a:lnTo>
                      <a:lnTo>
                        <a:pt x="235479" y="541653"/>
                      </a:lnTo>
                      <a:lnTo>
                        <a:pt x="322263" y="668603"/>
                      </a:lnTo>
                      <a:lnTo>
                        <a:pt x="422804" y="808777"/>
                      </a:lnTo>
                      <a:lnTo>
                        <a:pt x="439738" y="830465"/>
                      </a:lnTo>
                      <a:lnTo>
                        <a:pt x="466196" y="875426"/>
                      </a:lnTo>
                      <a:lnTo>
                        <a:pt x="516467" y="970639"/>
                      </a:lnTo>
                      <a:lnTo>
                        <a:pt x="564092" y="1069554"/>
                      </a:lnTo>
                      <a:lnTo>
                        <a:pt x="606425" y="1172172"/>
                      </a:lnTo>
                      <a:lnTo>
                        <a:pt x="664634" y="1327685"/>
                      </a:lnTo>
                      <a:lnTo>
                        <a:pt x="729192" y="1531863"/>
                      </a:lnTo>
                      <a:lnTo>
                        <a:pt x="779463" y="1720172"/>
                      </a:lnTo>
                      <a:lnTo>
                        <a:pt x="815975" y="1879389"/>
                      </a:lnTo>
                      <a:lnTo>
                        <a:pt x="839538" y="2017748"/>
                      </a:lnTo>
                      <a:lnTo>
                        <a:pt x="760040" y="2097549"/>
                      </a:lnTo>
                      <a:lnTo>
                        <a:pt x="661770" y="2117118"/>
                      </a:lnTo>
                      <a:cubicBezTo>
                        <a:pt x="658927" y="2123919"/>
                        <a:pt x="406474" y="2269394"/>
                        <a:pt x="403631" y="227619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1" name="Freeform 10">
                  <a:extLst>
                    <a:ext uri="{FF2B5EF4-FFF2-40B4-BE49-F238E27FC236}">
                      <a16:creationId xmlns:a16="http://schemas.microsoft.com/office/drawing/2014/main" id="{B2382E6B-EDA4-4A89-9F97-33B1124646B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10800000" flipH="1">
                  <a:off x="10366148" y="1029154"/>
                  <a:ext cx="1492250" cy="1439863"/>
                </a:xfrm>
                <a:custGeom>
                  <a:avLst/>
                  <a:gdLst>
                    <a:gd name="T0" fmla="*/ 2679 w 2820"/>
                    <a:gd name="T1" fmla="*/ 1395 h 2721"/>
                    <a:gd name="T2" fmla="*/ 2562 w 2820"/>
                    <a:gd name="T3" fmla="*/ 1460 h 2721"/>
                    <a:gd name="T4" fmla="*/ 2327 w 2820"/>
                    <a:gd name="T5" fmla="*/ 1784 h 2721"/>
                    <a:gd name="T6" fmla="*/ 2241 w 2820"/>
                    <a:gd name="T7" fmla="*/ 1877 h 2721"/>
                    <a:gd name="T8" fmla="*/ 2035 w 2820"/>
                    <a:gd name="T9" fmla="*/ 1913 h 2721"/>
                    <a:gd name="T10" fmla="*/ 1924 w 2820"/>
                    <a:gd name="T11" fmla="*/ 1864 h 2721"/>
                    <a:gd name="T12" fmla="*/ 1844 w 2820"/>
                    <a:gd name="T13" fmla="*/ 1681 h 2721"/>
                    <a:gd name="T14" fmla="*/ 1900 w 2820"/>
                    <a:gd name="T15" fmla="*/ 1498 h 2721"/>
                    <a:gd name="T16" fmla="*/ 2012 w 2820"/>
                    <a:gd name="T17" fmla="*/ 1362 h 2721"/>
                    <a:gd name="T18" fmla="*/ 2359 w 2820"/>
                    <a:gd name="T19" fmla="*/ 802 h 2721"/>
                    <a:gd name="T20" fmla="*/ 2590 w 2820"/>
                    <a:gd name="T21" fmla="*/ 294 h 2721"/>
                    <a:gd name="T22" fmla="*/ 2587 w 2820"/>
                    <a:gd name="T23" fmla="*/ 147 h 2721"/>
                    <a:gd name="T24" fmla="*/ 2522 w 2820"/>
                    <a:gd name="T25" fmla="*/ 43 h 2721"/>
                    <a:gd name="T26" fmla="*/ 2320 w 2820"/>
                    <a:gd name="T27" fmla="*/ 4 h 2721"/>
                    <a:gd name="T28" fmla="*/ 2175 w 2820"/>
                    <a:gd name="T29" fmla="*/ 73 h 2721"/>
                    <a:gd name="T30" fmla="*/ 2122 w 2820"/>
                    <a:gd name="T31" fmla="*/ 305 h 2721"/>
                    <a:gd name="T32" fmla="*/ 2104 w 2820"/>
                    <a:gd name="T33" fmla="*/ 753 h 2721"/>
                    <a:gd name="T34" fmla="*/ 2042 w 2820"/>
                    <a:gd name="T35" fmla="*/ 880 h 2721"/>
                    <a:gd name="T36" fmla="*/ 1641 w 2820"/>
                    <a:gd name="T37" fmla="*/ 1400 h 2721"/>
                    <a:gd name="T38" fmla="*/ 1538 w 2820"/>
                    <a:gd name="T39" fmla="*/ 1473 h 2721"/>
                    <a:gd name="T40" fmla="*/ 1419 w 2820"/>
                    <a:gd name="T41" fmla="*/ 1466 h 2721"/>
                    <a:gd name="T42" fmla="*/ 1394 w 2820"/>
                    <a:gd name="T43" fmla="*/ 1416 h 2721"/>
                    <a:gd name="T44" fmla="*/ 1389 w 2820"/>
                    <a:gd name="T45" fmla="*/ 1202 h 2721"/>
                    <a:gd name="T46" fmla="*/ 1337 w 2820"/>
                    <a:gd name="T47" fmla="*/ 1154 h 2721"/>
                    <a:gd name="T48" fmla="*/ 1256 w 2820"/>
                    <a:gd name="T49" fmla="*/ 1207 h 2721"/>
                    <a:gd name="T50" fmla="*/ 1183 w 2820"/>
                    <a:gd name="T51" fmla="*/ 1370 h 2721"/>
                    <a:gd name="T52" fmla="*/ 1037 w 2820"/>
                    <a:gd name="T53" fmla="*/ 1472 h 2721"/>
                    <a:gd name="T54" fmla="*/ 903 w 2820"/>
                    <a:gd name="T55" fmla="*/ 1480 h 2721"/>
                    <a:gd name="T56" fmla="*/ 697 w 2820"/>
                    <a:gd name="T57" fmla="*/ 1478 h 2721"/>
                    <a:gd name="T58" fmla="*/ 408 w 2820"/>
                    <a:gd name="T59" fmla="*/ 1590 h 2721"/>
                    <a:gd name="T60" fmla="*/ 177 w 2820"/>
                    <a:gd name="T61" fmla="*/ 1815 h 2721"/>
                    <a:gd name="T62" fmla="*/ 98 w 2820"/>
                    <a:gd name="T63" fmla="*/ 1920 h 2721"/>
                    <a:gd name="T64" fmla="*/ 0 w 2820"/>
                    <a:gd name="T65" fmla="*/ 1969 h 2721"/>
                    <a:gd name="T66" fmla="*/ 121 w 2820"/>
                    <a:gd name="T67" fmla="*/ 2118 h 2721"/>
                    <a:gd name="T68" fmla="*/ 663 w 2820"/>
                    <a:gd name="T69" fmla="*/ 2493 h 2721"/>
                    <a:gd name="T70" fmla="*/ 1066 w 2820"/>
                    <a:gd name="T71" fmla="*/ 2651 h 2721"/>
                    <a:gd name="T72" fmla="*/ 1452 w 2820"/>
                    <a:gd name="T73" fmla="*/ 2718 h 2721"/>
                    <a:gd name="T74" fmla="*/ 1674 w 2820"/>
                    <a:gd name="T75" fmla="*/ 2715 h 2721"/>
                    <a:gd name="T76" fmla="*/ 2015 w 2820"/>
                    <a:gd name="T77" fmla="*/ 2628 h 2721"/>
                    <a:gd name="T78" fmla="*/ 2368 w 2820"/>
                    <a:gd name="T79" fmla="*/ 2159 h 2721"/>
                    <a:gd name="T80" fmla="*/ 2551 w 2820"/>
                    <a:gd name="T81" fmla="*/ 1787 h 2721"/>
                    <a:gd name="T82" fmla="*/ 2761 w 2820"/>
                    <a:gd name="T83" fmla="*/ 1663 h 2721"/>
                    <a:gd name="T84" fmla="*/ 2817 w 2820"/>
                    <a:gd name="T85" fmla="*/ 1503 h 2721"/>
                    <a:gd name="T86" fmla="*/ 2725 w 2820"/>
                    <a:gd name="T87" fmla="*/ 1404 h 27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2820" h="2721">
                      <a:moveTo>
                        <a:pt x="2725" y="1404"/>
                      </a:moveTo>
                      <a:lnTo>
                        <a:pt x="2711" y="1397"/>
                      </a:lnTo>
                      <a:lnTo>
                        <a:pt x="2679" y="1395"/>
                      </a:lnTo>
                      <a:lnTo>
                        <a:pt x="2647" y="1403"/>
                      </a:lnTo>
                      <a:lnTo>
                        <a:pt x="2614" y="1420"/>
                      </a:lnTo>
                      <a:lnTo>
                        <a:pt x="2562" y="1460"/>
                      </a:lnTo>
                      <a:lnTo>
                        <a:pt x="2496" y="1531"/>
                      </a:lnTo>
                      <a:lnTo>
                        <a:pt x="2405" y="1655"/>
                      </a:lnTo>
                      <a:lnTo>
                        <a:pt x="2327" y="1784"/>
                      </a:lnTo>
                      <a:lnTo>
                        <a:pt x="2320" y="1799"/>
                      </a:lnTo>
                      <a:lnTo>
                        <a:pt x="2296" y="1830"/>
                      </a:lnTo>
                      <a:lnTo>
                        <a:pt x="2241" y="1877"/>
                      </a:lnTo>
                      <a:lnTo>
                        <a:pt x="2181" y="1902"/>
                      </a:lnTo>
                      <a:lnTo>
                        <a:pt x="2120" y="1914"/>
                      </a:lnTo>
                      <a:lnTo>
                        <a:pt x="2035" y="1913"/>
                      </a:lnTo>
                      <a:lnTo>
                        <a:pt x="1956" y="1892"/>
                      </a:lnTo>
                      <a:lnTo>
                        <a:pt x="1944" y="1885"/>
                      </a:lnTo>
                      <a:lnTo>
                        <a:pt x="1924" y="1864"/>
                      </a:lnTo>
                      <a:lnTo>
                        <a:pt x="1893" y="1822"/>
                      </a:lnTo>
                      <a:lnTo>
                        <a:pt x="1859" y="1758"/>
                      </a:lnTo>
                      <a:lnTo>
                        <a:pt x="1844" y="1681"/>
                      </a:lnTo>
                      <a:lnTo>
                        <a:pt x="1851" y="1609"/>
                      </a:lnTo>
                      <a:lnTo>
                        <a:pt x="1872" y="1548"/>
                      </a:lnTo>
                      <a:lnTo>
                        <a:pt x="1900" y="1498"/>
                      </a:lnTo>
                      <a:lnTo>
                        <a:pt x="1937" y="1449"/>
                      </a:lnTo>
                      <a:lnTo>
                        <a:pt x="1944" y="1442"/>
                      </a:lnTo>
                      <a:lnTo>
                        <a:pt x="2012" y="1362"/>
                      </a:lnTo>
                      <a:lnTo>
                        <a:pt x="2140" y="1182"/>
                      </a:lnTo>
                      <a:lnTo>
                        <a:pt x="2257" y="992"/>
                      </a:lnTo>
                      <a:lnTo>
                        <a:pt x="2359" y="802"/>
                      </a:lnTo>
                      <a:lnTo>
                        <a:pt x="2484" y="543"/>
                      </a:lnTo>
                      <a:lnTo>
                        <a:pt x="2581" y="317"/>
                      </a:lnTo>
                      <a:lnTo>
                        <a:pt x="2590" y="294"/>
                      </a:lnTo>
                      <a:lnTo>
                        <a:pt x="2594" y="259"/>
                      </a:lnTo>
                      <a:lnTo>
                        <a:pt x="2594" y="199"/>
                      </a:lnTo>
                      <a:lnTo>
                        <a:pt x="2587" y="147"/>
                      </a:lnTo>
                      <a:lnTo>
                        <a:pt x="2571" y="105"/>
                      </a:lnTo>
                      <a:lnTo>
                        <a:pt x="2549" y="70"/>
                      </a:lnTo>
                      <a:lnTo>
                        <a:pt x="2522" y="43"/>
                      </a:lnTo>
                      <a:lnTo>
                        <a:pt x="2473" y="14"/>
                      </a:lnTo>
                      <a:lnTo>
                        <a:pt x="2398" y="0"/>
                      </a:lnTo>
                      <a:lnTo>
                        <a:pt x="2320" y="4"/>
                      </a:lnTo>
                      <a:lnTo>
                        <a:pt x="2248" y="24"/>
                      </a:lnTo>
                      <a:lnTo>
                        <a:pt x="2194" y="55"/>
                      </a:lnTo>
                      <a:lnTo>
                        <a:pt x="2175" y="73"/>
                      </a:lnTo>
                      <a:lnTo>
                        <a:pt x="2159" y="93"/>
                      </a:lnTo>
                      <a:lnTo>
                        <a:pt x="2137" y="163"/>
                      </a:lnTo>
                      <a:lnTo>
                        <a:pt x="2122" y="305"/>
                      </a:lnTo>
                      <a:lnTo>
                        <a:pt x="2116" y="530"/>
                      </a:lnTo>
                      <a:lnTo>
                        <a:pt x="2111" y="678"/>
                      </a:lnTo>
                      <a:lnTo>
                        <a:pt x="2104" y="753"/>
                      </a:lnTo>
                      <a:lnTo>
                        <a:pt x="2097" y="778"/>
                      </a:lnTo>
                      <a:lnTo>
                        <a:pt x="2087" y="802"/>
                      </a:lnTo>
                      <a:lnTo>
                        <a:pt x="2042" y="880"/>
                      </a:lnTo>
                      <a:lnTo>
                        <a:pt x="1934" y="1035"/>
                      </a:lnTo>
                      <a:lnTo>
                        <a:pt x="1757" y="1266"/>
                      </a:lnTo>
                      <a:lnTo>
                        <a:pt x="1641" y="1400"/>
                      </a:lnTo>
                      <a:lnTo>
                        <a:pt x="1584" y="1453"/>
                      </a:lnTo>
                      <a:lnTo>
                        <a:pt x="1567" y="1463"/>
                      </a:lnTo>
                      <a:lnTo>
                        <a:pt x="1538" y="1473"/>
                      </a:lnTo>
                      <a:lnTo>
                        <a:pt x="1479" y="1482"/>
                      </a:lnTo>
                      <a:lnTo>
                        <a:pt x="1440" y="1476"/>
                      </a:lnTo>
                      <a:lnTo>
                        <a:pt x="1419" y="1466"/>
                      </a:lnTo>
                      <a:lnTo>
                        <a:pt x="1404" y="1450"/>
                      </a:lnTo>
                      <a:lnTo>
                        <a:pt x="1396" y="1429"/>
                      </a:lnTo>
                      <a:lnTo>
                        <a:pt x="1394" y="1416"/>
                      </a:lnTo>
                      <a:lnTo>
                        <a:pt x="1399" y="1345"/>
                      </a:lnTo>
                      <a:lnTo>
                        <a:pt x="1397" y="1238"/>
                      </a:lnTo>
                      <a:lnTo>
                        <a:pt x="1389" y="1202"/>
                      </a:lnTo>
                      <a:lnTo>
                        <a:pt x="1376" y="1175"/>
                      </a:lnTo>
                      <a:lnTo>
                        <a:pt x="1352" y="1156"/>
                      </a:lnTo>
                      <a:lnTo>
                        <a:pt x="1337" y="1154"/>
                      </a:lnTo>
                      <a:lnTo>
                        <a:pt x="1321" y="1154"/>
                      </a:lnTo>
                      <a:lnTo>
                        <a:pt x="1292" y="1166"/>
                      </a:lnTo>
                      <a:lnTo>
                        <a:pt x="1256" y="1207"/>
                      </a:lnTo>
                      <a:lnTo>
                        <a:pt x="1208" y="1312"/>
                      </a:lnTo>
                      <a:lnTo>
                        <a:pt x="1203" y="1336"/>
                      </a:lnTo>
                      <a:lnTo>
                        <a:pt x="1183" y="1370"/>
                      </a:lnTo>
                      <a:lnTo>
                        <a:pt x="1136" y="1419"/>
                      </a:lnTo>
                      <a:lnTo>
                        <a:pt x="1086" y="1452"/>
                      </a:lnTo>
                      <a:lnTo>
                        <a:pt x="1037" y="1472"/>
                      </a:lnTo>
                      <a:lnTo>
                        <a:pt x="969" y="1483"/>
                      </a:lnTo>
                      <a:lnTo>
                        <a:pt x="909" y="1482"/>
                      </a:lnTo>
                      <a:lnTo>
                        <a:pt x="903" y="1480"/>
                      </a:lnTo>
                      <a:lnTo>
                        <a:pt x="860" y="1475"/>
                      </a:lnTo>
                      <a:lnTo>
                        <a:pt x="776" y="1470"/>
                      </a:lnTo>
                      <a:lnTo>
                        <a:pt x="697" y="1478"/>
                      </a:lnTo>
                      <a:lnTo>
                        <a:pt x="624" y="1492"/>
                      </a:lnTo>
                      <a:lnTo>
                        <a:pt x="523" y="1527"/>
                      </a:lnTo>
                      <a:lnTo>
                        <a:pt x="408" y="1590"/>
                      </a:lnTo>
                      <a:lnTo>
                        <a:pt x="314" y="1662"/>
                      </a:lnTo>
                      <a:lnTo>
                        <a:pt x="244" y="1732"/>
                      </a:lnTo>
                      <a:lnTo>
                        <a:pt x="177" y="1815"/>
                      </a:lnTo>
                      <a:lnTo>
                        <a:pt x="170" y="1828"/>
                      </a:lnTo>
                      <a:lnTo>
                        <a:pt x="144" y="1865"/>
                      </a:lnTo>
                      <a:lnTo>
                        <a:pt x="98" y="1920"/>
                      </a:lnTo>
                      <a:lnTo>
                        <a:pt x="56" y="1951"/>
                      </a:lnTo>
                      <a:lnTo>
                        <a:pt x="19" y="1967"/>
                      </a:lnTo>
                      <a:lnTo>
                        <a:pt x="0" y="1969"/>
                      </a:lnTo>
                      <a:lnTo>
                        <a:pt x="23" y="2010"/>
                      </a:lnTo>
                      <a:lnTo>
                        <a:pt x="84" y="2087"/>
                      </a:lnTo>
                      <a:lnTo>
                        <a:pt x="121" y="2118"/>
                      </a:lnTo>
                      <a:lnTo>
                        <a:pt x="270" y="2235"/>
                      </a:lnTo>
                      <a:lnTo>
                        <a:pt x="500" y="2398"/>
                      </a:lnTo>
                      <a:lnTo>
                        <a:pt x="663" y="2493"/>
                      </a:lnTo>
                      <a:lnTo>
                        <a:pt x="748" y="2533"/>
                      </a:lnTo>
                      <a:lnTo>
                        <a:pt x="853" y="2578"/>
                      </a:lnTo>
                      <a:lnTo>
                        <a:pt x="1066" y="2651"/>
                      </a:lnTo>
                      <a:lnTo>
                        <a:pt x="1229" y="2689"/>
                      </a:lnTo>
                      <a:lnTo>
                        <a:pt x="1340" y="2706"/>
                      </a:lnTo>
                      <a:lnTo>
                        <a:pt x="1452" y="2718"/>
                      </a:lnTo>
                      <a:lnTo>
                        <a:pt x="1566" y="2721"/>
                      </a:lnTo>
                      <a:lnTo>
                        <a:pt x="1623" y="2719"/>
                      </a:lnTo>
                      <a:lnTo>
                        <a:pt x="1674" y="2715"/>
                      </a:lnTo>
                      <a:lnTo>
                        <a:pt x="1798" y="2687"/>
                      </a:lnTo>
                      <a:lnTo>
                        <a:pt x="1972" y="2637"/>
                      </a:lnTo>
                      <a:lnTo>
                        <a:pt x="2015" y="2628"/>
                      </a:lnTo>
                      <a:lnTo>
                        <a:pt x="2110" y="2510"/>
                      </a:lnTo>
                      <a:lnTo>
                        <a:pt x="2268" y="2314"/>
                      </a:lnTo>
                      <a:lnTo>
                        <a:pt x="2368" y="2159"/>
                      </a:lnTo>
                      <a:lnTo>
                        <a:pt x="2414" y="2068"/>
                      </a:lnTo>
                      <a:lnTo>
                        <a:pt x="2520" y="1848"/>
                      </a:lnTo>
                      <a:lnTo>
                        <a:pt x="2551" y="1787"/>
                      </a:lnTo>
                      <a:lnTo>
                        <a:pt x="2607" y="1766"/>
                      </a:lnTo>
                      <a:lnTo>
                        <a:pt x="2696" y="1717"/>
                      </a:lnTo>
                      <a:lnTo>
                        <a:pt x="2761" y="1663"/>
                      </a:lnTo>
                      <a:lnTo>
                        <a:pt x="2801" y="1609"/>
                      </a:lnTo>
                      <a:lnTo>
                        <a:pt x="2820" y="1555"/>
                      </a:lnTo>
                      <a:lnTo>
                        <a:pt x="2817" y="1503"/>
                      </a:lnTo>
                      <a:lnTo>
                        <a:pt x="2794" y="1459"/>
                      </a:lnTo>
                      <a:lnTo>
                        <a:pt x="2754" y="1420"/>
                      </a:lnTo>
                      <a:lnTo>
                        <a:pt x="2725" y="140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2" name="Freeform 11">
                  <a:extLst>
                    <a:ext uri="{FF2B5EF4-FFF2-40B4-BE49-F238E27FC236}">
                      <a16:creationId xmlns:a16="http://schemas.microsoft.com/office/drawing/2014/main" id="{96441EB0-3333-4F4D-B617-C75029F9AF4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10800000" flipH="1">
                  <a:off x="9099323" y="2440441"/>
                  <a:ext cx="241300" cy="466725"/>
                </a:xfrm>
                <a:custGeom>
                  <a:avLst/>
                  <a:gdLst>
                    <a:gd name="T0" fmla="*/ 295 w 454"/>
                    <a:gd name="T1" fmla="*/ 881 h 883"/>
                    <a:gd name="T2" fmla="*/ 280 w 454"/>
                    <a:gd name="T3" fmla="*/ 864 h 883"/>
                    <a:gd name="T4" fmla="*/ 186 w 454"/>
                    <a:gd name="T5" fmla="*/ 744 h 883"/>
                    <a:gd name="T6" fmla="*/ 112 w 454"/>
                    <a:gd name="T7" fmla="*/ 629 h 883"/>
                    <a:gd name="T8" fmla="*/ 46 w 454"/>
                    <a:gd name="T9" fmla="*/ 495 h 883"/>
                    <a:gd name="T10" fmla="*/ 13 w 454"/>
                    <a:gd name="T11" fmla="*/ 389 h 883"/>
                    <a:gd name="T12" fmla="*/ 0 w 454"/>
                    <a:gd name="T13" fmla="*/ 315 h 883"/>
                    <a:gd name="T14" fmla="*/ 0 w 454"/>
                    <a:gd name="T15" fmla="*/ 245 h 883"/>
                    <a:gd name="T16" fmla="*/ 12 w 454"/>
                    <a:gd name="T17" fmla="*/ 174 h 883"/>
                    <a:gd name="T18" fmla="*/ 39 w 454"/>
                    <a:gd name="T19" fmla="*/ 106 h 883"/>
                    <a:gd name="T20" fmla="*/ 84 w 454"/>
                    <a:gd name="T21" fmla="*/ 43 h 883"/>
                    <a:gd name="T22" fmla="*/ 114 w 454"/>
                    <a:gd name="T23" fmla="*/ 14 h 883"/>
                    <a:gd name="T24" fmla="*/ 128 w 454"/>
                    <a:gd name="T25" fmla="*/ 10 h 883"/>
                    <a:gd name="T26" fmla="*/ 216 w 454"/>
                    <a:gd name="T27" fmla="*/ 0 h 883"/>
                    <a:gd name="T28" fmla="*/ 288 w 454"/>
                    <a:gd name="T29" fmla="*/ 3 h 883"/>
                    <a:gd name="T30" fmla="*/ 343 w 454"/>
                    <a:gd name="T31" fmla="*/ 17 h 883"/>
                    <a:gd name="T32" fmla="*/ 377 w 454"/>
                    <a:gd name="T33" fmla="*/ 33 h 883"/>
                    <a:gd name="T34" fmla="*/ 406 w 454"/>
                    <a:gd name="T35" fmla="*/ 54 h 883"/>
                    <a:gd name="T36" fmla="*/ 431 w 454"/>
                    <a:gd name="T37" fmla="*/ 85 h 883"/>
                    <a:gd name="T38" fmla="*/ 447 w 454"/>
                    <a:gd name="T39" fmla="*/ 124 h 883"/>
                    <a:gd name="T40" fmla="*/ 454 w 454"/>
                    <a:gd name="T41" fmla="*/ 172 h 883"/>
                    <a:gd name="T42" fmla="*/ 451 w 454"/>
                    <a:gd name="T43" fmla="*/ 232 h 883"/>
                    <a:gd name="T44" fmla="*/ 436 w 454"/>
                    <a:gd name="T45" fmla="*/ 302 h 883"/>
                    <a:gd name="T46" fmla="*/ 422 w 454"/>
                    <a:gd name="T47" fmla="*/ 342 h 883"/>
                    <a:gd name="T48" fmla="*/ 415 w 454"/>
                    <a:gd name="T49" fmla="*/ 361 h 883"/>
                    <a:gd name="T50" fmla="*/ 390 w 454"/>
                    <a:gd name="T51" fmla="*/ 380 h 883"/>
                    <a:gd name="T52" fmla="*/ 362 w 454"/>
                    <a:gd name="T53" fmla="*/ 400 h 883"/>
                    <a:gd name="T54" fmla="*/ 331 w 454"/>
                    <a:gd name="T55" fmla="*/ 445 h 883"/>
                    <a:gd name="T56" fmla="*/ 317 w 454"/>
                    <a:gd name="T57" fmla="*/ 486 h 883"/>
                    <a:gd name="T58" fmla="*/ 328 w 454"/>
                    <a:gd name="T59" fmla="*/ 538 h 883"/>
                    <a:gd name="T60" fmla="*/ 356 w 454"/>
                    <a:gd name="T61" fmla="*/ 728 h 883"/>
                    <a:gd name="T62" fmla="*/ 356 w 454"/>
                    <a:gd name="T63" fmla="*/ 799 h 883"/>
                    <a:gd name="T64" fmla="*/ 344 w 454"/>
                    <a:gd name="T65" fmla="*/ 854 h 883"/>
                    <a:gd name="T66" fmla="*/ 326 w 454"/>
                    <a:gd name="T67" fmla="*/ 877 h 883"/>
                    <a:gd name="T68" fmla="*/ 307 w 454"/>
                    <a:gd name="T69" fmla="*/ 883 h 883"/>
                    <a:gd name="T70" fmla="*/ 295 w 454"/>
                    <a:gd name="T71" fmla="*/ 881 h 8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454" h="883">
                      <a:moveTo>
                        <a:pt x="295" y="881"/>
                      </a:moveTo>
                      <a:lnTo>
                        <a:pt x="280" y="864"/>
                      </a:lnTo>
                      <a:lnTo>
                        <a:pt x="186" y="744"/>
                      </a:lnTo>
                      <a:lnTo>
                        <a:pt x="112" y="629"/>
                      </a:lnTo>
                      <a:lnTo>
                        <a:pt x="46" y="495"/>
                      </a:lnTo>
                      <a:lnTo>
                        <a:pt x="13" y="389"/>
                      </a:lnTo>
                      <a:lnTo>
                        <a:pt x="0" y="315"/>
                      </a:lnTo>
                      <a:lnTo>
                        <a:pt x="0" y="245"/>
                      </a:lnTo>
                      <a:lnTo>
                        <a:pt x="12" y="174"/>
                      </a:lnTo>
                      <a:lnTo>
                        <a:pt x="39" y="106"/>
                      </a:lnTo>
                      <a:lnTo>
                        <a:pt x="84" y="43"/>
                      </a:lnTo>
                      <a:lnTo>
                        <a:pt x="114" y="14"/>
                      </a:lnTo>
                      <a:lnTo>
                        <a:pt x="128" y="10"/>
                      </a:lnTo>
                      <a:lnTo>
                        <a:pt x="216" y="0"/>
                      </a:lnTo>
                      <a:lnTo>
                        <a:pt x="288" y="3"/>
                      </a:lnTo>
                      <a:lnTo>
                        <a:pt x="343" y="17"/>
                      </a:lnTo>
                      <a:lnTo>
                        <a:pt x="377" y="33"/>
                      </a:lnTo>
                      <a:lnTo>
                        <a:pt x="406" y="54"/>
                      </a:lnTo>
                      <a:lnTo>
                        <a:pt x="431" y="85"/>
                      </a:lnTo>
                      <a:lnTo>
                        <a:pt x="447" y="124"/>
                      </a:lnTo>
                      <a:lnTo>
                        <a:pt x="454" y="172"/>
                      </a:lnTo>
                      <a:lnTo>
                        <a:pt x="451" y="232"/>
                      </a:lnTo>
                      <a:lnTo>
                        <a:pt x="436" y="302"/>
                      </a:lnTo>
                      <a:lnTo>
                        <a:pt x="422" y="342"/>
                      </a:lnTo>
                      <a:lnTo>
                        <a:pt x="415" y="361"/>
                      </a:lnTo>
                      <a:lnTo>
                        <a:pt x="390" y="380"/>
                      </a:lnTo>
                      <a:lnTo>
                        <a:pt x="362" y="400"/>
                      </a:lnTo>
                      <a:lnTo>
                        <a:pt x="331" y="445"/>
                      </a:lnTo>
                      <a:lnTo>
                        <a:pt x="317" y="486"/>
                      </a:lnTo>
                      <a:lnTo>
                        <a:pt x="328" y="538"/>
                      </a:lnTo>
                      <a:lnTo>
                        <a:pt x="356" y="728"/>
                      </a:lnTo>
                      <a:lnTo>
                        <a:pt x="356" y="799"/>
                      </a:lnTo>
                      <a:lnTo>
                        <a:pt x="344" y="854"/>
                      </a:lnTo>
                      <a:lnTo>
                        <a:pt x="326" y="877"/>
                      </a:lnTo>
                      <a:lnTo>
                        <a:pt x="307" y="883"/>
                      </a:lnTo>
                      <a:lnTo>
                        <a:pt x="295" y="88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34" name="달 33">
                <a:extLst>
                  <a:ext uri="{FF2B5EF4-FFF2-40B4-BE49-F238E27FC236}">
                    <a16:creationId xmlns:a16="http://schemas.microsoft.com/office/drawing/2014/main" id="{95FC0660-4B53-4F33-9BA8-EC55CD21E15D}"/>
                  </a:ext>
                </a:extLst>
              </p:cNvPr>
              <p:cNvSpPr/>
              <p:nvPr/>
            </p:nvSpPr>
            <p:spPr>
              <a:xfrm rot="8973792">
                <a:off x="9629279" y="254591"/>
                <a:ext cx="774700" cy="722679"/>
              </a:xfrm>
              <a:prstGeom prst="moon">
                <a:avLst>
                  <a:gd name="adj" fmla="val 60264"/>
                </a:avLst>
              </a:prstGeom>
              <a:solidFill>
                <a:srgbClr val="F275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5" name="달 34">
                <a:extLst>
                  <a:ext uri="{FF2B5EF4-FFF2-40B4-BE49-F238E27FC236}">
                    <a16:creationId xmlns:a16="http://schemas.microsoft.com/office/drawing/2014/main" id="{57FD1C25-72F5-4333-9060-891FEC7E3373}"/>
                  </a:ext>
                </a:extLst>
              </p:cNvPr>
              <p:cNvSpPr/>
              <p:nvPr/>
            </p:nvSpPr>
            <p:spPr>
              <a:xfrm rot="2079608">
                <a:off x="10625379" y="335362"/>
                <a:ext cx="774700" cy="421688"/>
              </a:xfrm>
              <a:prstGeom prst="moon">
                <a:avLst>
                  <a:gd name="adj" fmla="val 64619"/>
                </a:avLst>
              </a:prstGeom>
              <a:solidFill>
                <a:srgbClr val="F275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36" name="그룹 35">
                <a:extLst>
                  <a:ext uri="{FF2B5EF4-FFF2-40B4-BE49-F238E27FC236}">
                    <a16:creationId xmlns:a16="http://schemas.microsoft.com/office/drawing/2014/main" id="{90B2169C-05A7-4449-A42E-2E11896FC2A7}"/>
                  </a:ext>
                </a:extLst>
              </p:cNvPr>
              <p:cNvGrpSpPr/>
              <p:nvPr/>
            </p:nvGrpSpPr>
            <p:grpSpPr>
              <a:xfrm>
                <a:off x="10484758" y="1292723"/>
                <a:ext cx="235349" cy="235349"/>
                <a:chOff x="10484758" y="1292723"/>
                <a:chExt cx="235349" cy="235349"/>
              </a:xfrm>
            </p:grpSpPr>
            <p:sp>
              <p:nvSpPr>
                <p:cNvPr id="37" name="눈물 방울 36">
                  <a:extLst>
                    <a:ext uri="{FF2B5EF4-FFF2-40B4-BE49-F238E27FC236}">
                      <a16:creationId xmlns:a16="http://schemas.microsoft.com/office/drawing/2014/main" id="{C0B1A5AB-CAFB-42A9-A468-294BF5DE8FF6}"/>
                    </a:ext>
                  </a:extLst>
                </p:cNvPr>
                <p:cNvSpPr/>
                <p:nvPr/>
              </p:nvSpPr>
              <p:spPr>
                <a:xfrm rot="18900000">
                  <a:off x="10484758" y="1292723"/>
                  <a:ext cx="235349" cy="235349"/>
                </a:xfrm>
                <a:prstGeom prst="teardrop">
                  <a:avLst>
                    <a:gd name="adj" fmla="val 180130"/>
                  </a:avLst>
                </a:prstGeom>
                <a:solidFill>
                  <a:srgbClr val="F275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8" name="모서리가 둥근 직사각형 21">
                  <a:extLst>
                    <a:ext uri="{FF2B5EF4-FFF2-40B4-BE49-F238E27FC236}">
                      <a16:creationId xmlns:a16="http://schemas.microsoft.com/office/drawing/2014/main" id="{79353013-BF15-4925-9B70-EBB09172127A}"/>
                    </a:ext>
                  </a:extLst>
                </p:cNvPr>
                <p:cNvSpPr/>
                <p:nvPr/>
              </p:nvSpPr>
              <p:spPr>
                <a:xfrm>
                  <a:off x="10521788" y="1405053"/>
                  <a:ext cx="45719" cy="5377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9" name="모서리가 둥근 직사각형 22">
                  <a:extLst>
                    <a:ext uri="{FF2B5EF4-FFF2-40B4-BE49-F238E27FC236}">
                      <a16:creationId xmlns:a16="http://schemas.microsoft.com/office/drawing/2014/main" id="{7D10FB1A-A2D0-417C-A994-6339B6221F24}"/>
                    </a:ext>
                  </a:extLst>
                </p:cNvPr>
                <p:cNvSpPr/>
                <p:nvPr/>
              </p:nvSpPr>
              <p:spPr>
                <a:xfrm>
                  <a:off x="10579572" y="1441890"/>
                  <a:ext cx="45719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</p:grp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E1485D1A-935B-4C38-8881-3B1BEC287688}"/>
              </a:ext>
            </a:extLst>
          </p:cNvPr>
          <p:cNvSpPr/>
          <p:nvPr/>
        </p:nvSpPr>
        <p:spPr>
          <a:xfrm>
            <a:off x="0" y="2429029"/>
            <a:ext cx="12192000" cy="1104524"/>
          </a:xfrm>
          <a:prstGeom prst="rect">
            <a:avLst/>
          </a:prstGeom>
          <a:solidFill>
            <a:srgbClr val="3ED7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특징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29489F1F-46BC-48F3-8163-43B035A6B1D5}"/>
              </a:ext>
            </a:extLst>
          </p:cNvPr>
          <p:cNvSpPr/>
          <p:nvPr/>
        </p:nvSpPr>
        <p:spPr>
          <a:xfrm>
            <a:off x="0" y="3525715"/>
            <a:ext cx="12192000" cy="1104524"/>
          </a:xfrm>
          <a:prstGeom prst="rect">
            <a:avLst/>
          </a:prstGeom>
          <a:solidFill>
            <a:srgbClr val="F275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구현</a:t>
            </a:r>
          </a:p>
        </p:txBody>
      </p:sp>
    </p:spTree>
    <p:extLst>
      <p:ext uri="{BB962C8B-B14F-4D97-AF65-F5344CB8AC3E}">
        <p14:creationId xmlns:p14="http://schemas.microsoft.com/office/powerpoint/2010/main" val="5266288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id="{BC5D71F9-4829-4E41-BE97-6FFC71494960}"/>
              </a:ext>
            </a:extLst>
          </p:cNvPr>
          <p:cNvGrpSpPr/>
          <p:nvPr/>
        </p:nvGrpSpPr>
        <p:grpSpPr>
          <a:xfrm>
            <a:off x="0" y="0"/>
            <a:ext cx="12192000" cy="828132"/>
            <a:chOff x="0" y="0"/>
            <a:chExt cx="12192000" cy="828132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E77DEDDF-F750-434C-B356-D07256E458AC}"/>
                </a:ext>
              </a:extLst>
            </p:cNvPr>
            <p:cNvSpPr/>
            <p:nvPr/>
          </p:nvSpPr>
          <p:spPr>
            <a:xfrm>
              <a:off x="0" y="0"/>
              <a:ext cx="12192000" cy="828132"/>
            </a:xfrm>
            <a:prstGeom prst="rect">
              <a:avLst/>
            </a:prstGeom>
            <a:solidFill>
              <a:srgbClr val="4DA7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40A4BA4A-6507-4425-A420-D592ABC84E54}"/>
                </a:ext>
              </a:extLst>
            </p:cNvPr>
            <p:cNvSpPr txBox="1"/>
            <p:nvPr/>
          </p:nvSpPr>
          <p:spPr>
            <a:xfrm>
              <a:off x="207474" y="138485"/>
              <a:ext cx="15662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600" b="1" dirty="0">
                  <a:solidFill>
                    <a:schemeClr val="bg1"/>
                  </a:solidFill>
                </a:rPr>
                <a:t>개요</a:t>
              </a:r>
            </a:p>
          </p:txBody>
        </p:sp>
      </p:grpSp>
      <p:sp>
        <p:nvSpPr>
          <p:cNvPr id="25" name="순서도: 처리 24">
            <a:extLst>
              <a:ext uri="{FF2B5EF4-FFF2-40B4-BE49-F238E27FC236}">
                <a16:creationId xmlns:a16="http://schemas.microsoft.com/office/drawing/2014/main" id="{36C8644A-F0D4-42C2-9433-1957B14EF19A}"/>
              </a:ext>
            </a:extLst>
          </p:cNvPr>
          <p:cNvSpPr/>
          <p:nvPr/>
        </p:nvSpPr>
        <p:spPr>
          <a:xfrm>
            <a:off x="6925079" y="4589755"/>
            <a:ext cx="327977" cy="300958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9B14B6-C606-4498-A356-27386747D74B}"/>
              </a:ext>
            </a:extLst>
          </p:cNvPr>
          <p:cNvSpPr txBox="1"/>
          <p:nvPr/>
        </p:nvSpPr>
        <p:spPr>
          <a:xfrm>
            <a:off x="3225224" y="5967851"/>
            <a:ext cx="5997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전사적 자원 관리 </a:t>
            </a:r>
            <a:r>
              <a:rPr lang="en-US" altLang="ko-KR" b="1" dirty="0"/>
              <a:t>(Enterprise Resource Planning, ERP)</a:t>
            </a:r>
            <a:endParaRPr lang="ko-KR" altLang="en-US" b="1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E1485D1A-935B-4C38-8881-3B1BEC287688}"/>
              </a:ext>
            </a:extLst>
          </p:cNvPr>
          <p:cNvSpPr/>
          <p:nvPr/>
        </p:nvSpPr>
        <p:spPr>
          <a:xfrm>
            <a:off x="10484325" y="0"/>
            <a:ext cx="859412" cy="828132"/>
          </a:xfrm>
          <a:prstGeom prst="rect">
            <a:avLst/>
          </a:prstGeom>
          <a:solidFill>
            <a:srgbClr val="3ED7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29489F1F-46BC-48F3-8163-43B035A6B1D5}"/>
              </a:ext>
            </a:extLst>
          </p:cNvPr>
          <p:cNvSpPr/>
          <p:nvPr/>
        </p:nvSpPr>
        <p:spPr>
          <a:xfrm>
            <a:off x="11338163" y="-9129"/>
            <a:ext cx="859412" cy="828132"/>
          </a:xfrm>
          <a:prstGeom prst="rect">
            <a:avLst/>
          </a:prstGeom>
          <a:solidFill>
            <a:srgbClr val="F275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39590B51-B536-4684-82F4-F592E8876F1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146"/>
          <a:stretch/>
        </p:blipFill>
        <p:spPr>
          <a:xfrm>
            <a:off x="3086101" y="461651"/>
            <a:ext cx="8115300" cy="440969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0F19F38-A026-494F-87B5-62B7A51613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6758" y="1277534"/>
            <a:ext cx="5956298" cy="4390595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52" name="그룹 51">
            <a:extLst>
              <a:ext uri="{FF2B5EF4-FFF2-40B4-BE49-F238E27FC236}">
                <a16:creationId xmlns:a16="http://schemas.microsoft.com/office/drawing/2014/main" id="{495D5D43-BF51-4DDD-A5A8-FA59240EBE4C}"/>
              </a:ext>
            </a:extLst>
          </p:cNvPr>
          <p:cNvGrpSpPr/>
          <p:nvPr/>
        </p:nvGrpSpPr>
        <p:grpSpPr>
          <a:xfrm>
            <a:off x="0" y="6133217"/>
            <a:ext cx="12192000" cy="728854"/>
            <a:chOff x="0" y="6133217"/>
            <a:chExt cx="12192000" cy="728854"/>
          </a:xfrm>
        </p:grpSpPr>
        <p:sp>
          <p:nvSpPr>
            <p:cNvPr id="53" name="자유형 14">
              <a:extLst>
                <a:ext uri="{FF2B5EF4-FFF2-40B4-BE49-F238E27FC236}">
                  <a16:creationId xmlns:a16="http://schemas.microsoft.com/office/drawing/2014/main" id="{26A5E77F-36F3-465E-BF38-480F9DBA9492}"/>
                </a:ext>
              </a:extLst>
            </p:cNvPr>
            <p:cNvSpPr/>
            <p:nvPr/>
          </p:nvSpPr>
          <p:spPr>
            <a:xfrm flipV="1">
              <a:off x="0" y="6413809"/>
              <a:ext cx="12192000" cy="448262"/>
            </a:xfrm>
            <a:custGeom>
              <a:avLst/>
              <a:gdLst>
                <a:gd name="connsiteX0" fmla="*/ 0 w 12192000"/>
                <a:gd name="connsiteY0" fmla="*/ 0 h 1133913"/>
                <a:gd name="connsiteX1" fmla="*/ 12192000 w 12192000"/>
                <a:gd name="connsiteY1" fmla="*/ 0 h 1133913"/>
                <a:gd name="connsiteX2" fmla="*/ 12192000 w 12192000"/>
                <a:gd name="connsiteY2" fmla="*/ 1133913 h 1133913"/>
                <a:gd name="connsiteX3" fmla="*/ 12149251 w 12192000"/>
                <a:gd name="connsiteY3" fmla="*/ 1100931 h 1133913"/>
                <a:gd name="connsiteX4" fmla="*/ 11945257 w 12192000"/>
                <a:gd name="connsiteY4" fmla="*/ 957943 h 1133913"/>
                <a:gd name="connsiteX5" fmla="*/ 11625943 w 12192000"/>
                <a:gd name="connsiteY5" fmla="*/ 769257 h 1133913"/>
                <a:gd name="connsiteX6" fmla="*/ 11074400 w 12192000"/>
                <a:gd name="connsiteY6" fmla="*/ 638629 h 1133913"/>
                <a:gd name="connsiteX7" fmla="*/ 10784114 w 12192000"/>
                <a:gd name="connsiteY7" fmla="*/ 638629 h 1133913"/>
                <a:gd name="connsiteX8" fmla="*/ 10014857 w 12192000"/>
                <a:gd name="connsiteY8" fmla="*/ 638629 h 1133913"/>
                <a:gd name="connsiteX9" fmla="*/ 8098971 w 12192000"/>
                <a:gd name="connsiteY9" fmla="*/ 638629 h 1133913"/>
                <a:gd name="connsiteX10" fmla="*/ 3236686 w 12192000"/>
                <a:gd name="connsiteY10" fmla="*/ 1088571 h 1133913"/>
                <a:gd name="connsiteX11" fmla="*/ 214540 w 12192000"/>
                <a:gd name="connsiteY11" fmla="*/ 687841 h 1133913"/>
                <a:gd name="connsiteX12" fmla="*/ 0 w 12192000"/>
                <a:gd name="connsiteY12" fmla="*/ 644314 h 1133913"/>
                <a:gd name="connsiteX0" fmla="*/ 0 w 12192000"/>
                <a:gd name="connsiteY0" fmla="*/ 0 h 1133913"/>
                <a:gd name="connsiteX1" fmla="*/ 12192000 w 12192000"/>
                <a:gd name="connsiteY1" fmla="*/ 0 h 1133913"/>
                <a:gd name="connsiteX2" fmla="*/ 12192000 w 12192000"/>
                <a:gd name="connsiteY2" fmla="*/ 1133913 h 1133913"/>
                <a:gd name="connsiteX3" fmla="*/ 12149251 w 12192000"/>
                <a:gd name="connsiteY3" fmla="*/ 1100931 h 1133913"/>
                <a:gd name="connsiteX4" fmla="*/ 11945257 w 12192000"/>
                <a:gd name="connsiteY4" fmla="*/ 957943 h 1133913"/>
                <a:gd name="connsiteX5" fmla="*/ 11625943 w 12192000"/>
                <a:gd name="connsiteY5" fmla="*/ 769257 h 1133913"/>
                <a:gd name="connsiteX6" fmla="*/ 11074400 w 12192000"/>
                <a:gd name="connsiteY6" fmla="*/ 638629 h 1133913"/>
                <a:gd name="connsiteX7" fmla="*/ 10784114 w 12192000"/>
                <a:gd name="connsiteY7" fmla="*/ 638629 h 1133913"/>
                <a:gd name="connsiteX8" fmla="*/ 10014857 w 12192000"/>
                <a:gd name="connsiteY8" fmla="*/ 638629 h 1133913"/>
                <a:gd name="connsiteX9" fmla="*/ 8098971 w 12192000"/>
                <a:gd name="connsiteY9" fmla="*/ 638629 h 1133913"/>
                <a:gd name="connsiteX10" fmla="*/ 3236686 w 12192000"/>
                <a:gd name="connsiteY10" fmla="*/ 1088571 h 1133913"/>
                <a:gd name="connsiteX11" fmla="*/ 214540 w 12192000"/>
                <a:gd name="connsiteY11" fmla="*/ 687841 h 1133913"/>
                <a:gd name="connsiteX12" fmla="*/ 0 w 12192000"/>
                <a:gd name="connsiteY12" fmla="*/ 992191 h 1133913"/>
                <a:gd name="connsiteX13" fmla="*/ 0 w 12192000"/>
                <a:gd name="connsiteY13" fmla="*/ 0 h 1133913"/>
                <a:gd name="connsiteX0" fmla="*/ 0 w 12192000"/>
                <a:gd name="connsiteY0" fmla="*/ 0 h 1133913"/>
                <a:gd name="connsiteX1" fmla="*/ 12192000 w 12192000"/>
                <a:gd name="connsiteY1" fmla="*/ 0 h 1133913"/>
                <a:gd name="connsiteX2" fmla="*/ 12192000 w 12192000"/>
                <a:gd name="connsiteY2" fmla="*/ 1133913 h 1133913"/>
                <a:gd name="connsiteX3" fmla="*/ 12149251 w 12192000"/>
                <a:gd name="connsiteY3" fmla="*/ 1100931 h 1133913"/>
                <a:gd name="connsiteX4" fmla="*/ 11945257 w 12192000"/>
                <a:gd name="connsiteY4" fmla="*/ 957943 h 1133913"/>
                <a:gd name="connsiteX5" fmla="*/ 11625943 w 12192000"/>
                <a:gd name="connsiteY5" fmla="*/ 769257 h 1133913"/>
                <a:gd name="connsiteX6" fmla="*/ 11074400 w 12192000"/>
                <a:gd name="connsiteY6" fmla="*/ 638629 h 1133913"/>
                <a:gd name="connsiteX7" fmla="*/ 10784114 w 12192000"/>
                <a:gd name="connsiteY7" fmla="*/ 638629 h 1133913"/>
                <a:gd name="connsiteX8" fmla="*/ 10014857 w 12192000"/>
                <a:gd name="connsiteY8" fmla="*/ 638629 h 1133913"/>
                <a:gd name="connsiteX9" fmla="*/ 8098971 w 12192000"/>
                <a:gd name="connsiteY9" fmla="*/ 638629 h 1133913"/>
                <a:gd name="connsiteX10" fmla="*/ 3236686 w 12192000"/>
                <a:gd name="connsiteY10" fmla="*/ 1088571 h 1133913"/>
                <a:gd name="connsiteX11" fmla="*/ 725286 w 12192000"/>
                <a:gd name="connsiteY11" fmla="*/ 1035719 h 1133913"/>
                <a:gd name="connsiteX12" fmla="*/ 0 w 12192000"/>
                <a:gd name="connsiteY12" fmla="*/ 992191 h 1133913"/>
                <a:gd name="connsiteX13" fmla="*/ 0 w 12192000"/>
                <a:gd name="connsiteY13" fmla="*/ 0 h 1133913"/>
                <a:gd name="connsiteX0" fmla="*/ 0 w 12192000"/>
                <a:gd name="connsiteY0" fmla="*/ 0 h 1133913"/>
                <a:gd name="connsiteX1" fmla="*/ 12192000 w 12192000"/>
                <a:gd name="connsiteY1" fmla="*/ 0 h 1133913"/>
                <a:gd name="connsiteX2" fmla="*/ 12192000 w 12192000"/>
                <a:gd name="connsiteY2" fmla="*/ 1133913 h 1133913"/>
                <a:gd name="connsiteX3" fmla="*/ 12149251 w 12192000"/>
                <a:gd name="connsiteY3" fmla="*/ 1100931 h 1133913"/>
                <a:gd name="connsiteX4" fmla="*/ 11945257 w 12192000"/>
                <a:gd name="connsiteY4" fmla="*/ 957943 h 1133913"/>
                <a:gd name="connsiteX5" fmla="*/ 11625943 w 12192000"/>
                <a:gd name="connsiteY5" fmla="*/ 769257 h 1133913"/>
                <a:gd name="connsiteX6" fmla="*/ 11074400 w 12192000"/>
                <a:gd name="connsiteY6" fmla="*/ 638629 h 1133913"/>
                <a:gd name="connsiteX7" fmla="*/ 10784114 w 12192000"/>
                <a:gd name="connsiteY7" fmla="*/ 638629 h 1133913"/>
                <a:gd name="connsiteX8" fmla="*/ 10014857 w 12192000"/>
                <a:gd name="connsiteY8" fmla="*/ 638629 h 1133913"/>
                <a:gd name="connsiteX9" fmla="*/ 8098971 w 12192000"/>
                <a:gd name="connsiteY9" fmla="*/ 638629 h 1133913"/>
                <a:gd name="connsiteX10" fmla="*/ 3236686 w 12192000"/>
                <a:gd name="connsiteY10" fmla="*/ 1088571 h 1133913"/>
                <a:gd name="connsiteX11" fmla="*/ 725286 w 12192000"/>
                <a:gd name="connsiteY11" fmla="*/ 1035719 h 1133913"/>
                <a:gd name="connsiteX12" fmla="*/ 0 w 12192000"/>
                <a:gd name="connsiteY12" fmla="*/ 992191 h 1133913"/>
                <a:gd name="connsiteX13" fmla="*/ 0 w 12192000"/>
                <a:gd name="connsiteY13" fmla="*/ 0 h 1133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192000" h="1133913">
                  <a:moveTo>
                    <a:pt x="0" y="0"/>
                  </a:moveTo>
                  <a:lnTo>
                    <a:pt x="12192000" y="0"/>
                  </a:lnTo>
                  <a:lnTo>
                    <a:pt x="12192000" y="1133913"/>
                  </a:lnTo>
                  <a:lnTo>
                    <a:pt x="12149251" y="1100931"/>
                  </a:lnTo>
                  <a:cubicBezTo>
                    <a:pt x="12067419" y="1037620"/>
                    <a:pt x="11995452" y="983343"/>
                    <a:pt x="11945257" y="957943"/>
                  </a:cubicBezTo>
                  <a:cubicBezTo>
                    <a:pt x="11744476" y="856343"/>
                    <a:pt x="11771086" y="822476"/>
                    <a:pt x="11625943" y="769257"/>
                  </a:cubicBezTo>
                  <a:cubicBezTo>
                    <a:pt x="11480800" y="716038"/>
                    <a:pt x="11214705" y="660400"/>
                    <a:pt x="11074400" y="638629"/>
                  </a:cubicBezTo>
                  <a:cubicBezTo>
                    <a:pt x="10934095" y="616858"/>
                    <a:pt x="10960704" y="638629"/>
                    <a:pt x="10784114" y="638629"/>
                  </a:cubicBezTo>
                  <a:lnTo>
                    <a:pt x="10014857" y="638629"/>
                  </a:lnTo>
                  <a:cubicBezTo>
                    <a:pt x="10014857" y="638629"/>
                    <a:pt x="9228666" y="563639"/>
                    <a:pt x="8098971" y="638629"/>
                  </a:cubicBezTo>
                  <a:cubicBezTo>
                    <a:pt x="6969276" y="713619"/>
                    <a:pt x="4654249" y="1100666"/>
                    <a:pt x="3236686" y="1088571"/>
                  </a:cubicBezTo>
                  <a:cubicBezTo>
                    <a:pt x="2173515" y="1079500"/>
                    <a:pt x="1608439" y="1094396"/>
                    <a:pt x="725286" y="1035719"/>
                  </a:cubicBezTo>
                  <a:lnTo>
                    <a:pt x="0" y="9921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75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C996AF8D-E2A7-44E3-ADDE-50C2A2DE25A2}"/>
                </a:ext>
              </a:extLst>
            </p:cNvPr>
            <p:cNvGrpSpPr/>
            <p:nvPr/>
          </p:nvGrpSpPr>
          <p:grpSpPr>
            <a:xfrm flipV="1">
              <a:off x="9629279" y="6133217"/>
              <a:ext cx="1770800" cy="607421"/>
              <a:chOff x="9629279" y="254591"/>
              <a:chExt cx="1770800" cy="1273481"/>
            </a:xfrm>
          </p:grpSpPr>
          <p:grpSp>
            <p:nvGrpSpPr>
              <p:cNvPr id="55" name="그룹 54">
                <a:extLst>
                  <a:ext uri="{FF2B5EF4-FFF2-40B4-BE49-F238E27FC236}">
                    <a16:creationId xmlns:a16="http://schemas.microsoft.com/office/drawing/2014/main" id="{CF9F16ED-56E7-4FEC-A41A-71CF6264B52E}"/>
                  </a:ext>
                </a:extLst>
              </p:cNvPr>
              <p:cNvGrpSpPr/>
              <p:nvPr/>
            </p:nvGrpSpPr>
            <p:grpSpPr>
              <a:xfrm>
                <a:off x="9733643" y="453116"/>
                <a:ext cx="1467758" cy="1001218"/>
                <a:chOff x="8251598" y="446819"/>
                <a:chExt cx="3606800" cy="2460347"/>
              </a:xfrm>
              <a:solidFill>
                <a:srgbClr val="F27579"/>
              </a:solidFill>
            </p:grpSpPr>
            <p:sp>
              <p:nvSpPr>
                <p:cNvPr id="62" name="자유형 23">
                  <a:extLst>
                    <a:ext uri="{FF2B5EF4-FFF2-40B4-BE49-F238E27FC236}">
                      <a16:creationId xmlns:a16="http://schemas.microsoft.com/office/drawing/2014/main" id="{8CBB8098-AA50-4D83-905F-143B9A81777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10800000" flipH="1">
                  <a:off x="8251598" y="446819"/>
                  <a:ext cx="3180822" cy="2276194"/>
                </a:xfrm>
                <a:custGeom>
                  <a:avLst/>
                  <a:gdLst>
                    <a:gd name="connsiteX0" fmla="*/ 838137 w 3180821"/>
                    <a:gd name="connsiteY0" fmla="*/ 2109788 h 2109788"/>
                    <a:gd name="connsiteX1" fmla="*/ 3085922 w 3180821"/>
                    <a:gd name="connsiteY1" fmla="*/ 2109788 h 2109788"/>
                    <a:gd name="connsiteX2" fmla="*/ 3083984 w 3180821"/>
                    <a:gd name="connsiteY2" fmla="*/ 2107899 h 2109788"/>
                    <a:gd name="connsiteX3" fmla="*/ 3060171 w 3180821"/>
                    <a:gd name="connsiteY3" fmla="*/ 2076161 h 2109788"/>
                    <a:gd name="connsiteX4" fmla="*/ 3042180 w 3180821"/>
                    <a:gd name="connsiteY4" fmla="*/ 2031200 h 2109788"/>
                    <a:gd name="connsiteX5" fmla="*/ 3036888 w 3180821"/>
                    <a:gd name="connsiteY5" fmla="*/ 1986767 h 2109788"/>
                    <a:gd name="connsiteX6" fmla="*/ 3040063 w 3180821"/>
                    <a:gd name="connsiteY6" fmla="*/ 1943393 h 2109788"/>
                    <a:gd name="connsiteX7" fmla="*/ 3048000 w 3180821"/>
                    <a:gd name="connsiteY7" fmla="*/ 1902134 h 2109788"/>
                    <a:gd name="connsiteX8" fmla="*/ 3064404 w 3180821"/>
                    <a:gd name="connsiteY8" fmla="*/ 1846593 h 2109788"/>
                    <a:gd name="connsiteX9" fmla="*/ 3071813 w 3180821"/>
                    <a:gd name="connsiteY9" fmla="*/ 1817501 h 2109788"/>
                    <a:gd name="connsiteX10" fmla="*/ 3076576 w 3180821"/>
                    <a:gd name="connsiteY10" fmla="*/ 1803748 h 2109788"/>
                    <a:gd name="connsiteX11" fmla="*/ 3095626 w 3180821"/>
                    <a:gd name="connsiteY11" fmla="*/ 1767250 h 2109788"/>
                    <a:gd name="connsiteX12" fmla="*/ 3142192 w 3180821"/>
                    <a:gd name="connsiteY12" fmla="*/ 1697427 h 2109788"/>
                    <a:gd name="connsiteX13" fmla="*/ 3180821 w 3180821"/>
                    <a:gd name="connsiteY13" fmla="*/ 1644531 h 2109788"/>
                    <a:gd name="connsiteX14" fmla="*/ 3045354 w 3180821"/>
                    <a:gd name="connsiteY14" fmla="*/ 1603802 h 2109788"/>
                    <a:gd name="connsiteX15" fmla="*/ 2453217 w 3180821"/>
                    <a:gd name="connsiteY15" fmla="*/ 1417079 h 2109788"/>
                    <a:gd name="connsiteX16" fmla="*/ 2216680 w 3180821"/>
                    <a:gd name="connsiteY16" fmla="*/ 1336678 h 2109788"/>
                    <a:gd name="connsiteX17" fmla="*/ 2145242 w 3180821"/>
                    <a:gd name="connsiteY17" fmla="*/ 1310230 h 2109788"/>
                    <a:gd name="connsiteX18" fmla="*/ 2119313 w 3180821"/>
                    <a:gd name="connsiteY18" fmla="*/ 1298064 h 2109788"/>
                    <a:gd name="connsiteX19" fmla="*/ 2116138 w 3180821"/>
                    <a:gd name="connsiteY19" fmla="*/ 1294361 h 2109788"/>
                    <a:gd name="connsiteX20" fmla="*/ 2103438 w 3180821"/>
                    <a:gd name="connsiteY20" fmla="*/ 1293303 h 2109788"/>
                    <a:gd name="connsiteX21" fmla="*/ 2083330 w 3180821"/>
                    <a:gd name="connsiteY21" fmla="*/ 1284311 h 2109788"/>
                    <a:gd name="connsiteX22" fmla="*/ 2064280 w 3180821"/>
                    <a:gd name="connsiteY22" fmla="*/ 1265268 h 2109788"/>
                    <a:gd name="connsiteX23" fmla="*/ 2062163 w 3180821"/>
                    <a:gd name="connsiteY23" fmla="*/ 1260508 h 2109788"/>
                    <a:gd name="connsiteX24" fmla="*/ 2001309 w 3180821"/>
                    <a:gd name="connsiteY24" fmla="*/ 1085423 h 2109788"/>
                    <a:gd name="connsiteX25" fmla="*/ 1991254 w 3180821"/>
                    <a:gd name="connsiteY25" fmla="*/ 1038874 h 2109788"/>
                    <a:gd name="connsiteX26" fmla="*/ 1974321 w 3180821"/>
                    <a:gd name="connsiteY26" fmla="*/ 990210 h 2109788"/>
                    <a:gd name="connsiteX27" fmla="*/ 1963209 w 3180821"/>
                    <a:gd name="connsiteY27" fmla="*/ 967994 h 2109788"/>
                    <a:gd name="connsiteX28" fmla="*/ 1951038 w 3180821"/>
                    <a:gd name="connsiteY28" fmla="*/ 952125 h 2109788"/>
                    <a:gd name="connsiteX29" fmla="*/ 1938867 w 3180821"/>
                    <a:gd name="connsiteY29" fmla="*/ 943133 h 2109788"/>
                    <a:gd name="connsiteX30" fmla="*/ 1927225 w 3180821"/>
                    <a:gd name="connsiteY30" fmla="*/ 939430 h 2109788"/>
                    <a:gd name="connsiteX31" fmla="*/ 1915054 w 3180821"/>
                    <a:gd name="connsiteY31" fmla="*/ 939959 h 2109788"/>
                    <a:gd name="connsiteX32" fmla="*/ 1898121 w 3180821"/>
                    <a:gd name="connsiteY32" fmla="*/ 946835 h 2109788"/>
                    <a:gd name="connsiteX33" fmla="*/ 1879071 w 3180821"/>
                    <a:gd name="connsiteY33" fmla="*/ 963762 h 2109788"/>
                    <a:gd name="connsiteX34" fmla="*/ 1858434 w 3180821"/>
                    <a:gd name="connsiteY34" fmla="*/ 991268 h 2109788"/>
                    <a:gd name="connsiteX35" fmla="*/ 1855788 w 3180821"/>
                    <a:gd name="connsiteY35" fmla="*/ 997086 h 2109788"/>
                    <a:gd name="connsiteX36" fmla="*/ 1846263 w 3180821"/>
                    <a:gd name="connsiteY36" fmla="*/ 1025121 h 2109788"/>
                    <a:gd name="connsiteX37" fmla="*/ 1827213 w 3180821"/>
                    <a:gd name="connsiteY37" fmla="*/ 1116102 h 2109788"/>
                    <a:gd name="connsiteX38" fmla="*/ 1805517 w 3180821"/>
                    <a:gd name="connsiteY38" fmla="*/ 1261566 h 2109788"/>
                    <a:gd name="connsiteX39" fmla="*/ 1802342 w 3180821"/>
                    <a:gd name="connsiteY39" fmla="*/ 1290658 h 2109788"/>
                    <a:gd name="connsiteX40" fmla="*/ 1790700 w 3180821"/>
                    <a:gd name="connsiteY40" fmla="*/ 1303353 h 2109788"/>
                    <a:gd name="connsiteX41" fmla="*/ 1770063 w 3180821"/>
                    <a:gd name="connsiteY41" fmla="*/ 1321867 h 2109788"/>
                    <a:gd name="connsiteX42" fmla="*/ 1751013 w 3180821"/>
                    <a:gd name="connsiteY42" fmla="*/ 1331388 h 2109788"/>
                    <a:gd name="connsiteX43" fmla="*/ 1735138 w 3180821"/>
                    <a:gd name="connsiteY43" fmla="*/ 1334562 h 2109788"/>
                    <a:gd name="connsiteX44" fmla="*/ 1720850 w 3180821"/>
                    <a:gd name="connsiteY44" fmla="*/ 1330859 h 2109788"/>
                    <a:gd name="connsiteX45" fmla="*/ 1708680 w 3180821"/>
                    <a:gd name="connsiteY45" fmla="*/ 1321867 h 2109788"/>
                    <a:gd name="connsiteX46" fmla="*/ 1692275 w 3180821"/>
                    <a:gd name="connsiteY46" fmla="*/ 1300180 h 2109788"/>
                    <a:gd name="connsiteX47" fmla="*/ 1677459 w 3180821"/>
                    <a:gd name="connsiteY47" fmla="*/ 1262095 h 2109788"/>
                    <a:gd name="connsiteX48" fmla="*/ 1667405 w 3180821"/>
                    <a:gd name="connsiteY48" fmla="*/ 1221894 h 2109788"/>
                    <a:gd name="connsiteX49" fmla="*/ 1659467 w 3180821"/>
                    <a:gd name="connsiteY49" fmla="*/ 1170585 h 2109788"/>
                    <a:gd name="connsiteX50" fmla="*/ 1658938 w 3180821"/>
                    <a:gd name="connsiteY50" fmla="*/ 1162650 h 2109788"/>
                    <a:gd name="connsiteX51" fmla="*/ 1655234 w 3180821"/>
                    <a:gd name="connsiteY51" fmla="*/ 1151542 h 2109788"/>
                    <a:gd name="connsiteX52" fmla="*/ 1646767 w 3180821"/>
                    <a:gd name="connsiteY52" fmla="*/ 1135145 h 2109788"/>
                    <a:gd name="connsiteX53" fmla="*/ 1636184 w 3180821"/>
                    <a:gd name="connsiteY53" fmla="*/ 1121921 h 2109788"/>
                    <a:gd name="connsiteX54" fmla="*/ 1624542 w 3180821"/>
                    <a:gd name="connsiteY54" fmla="*/ 1113457 h 2109788"/>
                    <a:gd name="connsiteX55" fmla="*/ 1604963 w 3180821"/>
                    <a:gd name="connsiteY55" fmla="*/ 1107110 h 2109788"/>
                    <a:gd name="connsiteX56" fmla="*/ 1577446 w 3180821"/>
                    <a:gd name="connsiteY56" fmla="*/ 1107639 h 2109788"/>
                    <a:gd name="connsiteX57" fmla="*/ 1537230 w 3180821"/>
                    <a:gd name="connsiteY57" fmla="*/ 1121392 h 2109788"/>
                    <a:gd name="connsiteX58" fmla="*/ 1499130 w 3180821"/>
                    <a:gd name="connsiteY58" fmla="*/ 1144137 h 2109788"/>
                    <a:gd name="connsiteX59" fmla="*/ 1494896 w 3180821"/>
                    <a:gd name="connsiteY59" fmla="*/ 1147311 h 2109788"/>
                    <a:gd name="connsiteX60" fmla="*/ 1475317 w 3180821"/>
                    <a:gd name="connsiteY60" fmla="*/ 1150484 h 2109788"/>
                    <a:gd name="connsiteX61" fmla="*/ 1445684 w 3180821"/>
                    <a:gd name="connsiteY61" fmla="*/ 1149426 h 2109788"/>
                    <a:gd name="connsiteX62" fmla="*/ 1426634 w 3180821"/>
                    <a:gd name="connsiteY62" fmla="*/ 1143608 h 2109788"/>
                    <a:gd name="connsiteX63" fmla="*/ 1414992 w 3180821"/>
                    <a:gd name="connsiteY63" fmla="*/ 1132500 h 2109788"/>
                    <a:gd name="connsiteX64" fmla="*/ 1409700 w 3180821"/>
                    <a:gd name="connsiteY64" fmla="*/ 1114515 h 2109788"/>
                    <a:gd name="connsiteX65" fmla="*/ 1412875 w 3180821"/>
                    <a:gd name="connsiteY65" fmla="*/ 1093886 h 2109788"/>
                    <a:gd name="connsiteX66" fmla="*/ 1413405 w 3180821"/>
                    <a:gd name="connsiteY66" fmla="*/ 1091770 h 2109788"/>
                    <a:gd name="connsiteX67" fmla="*/ 1421342 w 3180821"/>
                    <a:gd name="connsiteY67" fmla="*/ 1049453 h 2109788"/>
                    <a:gd name="connsiteX68" fmla="*/ 1429809 w 3180821"/>
                    <a:gd name="connsiteY68" fmla="*/ 975928 h 2109788"/>
                    <a:gd name="connsiteX69" fmla="*/ 1431925 w 3180821"/>
                    <a:gd name="connsiteY69" fmla="*/ 912453 h 2109788"/>
                    <a:gd name="connsiteX70" fmla="*/ 1429809 w 3180821"/>
                    <a:gd name="connsiteY70" fmla="*/ 858499 h 2109788"/>
                    <a:gd name="connsiteX71" fmla="*/ 1422930 w 3180821"/>
                    <a:gd name="connsiteY71" fmla="*/ 813538 h 2109788"/>
                    <a:gd name="connsiteX72" fmla="*/ 1411817 w 3180821"/>
                    <a:gd name="connsiteY72" fmla="*/ 775982 h 2109788"/>
                    <a:gd name="connsiteX73" fmla="*/ 1399117 w 3180821"/>
                    <a:gd name="connsiteY73" fmla="*/ 746360 h 2109788"/>
                    <a:gd name="connsiteX74" fmla="*/ 1383771 w 3180821"/>
                    <a:gd name="connsiteY74" fmla="*/ 723615 h 2109788"/>
                    <a:gd name="connsiteX75" fmla="*/ 1366838 w 3180821"/>
                    <a:gd name="connsiteY75" fmla="*/ 706159 h 2109788"/>
                    <a:gd name="connsiteX76" fmla="*/ 1349375 w 3180821"/>
                    <a:gd name="connsiteY76" fmla="*/ 692935 h 2109788"/>
                    <a:gd name="connsiteX77" fmla="*/ 1323446 w 3180821"/>
                    <a:gd name="connsiteY77" fmla="*/ 681827 h 2109788"/>
                    <a:gd name="connsiteX78" fmla="*/ 1282700 w 3180821"/>
                    <a:gd name="connsiteY78" fmla="*/ 676538 h 2109788"/>
                    <a:gd name="connsiteX79" fmla="*/ 1275821 w 3180821"/>
                    <a:gd name="connsiteY79" fmla="*/ 678125 h 2109788"/>
                    <a:gd name="connsiteX80" fmla="*/ 1264180 w 3180821"/>
                    <a:gd name="connsiteY80" fmla="*/ 681827 h 2109788"/>
                    <a:gd name="connsiteX81" fmla="*/ 1245659 w 3180821"/>
                    <a:gd name="connsiteY81" fmla="*/ 690291 h 2109788"/>
                    <a:gd name="connsiteX82" fmla="*/ 1223963 w 3180821"/>
                    <a:gd name="connsiteY82" fmla="*/ 707746 h 2109788"/>
                    <a:gd name="connsiteX83" fmla="*/ 1206500 w 3180821"/>
                    <a:gd name="connsiteY83" fmla="*/ 735252 h 2109788"/>
                    <a:gd name="connsiteX84" fmla="*/ 1199621 w 3180821"/>
                    <a:gd name="connsiteY84" fmla="*/ 765403 h 2109788"/>
                    <a:gd name="connsiteX85" fmla="*/ 1200680 w 3180821"/>
                    <a:gd name="connsiteY85" fmla="*/ 810364 h 2109788"/>
                    <a:gd name="connsiteX86" fmla="*/ 1212321 w 3180821"/>
                    <a:gd name="connsiteY86" fmla="*/ 852152 h 2109788"/>
                    <a:gd name="connsiteX87" fmla="*/ 1214438 w 3180821"/>
                    <a:gd name="connsiteY87" fmla="*/ 856913 h 2109788"/>
                    <a:gd name="connsiteX88" fmla="*/ 1220788 w 3180821"/>
                    <a:gd name="connsiteY88" fmla="*/ 870665 h 2109788"/>
                    <a:gd name="connsiteX89" fmla="*/ 1231371 w 3180821"/>
                    <a:gd name="connsiteY89" fmla="*/ 905577 h 2109788"/>
                    <a:gd name="connsiteX90" fmla="*/ 1243542 w 3180821"/>
                    <a:gd name="connsiteY90" fmla="*/ 966936 h 2109788"/>
                    <a:gd name="connsiteX91" fmla="*/ 1255184 w 3180821"/>
                    <a:gd name="connsiteY91" fmla="*/ 1083836 h 2109788"/>
                    <a:gd name="connsiteX92" fmla="*/ 1255184 w 3180821"/>
                    <a:gd name="connsiteY92" fmla="*/ 1107110 h 2109788"/>
                    <a:gd name="connsiteX93" fmla="*/ 1238780 w 3180821"/>
                    <a:gd name="connsiteY93" fmla="*/ 1120334 h 2109788"/>
                    <a:gd name="connsiteX94" fmla="*/ 1209146 w 3180821"/>
                    <a:gd name="connsiteY94" fmla="*/ 1140434 h 2109788"/>
                    <a:gd name="connsiteX95" fmla="*/ 1181630 w 3180821"/>
                    <a:gd name="connsiteY95" fmla="*/ 1151542 h 2109788"/>
                    <a:gd name="connsiteX96" fmla="*/ 1157288 w 3180821"/>
                    <a:gd name="connsiteY96" fmla="*/ 1155774 h 2109788"/>
                    <a:gd name="connsiteX97" fmla="*/ 1135592 w 3180821"/>
                    <a:gd name="connsiteY97" fmla="*/ 1152600 h 2109788"/>
                    <a:gd name="connsiteX98" fmla="*/ 1115484 w 3180821"/>
                    <a:gd name="connsiteY98" fmla="*/ 1143608 h 2109788"/>
                    <a:gd name="connsiteX99" fmla="*/ 1089555 w 3180821"/>
                    <a:gd name="connsiteY99" fmla="*/ 1122979 h 2109788"/>
                    <a:gd name="connsiteX100" fmla="*/ 1062038 w 3180821"/>
                    <a:gd name="connsiteY100" fmla="*/ 1084894 h 2109788"/>
                    <a:gd name="connsiteX101" fmla="*/ 1044046 w 3180821"/>
                    <a:gd name="connsiteY101" fmla="*/ 1043635 h 2109788"/>
                    <a:gd name="connsiteX102" fmla="*/ 1027113 w 3180821"/>
                    <a:gd name="connsiteY102" fmla="*/ 992326 h 2109788"/>
                    <a:gd name="connsiteX103" fmla="*/ 1025525 w 3180821"/>
                    <a:gd name="connsiteY103" fmla="*/ 983334 h 2109788"/>
                    <a:gd name="connsiteX104" fmla="*/ 1016000 w 3180821"/>
                    <a:gd name="connsiteY104" fmla="*/ 955828 h 2109788"/>
                    <a:gd name="connsiteX105" fmla="*/ 1001184 w 3180821"/>
                    <a:gd name="connsiteY105" fmla="*/ 882831 h 2109788"/>
                    <a:gd name="connsiteX106" fmla="*/ 992188 w 3180821"/>
                    <a:gd name="connsiteY106" fmla="*/ 796082 h 2109788"/>
                    <a:gd name="connsiteX107" fmla="*/ 987425 w 3180821"/>
                    <a:gd name="connsiteY107" fmla="*/ 704573 h 2109788"/>
                    <a:gd name="connsiteX108" fmla="*/ 987425 w 3180821"/>
                    <a:gd name="connsiteY108" fmla="*/ 488758 h 2109788"/>
                    <a:gd name="connsiteX109" fmla="*/ 990071 w 3180821"/>
                    <a:gd name="connsiteY109" fmla="*/ 437978 h 2109788"/>
                    <a:gd name="connsiteX110" fmla="*/ 981605 w 3180821"/>
                    <a:gd name="connsiteY110" fmla="*/ 415232 h 2109788"/>
                    <a:gd name="connsiteX111" fmla="*/ 964671 w 3180821"/>
                    <a:gd name="connsiteY111" fmla="*/ 378734 h 2109788"/>
                    <a:gd name="connsiteX112" fmla="*/ 947209 w 3180821"/>
                    <a:gd name="connsiteY112" fmla="*/ 352815 h 2109788"/>
                    <a:gd name="connsiteX113" fmla="*/ 931334 w 3180821"/>
                    <a:gd name="connsiteY113" fmla="*/ 335360 h 2109788"/>
                    <a:gd name="connsiteX114" fmla="*/ 914400 w 3180821"/>
                    <a:gd name="connsiteY114" fmla="*/ 325839 h 2109788"/>
                    <a:gd name="connsiteX115" fmla="*/ 899055 w 3180821"/>
                    <a:gd name="connsiteY115" fmla="*/ 323723 h 2109788"/>
                    <a:gd name="connsiteX116" fmla="*/ 884767 w 3180821"/>
                    <a:gd name="connsiteY116" fmla="*/ 326896 h 2109788"/>
                    <a:gd name="connsiteX117" fmla="*/ 869950 w 3180821"/>
                    <a:gd name="connsiteY117" fmla="*/ 334302 h 2109788"/>
                    <a:gd name="connsiteX118" fmla="*/ 850900 w 3180821"/>
                    <a:gd name="connsiteY118" fmla="*/ 352815 h 2109788"/>
                    <a:gd name="connsiteX119" fmla="*/ 829734 w 3180821"/>
                    <a:gd name="connsiteY119" fmla="*/ 382966 h 2109788"/>
                    <a:gd name="connsiteX120" fmla="*/ 809096 w 3180821"/>
                    <a:gd name="connsiteY120" fmla="*/ 424754 h 2109788"/>
                    <a:gd name="connsiteX121" fmla="*/ 805921 w 3180821"/>
                    <a:gd name="connsiteY121" fmla="*/ 433217 h 2109788"/>
                    <a:gd name="connsiteX122" fmla="*/ 800100 w 3180821"/>
                    <a:gd name="connsiteY122" fmla="*/ 459136 h 2109788"/>
                    <a:gd name="connsiteX123" fmla="*/ 796925 w 3180821"/>
                    <a:gd name="connsiteY123" fmla="*/ 514148 h 2109788"/>
                    <a:gd name="connsiteX124" fmla="*/ 804863 w 3180821"/>
                    <a:gd name="connsiteY124" fmla="*/ 569688 h 2109788"/>
                    <a:gd name="connsiteX125" fmla="*/ 819680 w 3180821"/>
                    <a:gd name="connsiteY125" fmla="*/ 624700 h 2109788"/>
                    <a:gd name="connsiteX126" fmla="*/ 849842 w 3180821"/>
                    <a:gd name="connsiteY126" fmla="*/ 701399 h 2109788"/>
                    <a:gd name="connsiteX127" fmla="*/ 892175 w 3180821"/>
                    <a:gd name="connsiteY127" fmla="*/ 783916 h 2109788"/>
                    <a:gd name="connsiteX128" fmla="*/ 906992 w 3180821"/>
                    <a:gd name="connsiteY128" fmla="*/ 811422 h 2109788"/>
                    <a:gd name="connsiteX129" fmla="*/ 918105 w 3180821"/>
                    <a:gd name="connsiteY129" fmla="*/ 835754 h 2109788"/>
                    <a:gd name="connsiteX130" fmla="*/ 932921 w 3180821"/>
                    <a:gd name="connsiteY130" fmla="*/ 891824 h 2109788"/>
                    <a:gd name="connsiteX131" fmla="*/ 942446 w 3180821"/>
                    <a:gd name="connsiteY131" fmla="*/ 966936 h 2109788"/>
                    <a:gd name="connsiteX132" fmla="*/ 943505 w 3180821"/>
                    <a:gd name="connsiteY132" fmla="*/ 979631 h 2109788"/>
                    <a:gd name="connsiteX133" fmla="*/ 938742 w 3180821"/>
                    <a:gd name="connsiteY133" fmla="*/ 982805 h 2109788"/>
                    <a:gd name="connsiteX134" fmla="*/ 929746 w 3180821"/>
                    <a:gd name="connsiteY134" fmla="*/ 984391 h 2109788"/>
                    <a:gd name="connsiteX135" fmla="*/ 914400 w 3180821"/>
                    <a:gd name="connsiteY135" fmla="*/ 979631 h 2109788"/>
                    <a:gd name="connsiteX136" fmla="*/ 892175 w 3180821"/>
                    <a:gd name="connsiteY136" fmla="*/ 961117 h 2109788"/>
                    <a:gd name="connsiteX137" fmla="*/ 869950 w 3180821"/>
                    <a:gd name="connsiteY137" fmla="*/ 934140 h 2109788"/>
                    <a:gd name="connsiteX138" fmla="*/ 821267 w 3180821"/>
                    <a:gd name="connsiteY138" fmla="*/ 853739 h 2109788"/>
                    <a:gd name="connsiteX139" fmla="*/ 810155 w 3180821"/>
                    <a:gd name="connsiteY139" fmla="*/ 830994 h 2109788"/>
                    <a:gd name="connsiteX140" fmla="*/ 790046 w 3180821"/>
                    <a:gd name="connsiteY140" fmla="*/ 802959 h 2109788"/>
                    <a:gd name="connsiteX141" fmla="*/ 757238 w 3180821"/>
                    <a:gd name="connsiteY141" fmla="*/ 768576 h 2109788"/>
                    <a:gd name="connsiteX142" fmla="*/ 738188 w 3180821"/>
                    <a:gd name="connsiteY142" fmla="*/ 756939 h 2109788"/>
                    <a:gd name="connsiteX143" fmla="*/ 728663 w 3180821"/>
                    <a:gd name="connsiteY143" fmla="*/ 754824 h 2109788"/>
                    <a:gd name="connsiteX144" fmla="*/ 716492 w 3180821"/>
                    <a:gd name="connsiteY144" fmla="*/ 758526 h 2109788"/>
                    <a:gd name="connsiteX145" fmla="*/ 706438 w 3180821"/>
                    <a:gd name="connsiteY145" fmla="*/ 773866 h 2109788"/>
                    <a:gd name="connsiteX146" fmla="*/ 703263 w 3180821"/>
                    <a:gd name="connsiteY146" fmla="*/ 796611 h 2109788"/>
                    <a:gd name="connsiteX147" fmla="*/ 705379 w 3180821"/>
                    <a:gd name="connsiteY147" fmla="*/ 820943 h 2109788"/>
                    <a:gd name="connsiteX148" fmla="*/ 713317 w 3180821"/>
                    <a:gd name="connsiteY148" fmla="*/ 843160 h 2109788"/>
                    <a:gd name="connsiteX149" fmla="*/ 718609 w 3180821"/>
                    <a:gd name="connsiteY149" fmla="*/ 851623 h 2109788"/>
                    <a:gd name="connsiteX150" fmla="*/ 733954 w 3180821"/>
                    <a:gd name="connsiteY150" fmla="*/ 873839 h 2109788"/>
                    <a:gd name="connsiteX151" fmla="*/ 784225 w 3180821"/>
                    <a:gd name="connsiteY151" fmla="*/ 963762 h 2109788"/>
                    <a:gd name="connsiteX152" fmla="*/ 865717 w 3180821"/>
                    <a:gd name="connsiteY152" fmla="*/ 1119805 h 2109788"/>
                    <a:gd name="connsiteX153" fmla="*/ 882121 w 3180821"/>
                    <a:gd name="connsiteY153" fmla="*/ 1152600 h 2109788"/>
                    <a:gd name="connsiteX154" fmla="*/ 886355 w 3180821"/>
                    <a:gd name="connsiteY154" fmla="*/ 1171643 h 2109788"/>
                    <a:gd name="connsiteX155" fmla="*/ 886355 w 3180821"/>
                    <a:gd name="connsiteY155" fmla="*/ 1199149 h 2109788"/>
                    <a:gd name="connsiteX156" fmla="*/ 879475 w 3180821"/>
                    <a:gd name="connsiteY156" fmla="*/ 1217133 h 2109788"/>
                    <a:gd name="connsiteX157" fmla="*/ 867834 w 3180821"/>
                    <a:gd name="connsiteY157" fmla="*/ 1228241 h 2109788"/>
                    <a:gd name="connsiteX158" fmla="*/ 847196 w 3180821"/>
                    <a:gd name="connsiteY158" fmla="*/ 1233531 h 2109788"/>
                    <a:gd name="connsiteX159" fmla="*/ 824442 w 3180821"/>
                    <a:gd name="connsiteY159" fmla="*/ 1229299 h 2109788"/>
                    <a:gd name="connsiteX160" fmla="*/ 821267 w 3180821"/>
                    <a:gd name="connsiteY160" fmla="*/ 1228770 h 2109788"/>
                    <a:gd name="connsiteX161" fmla="*/ 637646 w 3180821"/>
                    <a:gd name="connsiteY161" fmla="*/ 807190 h 2109788"/>
                    <a:gd name="connsiteX162" fmla="*/ 515938 w 3180821"/>
                    <a:gd name="connsiteY162" fmla="*/ 524727 h 2109788"/>
                    <a:gd name="connsiteX163" fmla="*/ 488421 w 3180821"/>
                    <a:gd name="connsiteY163" fmla="*/ 459136 h 2109788"/>
                    <a:gd name="connsiteX164" fmla="*/ 436034 w 3180821"/>
                    <a:gd name="connsiteY164" fmla="*/ 345939 h 2109788"/>
                    <a:gd name="connsiteX165" fmla="*/ 385763 w 3180821"/>
                    <a:gd name="connsiteY165" fmla="*/ 251255 h 2109788"/>
                    <a:gd name="connsiteX166" fmla="*/ 337609 w 3180821"/>
                    <a:gd name="connsiteY166" fmla="*/ 175614 h 2109788"/>
                    <a:gd name="connsiteX167" fmla="*/ 291571 w 3180821"/>
                    <a:gd name="connsiteY167" fmla="*/ 115842 h 2109788"/>
                    <a:gd name="connsiteX168" fmla="*/ 248179 w 3180821"/>
                    <a:gd name="connsiteY168" fmla="*/ 70881 h 2109788"/>
                    <a:gd name="connsiteX169" fmla="*/ 207963 w 3180821"/>
                    <a:gd name="connsiteY169" fmla="*/ 38085 h 2109788"/>
                    <a:gd name="connsiteX170" fmla="*/ 171450 w 3180821"/>
                    <a:gd name="connsiteY170" fmla="*/ 16398 h 2109788"/>
                    <a:gd name="connsiteX171" fmla="*/ 137584 w 3180821"/>
                    <a:gd name="connsiteY171" fmla="*/ 4232 h 2109788"/>
                    <a:gd name="connsiteX172" fmla="*/ 107421 w 3180821"/>
                    <a:gd name="connsiteY172" fmla="*/ 0 h 2109788"/>
                    <a:gd name="connsiteX173" fmla="*/ 80434 w 3180821"/>
                    <a:gd name="connsiteY173" fmla="*/ 1587 h 2109788"/>
                    <a:gd name="connsiteX174" fmla="*/ 58738 w 3180821"/>
                    <a:gd name="connsiteY174" fmla="*/ 6877 h 2109788"/>
                    <a:gd name="connsiteX175" fmla="*/ 17463 w 3180821"/>
                    <a:gd name="connsiteY175" fmla="*/ 28035 h 2109788"/>
                    <a:gd name="connsiteX176" fmla="*/ 10584 w 3180821"/>
                    <a:gd name="connsiteY176" fmla="*/ 34911 h 2109788"/>
                    <a:gd name="connsiteX177" fmla="*/ 6879 w 3180821"/>
                    <a:gd name="connsiteY177" fmla="*/ 40201 h 2109788"/>
                    <a:gd name="connsiteX178" fmla="*/ 1588 w 3180821"/>
                    <a:gd name="connsiteY178" fmla="*/ 53425 h 2109788"/>
                    <a:gd name="connsiteX179" fmla="*/ 0 w 3180821"/>
                    <a:gd name="connsiteY179" fmla="*/ 79344 h 2109788"/>
                    <a:gd name="connsiteX180" fmla="*/ 7409 w 3180821"/>
                    <a:gd name="connsiteY180" fmla="*/ 122719 h 2109788"/>
                    <a:gd name="connsiteX181" fmla="*/ 25929 w 3180821"/>
                    <a:gd name="connsiteY181" fmla="*/ 175085 h 2109788"/>
                    <a:gd name="connsiteX182" fmla="*/ 68263 w 3180821"/>
                    <a:gd name="connsiteY182" fmla="*/ 265537 h 2109788"/>
                    <a:gd name="connsiteX183" fmla="*/ 146050 w 3180821"/>
                    <a:gd name="connsiteY183" fmla="*/ 403066 h 2109788"/>
                    <a:gd name="connsiteX184" fmla="*/ 235479 w 3180821"/>
                    <a:gd name="connsiteY184" fmla="*/ 541653 h 2109788"/>
                    <a:gd name="connsiteX185" fmla="*/ 322263 w 3180821"/>
                    <a:gd name="connsiteY185" fmla="*/ 668603 h 2109788"/>
                    <a:gd name="connsiteX186" fmla="*/ 422804 w 3180821"/>
                    <a:gd name="connsiteY186" fmla="*/ 808777 h 2109788"/>
                    <a:gd name="connsiteX187" fmla="*/ 439738 w 3180821"/>
                    <a:gd name="connsiteY187" fmla="*/ 830465 h 2109788"/>
                    <a:gd name="connsiteX188" fmla="*/ 466196 w 3180821"/>
                    <a:gd name="connsiteY188" fmla="*/ 875426 h 2109788"/>
                    <a:gd name="connsiteX189" fmla="*/ 516467 w 3180821"/>
                    <a:gd name="connsiteY189" fmla="*/ 970639 h 2109788"/>
                    <a:gd name="connsiteX190" fmla="*/ 564092 w 3180821"/>
                    <a:gd name="connsiteY190" fmla="*/ 1069554 h 2109788"/>
                    <a:gd name="connsiteX191" fmla="*/ 606425 w 3180821"/>
                    <a:gd name="connsiteY191" fmla="*/ 1172172 h 2109788"/>
                    <a:gd name="connsiteX192" fmla="*/ 664634 w 3180821"/>
                    <a:gd name="connsiteY192" fmla="*/ 1327685 h 2109788"/>
                    <a:gd name="connsiteX193" fmla="*/ 729192 w 3180821"/>
                    <a:gd name="connsiteY193" fmla="*/ 1531863 h 2109788"/>
                    <a:gd name="connsiteX194" fmla="*/ 779463 w 3180821"/>
                    <a:gd name="connsiteY194" fmla="*/ 1720172 h 2109788"/>
                    <a:gd name="connsiteX195" fmla="*/ 815975 w 3180821"/>
                    <a:gd name="connsiteY195" fmla="*/ 1879389 h 2109788"/>
                    <a:gd name="connsiteX196" fmla="*/ 848784 w 3180821"/>
                    <a:gd name="connsiteY196" fmla="*/ 2045482 h 2109788"/>
                    <a:gd name="connsiteX197" fmla="*/ 852488 w 3180821"/>
                    <a:gd name="connsiteY197" fmla="*/ 2069814 h 2109788"/>
                    <a:gd name="connsiteX198" fmla="*/ 846667 w 3180821"/>
                    <a:gd name="connsiteY198" fmla="*/ 2089385 h 2109788"/>
                    <a:gd name="connsiteX0" fmla="*/ 403631 w 3180821"/>
                    <a:gd name="connsiteY0" fmla="*/ 2276195 h 2276195"/>
                    <a:gd name="connsiteX1" fmla="*/ 3085922 w 3180821"/>
                    <a:gd name="connsiteY1" fmla="*/ 2109788 h 2276195"/>
                    <a:gd name="connsiteX2" fmla="*/ 3083984 w 3180821"/>
                    <a:gd name="connsiteY2" fmla="*/ 2107899 h 2276195"/>
                    <a:gd name="connsiteX3" fmla="*/ 3060171 w 3180821"/>
                    <a:gd name="connsiteY3" fmla="*/ 2076161 h 2276195"/>
                    <a:gd name="connsiteX4" fmla="*/ 3042180 w 3180821"/>
                    <a:gd name="connsiteY4" fmla="*/ 2031200 h 2276195"/>
                    <a:gd name="connsiteX5" fmla="*/ 3036888 w 3180821"/>
                    <a:gd name="connsiteY5" fmla="*/ 1986767 h 2276195"/>
                    <a:gd name="connsiteX6" fmla="*/ 3040063 w 3180821"/>
                    <a:gd name="connsiteY6" fmla="*/ 1943393 h 2276195"/>
                    <a:gd name="connsiteX7" fmla="*/ 3048000 w 3180821"/>
                    <a:gd name="connsiteY7" fmla="*/ 1902134 h 2276195"/>
                    <a:gd name="connsiteX8" fmla="*/ 3064404 w 3180821"/>
                    <a:gd name="connsiteY8" fmla="*/ 1846593 h 2276195"/>
                    <a:gd name="connsiteX9" fmla="*/ 3071813 w 3180821"/>
                    <a:gd name="connsiteY9" fmla="*/ 1817501 h 2276195"/>
                    <a:gd name="connsiteX10" fmla="*/ 3076576 w 3180821"/>
                    <a:gd name="connsiteY10" fmla="*/ 1803748 h 2276195"/>
                    <a:gd name="connsiteX11" fmla="*/ 3095626 w 3180821"/>
                    <a:gd name="connsiteY11" fmla="*/ 1767250 h 2276195"/>
                    <a:gd name="connsiteX12" fmla="*/ 3142192 w 3180821"/>
                    <a:gd name="connsiteY12" fmla="*/ 1697427 h 2276195"/>
                    <a:gd name="connsiteX13" fmla="*/ 3180821 w 3180821"/>
                    <a:gd name="connsiteY13" fmla="*/ 1644531 h 2276195"/>
                    <a:gd name="connsiteX14" fmla="*/ 3045354 w 3180821"/>
                    <a:gd name="connsiteY14" fmla="*/ 1603802 h 2276195"/>
                    <a:gd name="connsiteX15" fmla="*/ 2453217 w 3180821"/>
                    <a:gd name="connsiteY15" fmla="*/ 1417079 h 2276195"/>
                    <a:gd name="connsiteX16" fmla="*/ 2216680 w 3180821"/>
                    <a:gd name="connsiteY16" fmla="*/ 1336678 h 2276195"/>
                    <a:gd name="connsiteX17" fmla="*/ 2145242 w 3180821"/>
                    <a:gd name="connsiteY17" fmla="*/ 1310230 h 2276195"/>
                    <a:gd name="connsiteX18" fmla="*/ 2119313 w 3180821"/>
                    <a:gd name="connsiteY18" fmla="*/ 1298064 h 2276195"/>
                    <a:gd name="connsiteX19" fmla="*/ 2116138 w 3180821"/>
                    <a:gd name="connsiteY19" fmla="*/ 1294361 h 2276195"/>
                    <a:gd name="connsiteX20" fmla="*/ 2103438 w 3180821"/>
                    <a:gd name="connsiteY20" fmla="*/ 1293303 h 2276195"/>
                    <a:gd name="connsiteX21" fmla="*/ 2083330 w 3180821"/>
                    <a:gd name="connsiteY21" fmla="*/ 1284311 h 2276195"/>
                    <a:gd name="connsiteX22" fmla="*/ 2064280 w 3180821"/>
                    <a:gd name="connsiteY22" fmla="*/ 1265268 h 2276195"/>
                    <a:gd name="connsiteX23" fmla="*/ 2062163 w 3180821"/>
                    <a:gd name="connsiteY23" fmla="*/ 1260508 h 2276195"/>
                    <a:gd name="connsiteX24" fmla="*/ 2001309 w 3180821"/>
                    <a:gd name="connsiteY24" fmla="*/ 1085423 h 2276195"/>
                    <a:gd name="connsiteX25" fmla="*/ 1991254 w 3180821"/>
                    <a:gd name="connsiteY25" fmla="*/ 1038874 h 2276195"/>
                    <a:gd name="connsiteX26" fmla="*/ 1974321 w 3180821"/>
                    <a:gd name="connsiteY26" fmla="*/ 990210 h 2276195"/>
                    <a:gd name="connsiteX27" fmla="*/ 1963209 w 3180821"/>
                    <a:gd name="connsiteY27" fmla="*/ 967994 h 2276195"/>
                    <a:gd name="connsiteX28" fmla="*/ 1951038 w 3180821"/>
                    <a:gd name="connsiteY28" fmla="*/ 952125 h 2276195"/>
                    <a:gd name="connsiteX29" fmla="*/ 1938867 w 3180821"/>
                    <a:gd name="connsiteY29" fmla="*/ 943133 h 2276195"/>
                    <a:gd name="connsiteX30" fmla="*/ 1927225 w 3180821"/>
                    <a:gd name="connsiteY30" fmla="*/ 939430 h 2276195"/>
                    <a:gd name="connsiteX31" fmla="*/ 1915054 w 3180821"/>
                    <a:gd name="connsiteY31" fmla="*/ 939959 h 2276195"/>
                    <a:gd name="connsiteX32" fmla="*/ 1898121 w 3180821"/>
                    <a:gd name="connsiteY32" fmla="*/ 946835 h 2276195"/>
                    <a:gd name="connsiteX33" fmla="*/ 1879071 w 3180821"/>
                    <a:gd name="connsiteY33" fmla="*/ 963762 h 2276195"/>
                    <a:gd name="connsiteX34" fmla="*/ 1858434 w 3180821"/>
                    <a:gd name="connsiteY34" fmla="*/ 991268 h 2276195"/>
                    <a:gd name="connsiteX35" fmla="*/ 1855788 w 3180821"/>
                    <a:gd name="connsiteY35" fmla="*/ 997086 h 2276195"/>
                    <a:gd name="connsiteX36" fmla="*/ 1846263 w 3180821"/>
                    <a:gd name="connsiteY36" fmla="*/ 1025121 h 2276195"/>
                    <a:gd name="connsiteX37" fmla="*/ 1827213 w 3180821"/>
                    <a:gd name="connsiteY37" fmla="*/ 1116102 h 2276195"/>
                    <a:gd name="connsiteX38" fmla="*/ 1805517 w 3180821"/>
                    <a:gd name="connsiteY38" fmla="*/ 1261566 h 2276195"/>
                    <a:gd name="connsiteX39" fmla="*/ 1802342 w 3180821"/>
                    <a:gd name="connsiteY39" fmla="*/ 1290658 h 2276195"/>
                    <a:gd name="connsiteX40" fmla="*/ 1790700 w 3180821"/>
                    <a:gd name="connsiteY40" fmla="*/ 1303353 h 2276195"/>
                    <a:gd name="connsiteX41" fmla="*/ 1770063 w 3180821"/>
                    <a:gd name="connsiteY41" fmla="*/ 1321867 h 2276195"/>
                    <a:gd name="connsiteX42" fmla="*/ 1751013 w 3180821"/>
                    <a:gd name="connsiteY42" fmla="*/ 1331388 h 2276195"/>
                    <a:gd name="connsiteX43" fmla="*/ 1735138 w 3180821"/>
                    <a:gd name="connsiteY43" fmla="*/ 1334562 h 2276195"/>
                    <a:gd name="connsiteX44" fmla="*/ 1720850 w 3180821"/>
                    <a:gd name="connsiteY44" fmla="*/ 1330859 h 2276195"/>
                    <a:gd name="connsiteX45" fmla="*/ 1708680 w 3180821"/>
                    <a:gd name="connsiteY45" fmla="*/ 1321867 h 2276195"/>
                    <a:gd name="connsiteX46" fmla="*/ 1692275 w 3180821"/>
                    <a:gd name="connsiteY46" fmla="*/ 1300180 h 2276195"/>
                    <a:gd name="connsiteX47" fmla="*/ 1677459 w 3180821"/>
                    <a:gd name="connsiteY47" fmla="*/ 1262095 h 2276195"/>
                    <a:gd name="connsiteX48" fmla="*/ 1667405 w 3180821"/>
                    <a:gd name="connsiteY48" fmla="*/ 1221894 h 2276195"/>
                    <a:gd name="connsiteX49" fmla="*/ 1659467 w 3180821"/>
                    <a:gd name="connsiteY49" fmla="*/ 1170585 h 2276195"/>
                    <a:gd name="connsiteX50" fmla="*/ 1658938 w 3180821"/>
                    <a:gd name="connsiteY50" fmla="*/ 1162650 h 2276195"/>
                    <a:gd name="connsiteX51" fmla="*/ 1655234 w 3180821"/>
                    <a:gd name="connsiteY51" fmla="*/ 1151542 h 2276195"/>
                    <a:gd name="connsiteX52" fmla="*/ 1646767 w 3180821"/>
                    <a:gd name="connsiteY52" fmla="*/ 1135145 h 2276195"/>
                    <a:gd name="connsiteX53" fmla="*/ 1636184 w 3180821"/>
                    <a:gd name="connsiteY53" fmla="*/ 1121921 h 2276195"/>
                    <a:gd name="connsiteX54" fmla="*/ 1624542 w 3180821"/>
                    <a:gd name="connsiteY54" fmla="*/ 1113457 h 2276195"/>
                    <a:gd name="connsiteX55" fmla="*/ 1604963 w 3180821"/>
                    <a:gd name="connsiteY55" fmla="*/ 1107110 h 2276195"/>
                    <a:gd name="connsiteX56" fmla="*/ 1577446 w 3180821"/>
                    <a:gd name="connsiteY56" fmla="*/ 1107639 h 2276195"/>
                    <a:gd name="connsiteX57" fmla="*/ 1537230 w 3180821"/>
                    <a:gd name="connsiteY57" fmla="*/ 1121392 h 2276195"/>
                    <a:gd name="connsiteX58" fmla="*/ 1499130 w 3180821"/>
                    <a:gd name="connsiteY58" fmla="*/ 1144137 h 2276195"/>
                    <a:gd name="connsiteX59" fmla="*/ 1494896 w 3180821"/>
                    <a:gd name="connsiteY59" fmla="*/ 1147311 h 2276195"/>
                    <a:gd name="connsiteX60" fmla="*/ 1475317 w 3180821"/>
                    <a:gd name="connsiteY60" fmla="*/ 1150484 h 2276195"/>
                    <a:gd name="connsiteX61" fmla="*/ 1445684 w 3180821"/>
                    <a:gd name="connsiteY61" fmla="*/ 1149426 h 2276195"/>
                    <a:gd name="connsiteX62" fmla="*/ 1426634 w 3180821"/>
                    <a:gd name="connsiteY62" fmla="*/ 1143608 h 2276195"/>
                    <a:gd name="connsiteX63" fmla="*/ 1414992 w 3180821"/>
                    <a:gd name="connsiteY63" fmla="*/ 1132500 h 2276195"/>
                    <a:gd name="connsiteX64" fmla="*/ 1409700 w 3180821"/>
                    <a:gd name="connsiteY64" fmla="*/ 1114515 h 2276195"/>
                    <a:gd name="connsiteX65" fmla="*/ 1412875 w 3180821"/>
                    <a:gd name="connsiteY65" fmla="*/ 1093886 h 2276195"/>
                    <a:gd name="connsiteX66" fmla="*/ 1413405 w 3180821"/>
                    <a:gd name="connsiteY66" fmla="*/ 1091770 h 2276195"/>
                    <a:gd name="connsiteX67" fmla="*/ 1421342 w 3180821"/>
                    <a:gd name="connsiteY67" fmla="*/ 1049453 h 2276195"/>
                    <a:gd name="connsiteX68" fmla="*/ 1429809 w 3180821"/>
                    <a:gd name="connsiteY68" fmla="*/ 975928 h 2276195"/>
                    <a:gd name="connsiteX69" fmla="*/ 1431925 w 3180821"/>
                    <a:gd name="connsiteY69" fmla="*/ 912453 h 2276195"/>
                    <a:gd name="connsiteX70" fmla="*/ 1429809 w 3180821"/>
                    <a:gd name="connsiteY70" fmla="*/ 858499 h 2276195"/>
                    <a:gd name="connsiteX71" fmla="*/ 1422930 w 3180821"/>
                    <a:gd name="connsiteY71" fmla="*/ 813538 h 2276195"/>
                    <a:gd name="connsiteX72" fmla="*/ 1411817 w 3180821"/>
                    <a:gd name="connsiteY72" fmla="*/ 775982 h 2276195"/>
                    <a:gd name="connsiteX73" fmla="*/ 1399117 w 3180821"/>
                    <a:gd name="connsiteY73" fmla="*/ 746360 h 2276195"/>
                    <a:gd name="connsiteX74" fmla="*/ 1383771 w 3180821"/>
                    <a:gd name="connsiteY74" fmla="*/ 723615 h 2276195"/>
                    <a:gd name="connsiteX75" fmla="*/ 1366838 w 3180821"/>
                    <a:gd name="connsiteY75" fmla="*/ 706159 h 2276195"/>
                    <a:gd name="connsiteX76" fmla="*/ 1349375 w 3180821"/>
                    <a:gd name="connsiteY76" fmla="*/ 692935 h 2276195"/>
                    <a:gd name="connsiteX77" fmla="*/ 1323446 w 3180821"/>
                    <a:gd name="connsiteY77" fmla="*/ 681827 h 2276195"/>
                    <a:gd name="connsiteX78" fmla="*/ 1282700 w 3180821"/>
                    <a:gd name="connsiteY78" fmla="*/ 676538 h 2276195"/>
                    <a:gd name="connsiteX79" fmla="*/ 1275821 w 3180821"/>
                    <a:gd name="connsiteY79" fmla="*/ 678125 h 2276195"/>
                    <a:gd name="connsiteX80" fmla="*/ 1264180 w 3180821"/>
                    <a:gd name="connsiteY80" fmla="*/ 681827 h 2276195"/>
                    <a:gd name="connsiteX81" fmla="*/ 1245659 w 3180821"/>
                    <a:gd name="connsiteY81" fmla="*/ 690291 h 2276195"/>
                    <a:gd name="connsiteX82" fmla="*/ 1223963 w 3180821"/>
                    <a:gd name="connsiteY82" fmla="*/ 707746 h 2276195"/>
                    <a:gd name="connsiteX83" fmla="*/ 1206500 w 3180821"/>
                    <a:gd name="connsiteY83" fmla="*/ 735252 h 2276195"/>
                    <a:gd name="connsiteX84" fmla="*/ 1199621 w 3180821"/>
                    <a:gd name="connsiteY84" fmla="*/ 765403 h 2276195"/>
                    <a:gd name="connsiteX85" fmla="*/ 1200680 w 3180821"/>
                    <a:gd name="connsiteY85" fmla="*/ 810364 h 2276195"/>
                    <a:gd name="connsiteX86" fmla="*/ 1212321 w 3180821"/>
                    <a:gd name="connsiteY86" fmla="*/ 852152 h 2276195"/>
                    <a:gd name="connsiteX87" fmla="*/ 1214438 w 3180821"/>
                    <a:gd name="connsiteY87" fmla="*/ 856913 h 2276195"/>
                    <a:gd name="connsiteX88" fmla="*/ 1220788 w 3180821"/>
                    <a:gd name="connsiteY88" fmla="*/ 870665 h 2276195"/>
                    <a:gd name="connsiteX89" fmla="*/ 1231371 w 3180821"/>
                    <a:gd name="connsiteY89" fmla="*/ 905577 h 2276195"/>
                    <a:gd name="connsiteX90" fmla="*/ 1243542 w 3180821"/>
                    <a:gd name="connsiteY90" fmla="*/ 966936 h 2276195"/>
                    <a:gd name="connsiteX91" fmla="*/ 1255184 w 3180821"/>
                    <a:gd name="connsiteY91" fmla="*/ 1083836 h 2276195"/>
                    <a:gd name="connsiteX92" fmla="*/ 1255184 w 3180821"/>
                    <a:gd name="connsiteY92" fmla="*/ 1107110 h 2276195"/>
                    <a:gd name="connsiteX93" fmla="*/ 1238780 w 3180821"/>
                    <a:gd name="connsiteY93" fmla="*/ 1120334 h 2276195"/>
                    <a:gd name="connsiteX94" fmla="*/ 1209146 w 3180821"/>
                    <a:gd name="connsiteY94" fmla="*/ 1140434 h 2276195"/>
                    <a:gd name="connsiteX95" fmla="*/ 1181630 w 3180821"/>
                    <a:gd name="connsiteY95" fmla="*/ 1151542 h 2276195"/>
                    <a:gd name="connsiteX96" fmla="*/ 1157288 w 3180821"/>
                    <a:gd name="connsiteY96" fmla="*/ 1155774 h 2276195"/>
                    <a:gd name="connsiteX97" fmla="*/ 1135592 w 3180821"/>
                    <a:gd name="connsiteY97" fmla="*/ 1152600 h 2276195"/>
                    <a:gd name="connsiteX98" fmla="*/ 1115484 w 3180821"/>
                    <a:gd name="connsiteY98" fmla="*/ 1143608 h 2276195"/>
                    <a:gd name="connsiteX99" fmla="*/ 1089555 w 3180821"/>
                    <a:gd name="connsiteY99" fmla="*/ 1122979 h 2276195"/>
                    <a:gd name="connsiteX100" fmla="*/ 1062038 w 3180821"/>
                    <a:gd name="connsiteY100" fmla="*/ 1084894 h 2276195"/>
                    <a:gd name="connsiteX101" fmla="*/ 1044046 w 3180821"/>
                    <a:gd name="connsiteY101" fmla="*/ 1043635 h 2276195"/>
                    <a:gd name="connsiteX102" fmla="*/ 1027113 w 3180821"/>
                    <a:gd name="connsiteY102" fmla="*/ 992326 h 2276195"/>
                    <a:gd name="connsiteX103" fmla="*/ 1025525 w 3180821"/>
                    <a:gd name="connsiteY103" fmla="*/ 983334 h 2276195"/>
                    <a:gd name="connsiteX104" fmla="*/ 1016000 w 3180821"/>
                    <a:gd name="connsiteY104" fmla="*/ 955828 h 2276195"/>
                    <a:gd name="connsiteX105" fmla="*/ 1001184 w 3180821"/>
                    <a:gd name="connsiteY105" fmla="*/ 882831 h 2276195"/>
                    <a:gd name="connsiteX106" fmla="*/ 992188 w 3180821"/>
                    <a:gd name="connsiteY106" fmla="*/ 796082 h 2276195"/>
                    <a:gd name="connsiteX107" fmla="*/ 987425 w 3180821"/>
                    <a:gd name="connsiteY107" fmla="*/ 704573 h 2276195"/>
                    <a:gd name="connsiteX108" fmla="*/ 987425 w 3180821"/>
                    <a:gd name="connsiteY108" fmla="*/ 488758 h 2276195"/>
                    <a:gd name="connsiteX109" fmla="*/ 990071 w 3180821"/>
                    <a:gd name="connsiteY109" fmla="*/ 437978 h 2276195"/>
                    <a:gd name="connsiteX110" fmla="*/ 981605 w 3180821"/>
                    <a:gd name="connsiteY110" fmla="*/ 415232 h 2276195"/>
                    <a:gd name="connsiteX111" fmla="*/ 964671 w 3180821"/>
                    <a:gd name="connsiteY111" fmla="*/ 378734 h 2276195"/>
                    <a:gd name="connsiteX112" fmla="*/ 947209 w 3180821"/>
                    <a:gd name="connsiteY112" fmla="*/ 352815 h 2276195"/>
                    <a:gd name="connsiteX113" fmla="*/ 931334 w 3180821"/>
                    <a:gd name="connsiteY113" fmla="*/ 335360 h 2276195"/>
                    <a:gd name="connsiteX114" fmla="*/ 914400 w 3180821"/>
                    <a:gd name="connsiteY114" fmla="*/ 325839 h 2276195"/>
                    <a:gd name="connsiteX115" fmla="*/ 899055 w 3180821"/>
                    <a:gd name="connsiteY115" fmla="*/ 323723 h 2276195"/>
                    <a:gd name="connsiteX116" fmla="*/ 884767 w 3180821"/>
                    <a:gd name="connsiteY116" fmla="*/ 326896 h 2276195"/>
                    <a:gd name="connsiteX117" fmla="*/ 869950 w 3180821"/>
                    <a:gd name="connsiteY117" fmla="*/ 334302 h 2276195"/>
                    <a:gd name="connsiteX118" fmla="*/ 850900 w 3180821"/>
                    <a:gd name="connsiteY118" fmla="*/ 352815 h 2276195"/>
                    <a:gd name="connsiteX119" fmla="*/ 829734 w 3180821"/>
                    <a:gd name="connsiteY119" fmla="*/ 382966 h 2276195"/>
                    <a:gd name="connsiteX120" fmla="*/ 809096 w 3180821"/>
                    <a:gd name="connsiteY120" fmla="*/ 424754 h 2276195"/>
                    <a:gd name="connsiteX121" fmla="*/ 805921 w 3180821"/>
                    <a:gd name="connsiteY121" fmla="*/ 433217 h 2276195"/>
                    <a:gd name="connsiteX122" fmla="*/ 800100 w 3180821"/>
                    <a:gd name="connsiteY122" fmla="*/ 459136 h 2276195"/>
                    <a:gd name="connsiteX123" fmla="*/ 796925 w 3180821"/>
                    <a:gd name="connsiteY123" fmla="*/ 514148 h 2276195"/>
                    <a:gd name="connsiteX124" fmla="*/ 804863 w 3180821"/>
                    <a:gd name="connsiteY124" fmla="*/ 569688 h 2276195"/>
                    <a:gd name="connsiteX125" fmla="*/ 819680 w 3180821"/>
                    <a:gd name="connsiteY125" fmla="*/ 624700 h 2276195"/>
                    <a:gd name="connsiteX126" fmla="*/ 849842 w 3180821"/>
                    <a:gd name="connsiteY126" fmla="*/ 701399 h 2276195"/>
                    <a:gd name="connsiteX127" fmla="*/ 892175 w 3180821"/>
                    <a:gd name="connsiteY127" fmla="*/ 783916 h 2276195"/>
                    <a:gd name="connsiteX128" fmla="*/ 906992 w 3180821"/>
                    <a:gd name="connsiteY128" fmla="*/ 811422 h 2276195"/>
                    <a:gd name="connsiteX129" fmla="*/ 918105 w 3180821"/>
                    <a:gd name="connsiteY129" fmla="*/ 835754 h 2276195"/>
                    <a:gd name="connsiteX130" fmla="*/ 932921 w 3180821"/>
                    <a:gd name="connsiteY130" fmla="*/ 891824 h 2276195"/>
                    <a:gd name="connsiteX131" fmla="*/ 942446 w 3180821"/>
                    <a:gd name="connsiteY131" fmla="*/ 966936 h 2276195"/>
                    <a:gd name="connsiteX132" fmla="*/ 943505 w 3180821"/>
                    <a:gd name="connsiteY132" fmla="*/ 979631 h 2276195"/>
                    <a:gd name="connsiteX133" fmla="*/ 938742 w 3180821"/>
                    <a:gd name="connsiteY133" fmla="*/ 982805 h 2276195"/>
                    <a:gd name="connsiteX134" fmla="*/ 929746 w 3180821"/>
                    <a:gd name="connsiteY134" fmla="*/ 984391 h 2276195"/>
                    <a:gd name="connsiteX135" fmla="*/ 914400 w 3180821"/>
                    <a:gd name="connsiteY135" fmla="*/ 979631 h 2276195"/>
                    <a:gd name="connsiteX136" fmla="*/ 892175 w 3180821"/>
                    <a:gd name="connsiteY136" fmla="*/ 961117 h 2276195"/>
                    <a:gd name="connsiteX137" fmla="*/ 869950 w 3180821"/>
                    <a:gd name="connsiteY137" fmla="*/ 934140 h 2276195"/>
                    <a:gd name="connsiteX138" fmla="*/ 821267 w 3180821"/>
                    <a:gd name="connsiteY138" fmla="*/ 853739 h 2276195"/>
                    <a:gd name="connsiteX139" fmla="*/ 810155 w 3180821"/>
                    <a:gd name="connsiteY139" fmla="*/ 830994 h 2276195"/>
                    <a:gd name="connsiteX140" fmla="*/ 790046 w 3180821"/>
                    <a:gd name="connsiteY140" fmla="*/ 802959 h 2276195"/>
                    <a:gd name="connsiteX141" fmla="*/ 757238 w 3180821"/>
                    <a:gd name="connsiteY141" fmla="*/ 768576 h 2276195"/>
                    <a:gd name="connsiteX142" fmla="*/ 738188 w 3180821"/>
                    <a:gd name="connsiteY142" fmla="*/ 756939 h 2276195"/>
                    <a:gd name="connsiteX143" fmla="*/ 728663 w 3180821"/>
                    <a:gd name="connsiteY143" fmla="*/ 754824 h 2276195"/>
                    <a:gd name="connsiteX144" fmla="*/ 716492 w 3180821"/>
                    <a:gd name="connsiteY144" fmla="*/ 758526 h 2276195"/>
                    <a:gd name="connsiteX145" fmla="*/ 706438 w 3180821"/>
                    <a:gd name="connsiteY145" fmla="*/ 773866 h 2276195"/>
                    <a:gd name="connsiteX146" fmla="*/ 703263 w 3180821"/>
                    <a:gd name="connsiteY146" fmla="*/ 796611 h 2276195"/>
                    <a:gd name="connsiteX147" fmla="*/ 705379 w 3180821"/>
                    <a:gd name="connsiteY147" fmla="*/ 820943 h 2276195"/>
                    <a:gd name="connsiteX148" fmla="*/ 713317 w 3180821"/>
                    <a:gd name="connsiteY148" fmla="*/ 843160 h 2276195"/>
                    <a:gd name="connsiteX149" fmla="*/ 718609 w 3180821"/>
                    <a:gd name="connsiteY149" fmla="*/ 851623 h 2276195"/>
                    <a:gd name="connsiteX150" fmla="*/ 733954 w 3180821"/>
                    <a:gd name="connsiteY150" fmla="*/ 873839 h 2276195"/>
                    <a:gd name="connsiteX151" fmla="*/ 784225 w 3180821"/>
                    <a:gd name="connsiteY151" fmla="*/ 963762 h 2276195"/>
                    <a:gd name="connsiteX152" fmla="*/ 865717 w 3180821"/>
                    <a:gd name="connsiteY152" fmla="*/ 1119805 h 2276195"/>
                    <a:gd name="connsiteX153" fmla="*/ 882121 w 3180821"/>
                    <a:gd name="connsiteY153" fmla="*/ 1152600 h 2276195"/>
                    <a:gd name="connsiteX154" fmla="*/ 886355 w 3180821"/>
                    <a:gd name="connsiteY154" fmla="*/ 1171643 h 2276195"/>
                    <a:gd name="connsiteX155" fmla="*/ 886355 w 3180821"/>
                    <a:gd name="connsiteY155" fmla="*/ 1199149 h 2276195"/>
                    <a:gd name="connsiteX156" fmla="*/ 879475 w 3180821"/>
                    <a:gd name="connsiteY156" fmla="*/ 1217133 h 2276195"/>
                    <a:gd name="connsiteX157" fmla="*/ 867834 w 3180821"/>
                    <a:gd name="connsiteY157" fmla="*/ 1228241 h 2276195"/>
                    <a:gd name="connsiteX158" fmla="*/ 847196 w 3180821"/>
                    <a:gd name="connsiteY158" fmla="*/ 1233531 h 2276195"/>
                    <a:gd name="connsiteX159" fmla="*/ 824442 w 3180821"/>
                    <a:gd name="connsiteY159" fmla="*/ 1229299 h 2276195"/>
                    <a:gd name="connsiteX160" fmla="*/ 821267 w 3180821"/>
                    <a:gd name="connsiteY160" fmla="*/ 1228770 h 2276195"/>
                    <a:gd name="connsiteX161" fmla="*/ 637646 w 3180821"/>
                    <a:gd name="connsiteY161" fmla="*/ 807190 h 2276195"/>
                    <a:gd name="connsiteX162" fmla="*/ 515938 w 3180821"/>
                    <a:gd name="connsiteY162" fmla="*/ 524727 h 2276195"/>
                    <a:gd name="connsiteX163" fmla="*/ 488421 w 3180821"/>
                    <a:gd name="connsiteY163" fmla="*/ 459136 h 2276195"/>
                    <a:gd name="connsiteX164" fmla="*/ 436034 w 3180821"/>
                    <a:gd name="connsiteY164" fmla="*/ 345939 h 2276195"/>
                    <a:gd name="connsiteX165" fmla="*/ 385763 w 3180821"/>
                    <a:gd name="connsiteY165" fmla="*/ 251255 h 2276195"/>
                    <a:gd name="connsiteX166" fmla="*/ 337609 w 3180821"/>
                    <a:gd name="connsiteY166" fmla="*/ 175614 h 2276195"/>
                    <a:gd name="connsiteX167" fmla="*/ 291571 w 3180821"/>
                    <a:gd name="connsiteY167" fmla="*/ 115842 h 2276195"/>
                    <a:gd name="connsiteX168" fmla="*/ 248179 w 3180821"/>
                    <a:gd name="connsiteY168" fmla="*/ 70881 h 2276195"/>
                    <a:gd name="connsiteX169" fmla="*/ 207963 w 3180821"/>
                    <a:gd name="connsiteY169" fmla="*/ 38085 h 2276195"/>
                    <a:gd name="connsiteX170" fmla="*/ 171450 w 3180821"/>
                    <a:gd name="connsiteY170" fmla="*/ 16398 h 2276195"/>
                    <a:gd name="connsiteX171" fmla="*/ 137584 w 3180821"/>
                    <a:gd name="connsiteY171" fmla="*/ 4232 h 2276195"/>
                    <a:gd name="connsiteX172" fmla="*/ 107421 w 3180821"/>
                    <a:gd name="connsiteY172" fmla="*/ 0 h 2276195"/>
                    <a:gd name="connsiteX173" fmla="*/ 80434 w 3180821"/>
                    <a:gd name="connsiteY173" fmla="*/ 1587 h 2276195"/>
                    <a:gd name="connsiteX174" fmla="*/ 58738 w 3180821"/>
                    <a:gd name="connsiteY174" fmla="*/ 6877 h 2276195"/>
                    <a:gd name="connsiteX175" fmla="*/ 17463 w 3180821"/>
                    <a:gd name="connsiteY175" fmla="*/ 28035 h 2276195"/>
                    <a:gd name="connsiteX176" fmla="*/ 10584 w 3180821"/>
                    <a:gd name="connsiteY176" fmla="*/ 34911 h 2276195"/>
                    <a:gd name="connsiteX177" fmla="*/ 6879 w 3180821"/>
                    <a:gd name="connsiteY177" fmla="*/ 40201 h 2276195"/>
                    <a:gd name="connsiteX178" fmla="*/ 1588 w 3180821"/>
                    <a:gd name="connsiteY178" fmla="*/ 53425 h 2276195"/>
                    <a:gd name="connsiteX179" fmla="*/ 0 w 3180821"/>
                    <a:gd name="connsiteY179" fmla="*/ 79344 h 2276195"/>
                    <a:gd name="connsiteX180" fmla="*/ 7409 w 3180821"/>
                    <a:gd name="connsiteY180" fmla="*/ 122719 h 2276195"/>
                    <a:gd name="connsiteX181" fmla="*/ 25929 w 3180821"/>
                    <a:gd name="connsiteY181" fmla="*/ 175085 h 2276195"/>
                    <a:gd name="connsiteX182" fmla="*/ 68263 w 3180821"/>
                    <a:gd name="connsiteY182" fmla="*/ 265537 h 2276195"/>
                    <a:gd name="connsiteX183" fmla="*/ 146050 w 3180821"/>
                    <a:gd name="connsiteY183" fmla="*/ 403066 h 2276195"/>
                    <a:gd name="connsiteX184" fmla="*/ 235479 w 3180821"/>
                    <a:gd name="connsiteY184" fmla="*/ 541653 h 2276195"/>
                    <a:gd name="connsiteX185" fmla="*/ 322263 w 3180821"/>
                    <a:gd name="connsiteY185" fmla="*/ 668603 h 2276195"/>
                    <a:gd name="connsiteX186" fmla="*/ 422804 w 3180821"/>
                    <a:gd name="connsiteY186" fmla="*/ 808777 h 2276195"/>
                    <a:gd name="connsiteX187" fmla="*/ 439738 w 3180821"/>
                    <a:gd name="connsiteY187" fmla="*/ 830465 h 2276195"/>
                    <a:gd name="connsiteX188" fmla="*/ 466196 w 3180821"/>
                    <a:gd name="connsiteY188" fmla="*/ 875426 h 2276195"/>
                    <a:gd name="connsiteX189" fmla="*/ 516467 w 3180821"/>
                    <a:gd name="connsiteY189" fmla="*/ 970639 h 2276195"/>
                    <a:gd name="connsiteX190" fmla="*/ 564092 w 3180821"/>
                    <a:gd name="connsiteY190" fmla="*/ 1069554 h 2276195"/>
                    <a:gd name="connsiteX191" fmla="*/ 606425 w 3180821"/>
                    <a:gd name="connsiteY191" fmla="*/ 1172172 h 2276195"/>
                    <a:gd name="connsiteX192" fmla="*/ 664634 w 3180821"/>
                    <a:gd name="connsiteY192" fmla="*/ 1327685 h 2276195"/>
                    <a:gd name="connsiteX193" fmla="*/ 729192 w 3180821"/>
                    <a:gd name="connsiteY193" fmla="*/ 1531863 h 2276195"/>
                    <a:gd name="connsiteX194" fmla="*/ 779463 w 3180821"/>
                    <a:gd name="connsiteY194" fmla="*/ 1720172 h 2276195"/>
                    <a:gd name="connsiteX195" fmla="*/ 815975 w 3180821"/>
                    <a:gd name="connsiteY195" fmla="*/ 1879389 h 2276195"/>
                    <a:gd name="connsiteX196" fmla="*/ 848784 w 3180821"/>
                    <a:gd name="connsiteY196" fmla="*/ 2045482 h 2276195"/>
                    <a:gd name="connsiteX197" fmla="*/ 852488 w 3180821"/>
                    <a:gd name="connsiteY197" fmla="*/ 2069814 h 2276195"/>
                    <a:gd name="connsiteX198" fmla="*/ 846667 w 3180821"/>
                    <a:gd name="connsiteY198" fmla="*/ 2089385 h 2276195"/>
                    <a:gd name="connsiteX199" fmla="*/ 403631 w 3180821"/>
                    <a:gd name="connsiteY199" fmla="*/ 2276195 h 2276195"/>
                    <a:gd name="connsiteX0" fmla="*/ 403631 w 3180821"/>
                    <a:gd name="connsiteY0" fmla="*/ 2276195 h 2276195"/>
                    <a:gd name="connsiteX1" fmla="*/ 3085922 w 3180821"/>
                    <a:gd name="connsiteY1" fmla="*/ 2109788 h 2276195"/>
                    <a:gd name="connsiteX2" fmla="*/ 3083984 w 3180821"/>
                    <a:gd name="connsiteY2" fmla="*/ 2107899 h 2276195"/>
                    <a:gd name="connsiteX3" fmla="*/ 3060171 w 3180821"/>
                    <a:gd name="connsiteY3" fmla="*/ 2076161 h 2276195"/>
                    <a:gd name="connsiteX4" fmla="*/ 3042180 w 3180821"/>
                    <a:gd name="connsiteY4" fmla="*/ 2031200 h 2276195"/>
                    <a:gd name="connsiteX5" fmla="*/ 3036888 w 3180821"/>
                    <a:gd name="connsiteY5" fmla="*/ 1986767 h 2276195"/>
                    <a:gd name="connsiteX6" fmla="*/ 3040063 w 3180821"/>
                    <a:gd name="connsiteY6" fmla="*/ 1943393 h 2276195"/>
                    <a:gd name="connsiteX7" fmla="*/ 3048000 w 3180821"/>
                    <a:gd name="connsiteY7" fmla="*/ 1902134 h 2276195"/>
                    <a:gd name="connsiteX8" fmla="*/ 3064404 w 3180821"/>
                    <a:gd name="connsiteY8" fmla="*/ 1846593 h 2276195"/>
                    <a:gd name="connsiteX9" fmla="*/ 3071813 w 3180821"/>
                    <a:gd name="connsiteY9" fmla="*/ 1817501 h 2276195"/>
                    <a:gd name="connsiteX10" fmla="*/ 3076576 w 3180821"/>
                    <a:gd name="connsiteY10" fmla="*/ 1803748 h 2276195"/>
                    <a:gd name="connsiteX11" fmla="*/ 3095626 w 3180821"/>
                    <a:gd name="connsiteY11" fmla="*/ 1767250 h 2276195"/>
                    <a:gd name="connsiteX12" fmla="*/ 3142192 w 3180821"/>
                    <a:gd name="connsiteY12" fmla="*/ 1697427 h 2276195"/>
                    <a:gd name="connsiteX13" fmla="*/ 3180821 w 3180821"/>
                    <a:gd name="connsiteY13" fmla="*/ 1644531 h 2276195"/>
                    <a:gd name="connsiteX14" fmla="*/ 3045354 w 3180821"/>
                    <a:gd name="connsiteY14" fmla="*/ 1603802 h 2276195"/>
                    <a:gd name="connsiteX15" fmla="*/ 2453217 w 3180821"/>
                    <a:gd name="connsiteY15" fmla="*/ 1417079 h 2276195"/>
                    <a:gd name="connsiteX16" fmla="*/ 2216680 w 3180821"/>
                    <a:gd name="connsiteY16" fmla="*/ 1336678 h 2276195"/>
                    <a:gd name="connsiteX17" fmla="*/ 2145242 w 3180821"/>
                    <a:gd name="connsiteY17" fmla="*/ 1310230 h 2276195"/>
                    <a:gd name="connsiteX18" fmla="*/ 2119313 w 3180821"/>
                    <a:gd name="connsiteY18" fmla="*/ 1298064 h 2276195"/>
                    <a:gd name="connsiteX19" fmla="*/ 2116138 w 3180821"/>
                    <a:gd name="connsiteY19" fmla="*/ 1294361 h 2276195"/>
                    <a:gd name="connsiteX20" fmla="*/ 2103438 w 3180821"/>
                    <a:gd name="connsiteY20" fmla="*/ 1293303 h 2276195"/>
                    <a:gd name="connsiteX21" fmla="*/ 2083330 w 3180821"/>
                    <a:gd name="connsiteY21" fmla="*/ 1284311 h 2276195"/>
                    <a:gd name="connsiteX22" fmla="*/ 2064280 w 3180821"/>
                    <a:gd name="connsiteY22" fmla="*/ 1265268 h 2276195"/>
                    <a:gd name="connsiteX23" fmla="*/ 2062163 w 3180821"/>
                    <a:gd name="connsiteY23" fmla="*/ 1260508 h 2276195"/>
                    <a:gd name="connsiteX24" fmla="*/ 2001309 w 3180821"/>
                    <a:gd name="connsiteY24" fmla="*/ 1085423 h 2276195"/>
                    <a:gd name="connsiteX25" fmla="*/ 1991254 w 3180821"/>
                    <a:gd name="connsiteY25" fmla="*/ 1038874 h 2276195"/>
                    <a:gd name="connsiteX26" fmla="*/ 1974321 w 3180821"/>
                    <a:gd name="connsiteY26" fmla="*/ 990210 h 2276195"/>
                    <a:gd name="connsiteX27" fmla="*/ 1963209 w 3180821"/>
                    <a:gd name="connsiteY27" fmla="*/ 967994 h 2276195"/>
                    <a:gd name="connsiteX28" fmla="*/ 1951038 w 3180821"/>
                    <a:gd name="connsiteY28" fmla="*/ 952125 h 2276195"/>
                    <a:gd name="connsiteX29" fmla="*/ 1938867 w 3180821"/>
                    <a:gd name="connsiteY29" fmla="*/ 943133 h 2276195"/>
                    <a:gd name="connsiteX30" fmla="*/ 1927225 w 3180821"/>
                    <a:gd name="connsiteY30" fmla="*/ 939430 h 2276195"/>
                    <a:gd name="connsiteX31" fmla="*/ 1915054 w 3180821"/>
                    <a:gd name="connsiteY31" fmla="*/ 939959 h 2276195"/>
                    <a:gd name="connsiteX32" fmla="*/ 1898121 w 3180821"/>
                    <a:gd name="connsiteY32" fmla="*/ 946835 h 2276195"/>
                    <a:gd name="connsiteX33" fmla="*/ 1879071 w 3180821"/>
                    <a:gd name="connsiteY33" fmla="*/ 963762 h 2276195"/>
                    <a:gd name="connsiteX34" fmla="*/ 1858434 w 3180821"/>
                    <a:gd name="connsiteY34" fmla="*/ 991268 h 2276195"/>
                    <a:gd name="connsiteX35" fmla="*/ 1855788 w 3180821"/>
                    <a:gd name="connsiteY35" fmla="*/ 997086 h 2276195"/>
                    <a:gd name="connsiteX36" fmla="*/ 1846263 w 3180821"/>
                    <a:gd name="connsiteY36" fmla="*/ 1025121 h 2276195"/>
                    <a:gd name="connsiteX37" fmla="*/ 1827213 w 3180821"/>
                    <a:gd name="connsiteY37" fmla="*/ 1116102 h 2276195"/>
                    <a:gd name="connsiteX38" fmla="*/ 1805517 w 3180821"/>
                    <a:gd name="connsiteY38" fmla="*/ 1261566 h 2276195"/>
                    <a:gd name="connsiteX39" fmla="*/ 1802342 w 3180821"/>
                    <a:gd name="connsiteY39" fmla="*/ 1290658 h 2276195"/>
                    <a:gd name="connsiteX40" fmla="*/ 1790700 w 3180821"/>
                    <a:gd name="connsiteY40" fmla="*/ 1303353 h 2276195"/>
                    <a:gd name="connsiteX41" fmla="*/ 1770063 w 3180821"/>
                    <a:gd name="connsiteY41" fmla="*/ 1321867 h 2276195"/>
                    <a:gd name="connsiteX42" fmla="*/ 1751013 w 3180821"/>
                    <a:gd name="connsiteY42" fmla="*/ 1331388 h 2276195"/>
                    <a:gd name="connsiteX43" fmla="*/ 1735138 w 3180821"/>
                    <a:gd name="connsiteY43" fmla="*/ 1334562 h 2276195"/>
                    <a:gd name="connsiteX44" fmla="*/ 1720850 w 3180821"/>
                    <a:gd name="connsiteY44" fmla="*/ 1330859 h 2276195"/>
                    <a:gd name="connsiteX45" fmla="*/ 1708680 w 3180821"/>
                    <a:gd name="connsiteY45" fmla="*/ 1321867 h 2276195"/>
                    <a:gd name="connsiteX46" fmla="*/ 1692275 w 3180821"/>
                    <a:gd name="connsiteY46" fmla="*/ 1300180 h 2276195"/>
                    <a:gd name="connsiteX47" fmla="*/ 1677459 w 3180821"/>
                    <a:gd name="connsiteY47" fmla="*/ 1262095 h 2276195"/>
                    <a:gd name="connsiteX48" fmla="*/ 1667405 w 3180821"/>
                    <a:gd name="connsiteY48" fmla="*/ 1221894 h 2276195"/>
                    <a:gd name="connsiteX49" fmla="*/ 1659467 w 3180821"/>
                    <a:gd name="connsiteY49" fmla="*/ 1170585 h 2276195"/>
                    <a:gd name="connsiteX50" fmla="*/ 1658938 w 3180821"/>
                    <a:gd name="connsiteY50" fmla="*/ 1162650 h 2276195"/>
                    <a:gd name="connsiteX51" fmla="*/ 1655234 w 3180821"/>
                    <a:gd name="connsiteY51" fmla="*/ 1151542 h 2276195"/>
                    <a:gd name="connsiteX52" fmla="*/ 1646767 w 3180821"/>
                    <a:gd name="connsiteY52" fmla="*/ 1135145 h 2276195"/>
                    <a:gd name="connsiteX53" fmla="*/ 1636184 w 3180821"/>
                    <a:gd name="connsiteY53" fmla="*/ 1121921 h 2276195"/>
                    <a:gd name="connsiteX54" fmla="*/ 1624542 w 3180821"/>
                    <a:gd name="connsiteY54" fmla="*/ 1113457 h 2276195"/>
                    <a:gd name="connsiteX55" fmla="*/ 1604963 w 3180821"/>
                    <a:gd name="connsiteY55" fmla="*/ 1107110 h 2276195"/>
                    <a:gd name="connsiteX56" fmla="*/ 1577446 w 3180821"/>
                    <a:gd name="connsiteY56" fmla="*/ 1107639 h 2276195"/>
                    <a:gd name="connsiteX57" fmla="*/ 1537230 w 3180821"/>
                    <a:gd name="connsiteY57" fmla="*/ 1121392 h 2276195"/>
                    <a:gd name="connsiteX58" fmla="*/ 1499130 w 3180821"/>
                    <a:gd name="connsiteY58" fmla="*/ 1144137 h 2276195"/>
                    <a:gd name="connsiteX59" fmla="*/ 1494896 w 3180821"/>
                    <a:gd name="connsiteY59" fmla="*/ 1147311 h 2276195"/>
                    <a:gd name="connsiteX60" fmla="*/ 1475317 w 3180821"/>
                    <a:gd name="connsiteY60" fmla="*/ 1150484 h 2276195"/>
                    <a:gd name="connsiteX61" fmla="*/ 1445684 w 3180821"/>
                    <a:gd name="connsiteY61" fmla="*/ 1149426 h 2276195"/>
                    <a:gd name="connsiteX62" fmla="*/ 1426634 w 3180821"/>
                    <a:gd name="connsiteY62" fmla="*/ 1143608 h 2276195"/>
                    <a:gd name="connsiteX63" fmla="*/ 1414992 w 3180821"/>
                    <a:gd name="connsiteY63" fmla="*/ 1132500 h 2276195"/>
                    <a:gd name="connsiteX64" fmla="*/ 1409700 w 3180821"/>
                    <a:gd name="connsiteY64" fmla="*/ 1114515 h 2276195"/>
                    <a:gd name="connsiteX65" fmla="*/ 1412875 w 3180821"/>
                    <a:gd name="connsiteY65" fmla="*/ 1093886 h 2276195"/>
                    <a:gd name="connsiteX66" fmla="*/ 1413405 w 3180821"/>
                    <a:gd name="connsiteY66" fmla="*/ 1091770 h 2276195"/>
                    <a:gd name="connsiteX67" fmla="*/ 1421342 w 3180821"/>
                    <a:gd name="connsiteY67" fmla="*/ 1049453 h 2276195"/>
                    <a:gd name="connsiteX68" fmla="*/ 1429809 w 3180821"/>
                    <a:gd name="connsiteY68" fmla="*/ 975928 h 2276195"/>
                    <a:gd name="connsiteX69" fmla="*/ 1431925 w 3180821"/>
                    <a:gd name="connsiteY69" fmla="*/ 912453 h 2276195"/>
                    <a:gd name="connsiteX70" fmla="*/ 1429809 w 3180821"/>
                    <a:gd name="connsiteY70" fmla="*/ 858499 h 2276195"/>
                    <a:gd name="connsiteX71" fmla="*/ 1422930 w 3180821"/>
                    <a:gd name="connsiteY71" fmla="*/ 813538 h 2276195"/>
                    <a:gd name="connsiteX72" fmla="*/ 1411817 w 3180821"/>
                    <a:gd name="connsiteY72" fmla="*/ 775982 h 2276195"/>
                    <a:gd name="connsiteX73" fmla="*/ 1399117 w 3180821"/>
                    <a:gd name="connsiteY73" fmla="*/ 746360 h 2276195"/>
                    <a:gd name="connsiteX74" fmla="*/ 1383771 w 3180821"/>
                    <a:gd name="connsiteY74" fmla="*/ 723615 h 2276195"/>
                    <a:gd name="connsiteX75" fmla="*/ 1366838 w 3180821"/>
                    <a:gd name="connsiteY75" fmla="*/ 706159 h 2276195"/>
                    <a:gd name="connsiteX76" fmla="*/ 1349375 w 3180821"/>
                    <a:gd name="connsiteY76" fmla="*/ 692935 h 2276195"/>
                    <a:gd name="connsiteX77" fmla="*/ 1323446 w 3180821"/>
                    <a:gd name="connsiteY77" fmla="*/ 681827 h 2276195"/>
                    <a:gd name="connsiteX78" fmla="*/ 1282700 w 3180821"/>
                    <a:gd name="connsiteY78" fmla="*/ 676538 h 2276195"/>
                    <a:gd name="connsiteX79" fmla="*/ 1275821 w 3180821"/>
                    <a:gd name="connsiteY79" fmla="*/ 678125 h 2276195"/>
                    <a:gd name="connsiteX80" fmla="*/ 1264180 w 3180821"/>
                    <a:gd name="connsiteY80" fmla="*/ 681827 h 2276195"/>
                    <a:gd name="connsiteX81" fmla="*/ 1245659 w 3180821"/>
                    <a:gd name="connsiteY81" fmla="*/ 690291 h 2276195"/>
                    <a:gd name="connsiteX82" fmla="*/ 1223963 w 3180821"/>
                    <a:gd name="connsiteY82" fmla="*/ 707746 h 2276195"/>
                    <a:gd name="connsiteX83" fmla="*/ 1206500 w 3180821"/>
                    <a:gd name="connsiteY83" fmla="*/ 735252 h 2276195"/>
                    <a:gd name="connsiteX84" fmla="*/ 1199621 w 3180821"/>
                    <a:gd name="connsiteY84" fmla="*/ 765403 h 2276195"/>
                    <a:gd name="connsiteX85" fmla="*/ 1200680 w 3180821"/>
                    <a:gd name="connsiteY85" fmla="*/ 810364 h 2276195"/>
                    <a:gd name="connsiteX86" fmla="*/ 1212321 w 3180821"/>
                    <a:gd name="connsiteY86" fmla="*/ 852152 h 2276195"/>
                    <a:gd name="connsiteX87" fmla="*/ 1214438 w 3180821"/>
                    <a:gd name="connsiteY87" fmla="*/ 856913 h 2276195"/>
                    <a:gd name="connsiteX88" fmla="*/ 1220788 w 3180821"/>
                    <a:gd name="connsiteY88" fmla="*/ 870665 h 2276195"/>
                    <a:gd name="connsiteX89" fmla="*/ 1231371 w 3180821"/>
                    <a:gd name="connsiteY89" fmla="*/ 905577 h 2276195"/>
                    <a:gd name="connsiteX90" fmla="*/ 1243542 w 3180821"/>
                    <a:gd name="connsiteY90" fmla="*/ 966936 h 2276195"/>
                    <a:gd name="connsiteX91" fmla="*/ 1255184 w 3180821"/>
                    <a:gd name="connsiteY91" fmla="*/ 1083836 h 2276195"/>
                    <a:gd name="connsiteX92" fmla="*/ 1255184 w 3180821"/>
                    <a:gd name="connsiteY92" fmla="*/ 1107110 h 2276195"/>
                    <a:gd name="connsiteX93" fmla="*/ 1238780 w 3180821"/>
                    <a:gd name="connsiteY93" fmla="*/ 1120334 h 2276195"/>
                    <a:gd name="connsiteX94" fmla="*/ 1209146 w 3180821"/>
                    <a:gd name="connsiteY94" fmla="*/ 1140434 h 2276195"/>
                    <a:gd name="connsiteX95" fmla="*/ 1181630 w 3180821"/>
                    <a:gd name="connsiteY95" fmla="*/ 1151542 h 2276195"/>
                    <a:gd name="connsiteX96" fmla="*/ 1157288 w 3180821"/>
                    <a:gd name="connsiteY96" fmla="*/ 1155774 h 2276195"/>
                    <a:gd name="connsiteX97" fmla="*/ 1135592 w 3180821"/>
                    <a:gd name="connsiteY97" fmla="*/ 1152600 h 2276195"/>
                    <a:gd name="connsiteX98" fmla="*/ 1115484 w 3180821"/>
                    <a:gd name="connsiteY98" fmla="*/ 1143608 h 2276195"/>
                    <a:gd name="connsiteX99" fmla="*/ 1089555 w 3180821"/>
                    <a:gd name="connsiteY99" fmla="*/ 1122979 h 2276195"/>
                    <a:gd name="connsiteX100" fmla="*/ 1062038 w 3180821"/>
                    <a:gd name="connsiteY100" fmla="*/ 1084894 h 2276195"/>
                    <a:gd name="connsiteX101" fmla="*/ 1044046 w 3180821"/>
                    <a:gd name="connsiteY101" fmla="*/ 1043635 h 2276195"/>
                    <a:gd name="connsiteX102" fmla="*/ 1027113 w 3180821"/>
                    <a:gd name="connsiteY102" fmla="*/ 992326 h 2276195"/>
                    <a:gd name="connsiteX103" fmla="*/ 1025525 w 3180821"/>
                    <a:gd name="connsiteY103" fmla="*/ 983334 h 2276195"/>
                    <a:gd name="connsiteX104" fmla="*/ 1016000 w 3180821"/>
                    <a:gd name="connsiteY104" fmla="*/ 955828 h 2276195"/>
                    <a:gd name="connsiteX105" fmla="*/ 1001184 w 3180821"/>
                    <a:gd name="connsiteY105" fmla="*/ 882831 h 2276195"/>
                    <a:gd name="connsiteX106" fmla="*/ 992188 w 3180821"/>
                    <a:gd name="connsiteY106" fmla="*/ 796082 h 2276195"/>
                    <a:gd name="connsiteX107" fmla="*/ 987425 w 3180821"/>
                    <a:gd name="connsiteY107" fmla="*/ 704573 h 2276195"/>
                    <a:gd name="connsiteX108" fmla="*/ 987425 w 3180821"/>
                    <a:gd name="connsiteY108" fmla="*/ 488758 h 2276195"/>
                    <a:gd name="connsiteX109" fmla="*/ 990071 w 3180821"/>
                    <a:gd name="connsiteY109" fmla="*/ 437978 h 2276195"/>
                    <a:gd name="connsiteX110" fmla="*/ 981605 w 3180821"/>
                    <a:gd name="connsiteY110" fmla="*/ 415232 h 2276195"/>
                    <a:gd name="connsiteX111" fmla="*/ 964671 w 3180821"/>
                    <a:gd name="connsiteY111" fmla="*/ 378734 h 2276195"/>
                    <a:gd name="connsiteX112" fmla="*/ 947209 w 3180821"/>
                    <a:gd name="connsiteY112" fmla="*/ 352815 h 2276195"/>
                    <a:gd name="connsiteX113" fmla="*/ 931334 w 3180821"/>
                    <a:gd name="connsiteY113" fmla="*/ 335360 h 2276195"/>
                    <a:gd name="connsiteX114" fmla="*/ 914400 w 3180821"/>
                    <a:gd name="connsiteY114" fmla="*/ 325839 h 2276195"/>
                    <a:gd name="connsiteX115" fmla="*/ 899055 w 3180821"/>
                    <a:gd name="connsiteY115" fmla="*/ 323723 h 2276195"/>
                    <a:gd name="connsiteX116" fmla="*/ 884767 w 3180821"/>
                    <a:gd name="connsiteY116" fmla="*/ 326896 h 2276195"/>
                    <a:gd name="connsiteX117" fmla="*/ 869950 w 3180821"/>
                    <a:gd name="connsiteY117" fmla="*/ 334302 h 2276195"/>
                    <a:gd name="connsiteX118" fmla="*/ 850900 w 3180821"/>
                    <a:gd name="connsiteY118" fmla="*/ 352815 h 2276195"/>
                    <a:gd name="connsiteX119" fmla="*/ 829734 w 3180821"/>
                    <a:gd name="connsiteY119" fmla="*/ 382966 h 2276195"/>
                    <a:gd name="connsiteX120" fmla="*/ 809096 w 3180821"/>
                    <a:gd name="connsiteY120" fmla="*/ 424754 h 2276195"/>
                    <a:gd name="connsiteX121" fmla="*/ 805921 w 3180821"/>
                    <a:gd name="connsiteY121" fmla="*/ 433217 h 2276195"/>
                    <a:gd name="connsiteX122" fmla="*/ 800100 w 3180821"/>
                    <a:gd name="connsiteY122" fmla="*/ 459136 h 2276195"/>
                    <a:gd name="connsiteX123" fmla="*/ 796925 w 3180821"/>
                    <a:gd name="connsiteY123" fmla="*/ 514148 h 2276195"/>
                    <a:gd name="connsiteX124" fmla="*/ 804863 w 3180821"/>
                    <a:gd name="connsiteY124" fmla="*/ 569688 h 2276195"/>
                    <a:gd name="connsiteX125" fmla="*/ 819680 w 3180821"/>
                    <a:gd name="connsiteY125" fmla="*/ 624700 h 2276195"/>
                    <a:gd name="connsiteX126" fmla="*/ 849842 w 3180821"/>
                    <a:gd name="connsiteY126" fmla="*/ 701399 h 2276195"/>
                    <a:gd name="connsiteX127" fmla="*/ 892175 w 3180821"/>
                    <a:gd name="connsiteY127" fmla="*/ 783916 h 2276195"/>
                    <a:gd name="connsiteX128" fmla="*/ 906992 w 3180821"/>
                    <a:gd name="connsiteY128" fmla="*/ 811422 h 2276195"/>
                    <a:gd name="connsiteX129" fmla="*/ 918105 w 3180821"/>
                    <a:gd name="connsiteY129" fmla="*/ 835754 h 2276195"/>
                    <a:gd name="connsiteX130" fmla="*/ 932921 w 3180821"/>
                    <a:gd name="connsiteY130" fmla="*/ 891824 h 2276195"/>
                    <a:gd name="connsiteX131" fmla="*/ 942446 w 3180821"/>
                    <a:gd name="connsiteY131" fmla="*/ 966936 h 2276195"/>
                    <a:gd name="connsiteX132" fmla="*/ 943505 w 3180821"/>
                    <a:gd name="connsiteY132" fmla="*/ 979631 h 2276195"/>
                    <a:gd name="connsiteX133" fmla="*/ 938742 w 3180821"/>
                    <a:gd name="connsiteY133" fmla="*/ 982805 h 2276195"/>
                    <a:gd name="connsiteX134" fmla="*/ 929746 w 3180821"/>
                    <a:gd name="connsiteY134" fmla="*/ 984391 h 2276195"/>
                    <a:gd name="connsiteX135" fmla="*/ 914400 w 3180821"/>
                    <a:gd name="connsiteY135" fmla="*/ 979631 h 2276195"/>
                    <a:gd name="connsiteX136" fmla="*/ 892175 w 3180821"/>
                    <a:gd name="connsiteY136" fmla="*/ 961117 h 2276195"/>
                    <a:gd name="connsiteX137" fmla="*/ 869950 w 3180821"/>
                    <a:gd name="connsiteY137" fmla="*/ 934140 h 2276195"/>
                    <a:gd name="connsiteX138" fmla="*/ 821267 w 3180821"/>
                    <a:gd name="connsiteY138" fmla="*/ 853739 h 2276195"/>
                    <a:gd name="connsiteX139" fmla="*/ 810155 w 3180821"/>
                    <a:gd name="connsiteY139" fmla="*/ 830994 h 2276195"/>
                    <a:gd name="connsiteX140" fmla="*/ 790046 w 3180821"/>
                    <a:gd name="connsiteY140" fmla="*/ 802959 h 2276195"/>
                    <a:gd name="connsiteX141" fmla="*/ 757238 w 3180821"/>
                    <a:gd name="connsiteY141" fmla="*/ 768576 h 2276195"/>
                    <a:gd name="connsiteX142" fmla="*/ 738188 w 3180821"/>
                    <a:gd name="connsiteY142" fmla="*/ 756939 h 2276195"/>
                    <a:gd name="connsiteX143" fmla="*/ 728663 w 3180821"/>
                    <a:gd name="connsiteY143" fmla="*/ 754824 h 2276195"/>
                    <a:gd name="connsiteX144" fmla="*/ 716492 w 3180821"/>
                    <a:gd name="connsiteY144" fmla="*/ 758526 h 2276195"/>
                    <a:gd name="connsiteX145" fmla="*/ 706438 w 3180821"/>
                    <a:gd name="connsiteY145" fmla="*/ 773866 h 2276195"/>
                    <a:gd name="connsiteX146" fmla="*/ 703263 w 3180821"/>
                    <a:gd name="connsiteY146" fmla="*/ 796611 h 2276195"/>
                    <a:gd name="connsiteX147" fmla="*/ 705379 w 3180821"/>
                    <a:gd name="connsiteY147" fmla="*/ 820943 h 2276195"/>
                    <a:gd name="connsiteX148" fmla="*/ 713317 w 3180821"/>
                    <a:gd name="connsiteY148" fmla="*/ 843160 h 2276195"/>
                    <a:gd name="connsiteX149" fmla="*/ 718609 w 3180821"/>
                    <a:gd name="connsiteY149" fmla="*/ 851623 h 2276195"/>
                    <a:gd name="connsiteX150" fmla="*/ 733954 w 3180821"/>
                    <a:gd name="connsiteY150" fmla="*/ 873839 h 2276195"/>
                    <a:gd name="connsiteX151" fmla="*/ 784225 w 3180821"/>
                    <a:gd name="connsiteY151" fmla="*/ 963762 h 2276195"/>
                    <a:gd name="connsiteX152" fmla="*/ 865717 w 3180821"/>
                    <a:gd name="connsiteY152" fmla="*/ 1119805 h 2276195"/>
                    <a:gd name="connsiteX153" fmla="*/ 882121 w 3180821"/>
                    <a:gd name="connsiteY153" fmla="*/ 1152600 h 2276195"/>
                    <a:gd name="connsiteX154" fmla="*/ 886355 w 3180821"/>
                    <a:gd name="connsiteY154" fmla="*/ 1171643 h 2276195"/>
                    <a:gd name="connsiteX155" fmla="*/ 886355 w 3180821"/>
                    <a:gd name="connsiteY155" fmla="*/ 1199149 h 2276195"/>
                    <a:gd name="connsiteX156" fmla="*/ 879475 w 3180821"/>
                    <a:gd name="connsiteY156" fmla="*/ 1217133 h 2276195"/>
                    <a:gd name="connsiteX157" fmla="*/ 867834 w 3180821"/>
                    <a:gd name="connsiteY157" fmla="*/ 1228241 h 2276195"/>
                    <a:gd name="connsiteX158" fmla="*/ 847196 w 3180821"/>
                    <a:gd name="connsiteY158" fmla="*/ 1233531 h 2276195"/>
                    <a:gd name="connsiteX159" fmla="*/ 824442 w 3180821"/>
                    <a:gd name="connsiteY159" fmla="*/ 1229299 h 2276195"/>
                    <a:gd name="connsiteX160" fmla="*/ 821267 w 3180821"/>
                    <a:gd name="connsiteY160" fmla="*/ 1228770 h 2276195"/>
                    <a:gd name="connsiteX161" fmla="*/ 637646 w 3180821"/>
                    <a:gd name="connsiteY161" fmla="*/ 807190 h 2276195"/>
                    <a:gd name="connsiteX162" fmla="*/ 515938 w 3180821"/>
                    <a:gd name="connsiteY162" fmla="*/ 524727 h 2276195"/>
                    <a:gd name="connsiteX163" fmla="*/ 488421 w 3180821"/>
                    <a:gd name="connsiteY163" fmla="*/ 459136 h 2276195"/>
                    <a:gd name="connsiteX164" fmla="*/ 436034 w 3180821"/>
                    <a:gd name="connsiteY164" fmla="*/ 345939 h 2276195"/>
                    <a:gd name="connsiteX165" fmla="*/ 385763 w 3180821"/>
                    <a:gd name="connsiteY165" fmla="*/ 251255 h 2276195"/>
                    <a:gd name="connsiteX166" fmla="*/ 337609 w 3180821"/>
                    <a:gd name="connsiteY166" fmla="*/ 175614 h 2276195"/>
                    <a:gd name="connsiteX167" fmla="*/ 291571 w 3180821"/>
                    <a:gd name="connsiteY167" fmla="*/ 115842 h 2276195"/>
                    <a:gd name="connsiteX168" fmla="*/ 248179 w 3180821"/>
                    <a:gd name="connsiteY168" fmla="*/ 70881 h 2276195"/>
                    <a:gd name="connsiteX169" fmla="*/ 207963 w 3180821"/>
                    <a:gd name="connsiteY169" fmla="*/ 38085 h 2276195"/>
                    <a:gd name="connsiteX170" fmla="*/ 171450 w 3180821"/>
                    <a:gd name="connsiteY170" fmla="*/ 16398 h 2276195"/>
                    <a:gd name="connsiteX171" fmla="*/ 137584 w 3180821"/>
                    <a:gd name="connsiteY171" fmla="*/ 4232 h 2276195"/>
                    <a:gd name="connsiteX172" fmla="*/ 107421 w 3180821"/>
                    <a:gd name="connsiteY172" fmla="*/ 0 h 2276195"/>
                    <a:gd name="connsiteX173" fmla="*/ 80434 w 3180821"/>
                    <a:gd name="connsiteY173" fmla="*/ 1587 h 2276195"/>
                    <a:gd name="connsiteX174" fmla="*/ 58738 w 3180821"/>
                    <a:gd name="connsiteY174" fmla="*/ 6877 h 2276195"/>
                    <a:gd name="connsiteX175" fmla="*/ 17463 w 3180821"/>
                    <a:gd name="connsiteY175" fmla="*/ 28035 h 2276195"/>
                    <a:gd name="connsiteX176" fmla="*/ 10584 w 3180821"/>
                    <a:gd name="connsiteY176" fmla="*/ 34911 h 2276195"/>
                    <a:gd name="connsiteX177" fmla="*/ 6879 w 3180821"/>
                    <a:gd name="connsiteY177" fmla="*/ 40201 h 2276195"/>
                    <a:gd name="connsiteX178" fmla="*/ 1588 w 3180821"/>
                    <a:gd name="connsiteY178" fmla="*/ 53425 h 2276195"/>
                    <a:gd name="connsiteX179" fmla="*/ 0 w 3180821"/>
                    <a:gd name="connsiteY179" fmla="*/ 79344 h 2276195"/>
                    <a:gd name="connsiteX180" fmla="*/ 7409 w 3180821"/>
                    <a:gd name="connsiteY180" fmla="*/ 122719 h 2276195"/>
                    <a:gd name="connsiteX181" fmla="*/ 25929 w 3180821"/>
                    <a:gd name="connsiteY181" fmla="*/ 175085 h 2276195"/>
                    <a:gd name="connsiteX182" fmla="*/ 68263 w 3180821"/>
                    <a:gd name="connsiteY182" fmla="*/ 265537 h 2276195"/>
                    <a:gd name="connsiteX183" fmla="*/ 146050 w 3180821"/>
                    <a:gd name="connsiteY183" fmla="*/ 403066 h 2276195"/>
                    <a:gd name="connsiteX184" fmla="*/ 235479 w 3180821"/>
                    <a:gd name="connsiteY184" fmla="*/ 541653 h 2276195"/>
                    <a:gd name="connsiteX185" fmla="*/ 322263 w 3180821"/>
                    <a:gd name="connsiteY185" fmla="*/ 668603 h 2276195"/>
                    <a:gd name="connsiteX186" fmla="*/ 422804 w 3180821"/>
                    <a:gd name="connsiteY186" fmla="*/ 808777 h 2276195"/>
                    <a:gd name="connsiteX187" fmla="*/ 439738 w 3180821"/>
                    <a:gd name="connsiteY187" fmla="*/ 830465 h 2276195"/>
                    <a:gd name="connsiteX188" fmla="*/ 466196 w 3180821"/>
                    <a:gd name="connsiteY188" fmla="*/ 875426 h 2276195"/>
                    <a:gd name="connsiteX189" fmla="*/ 516467 w 3180821"/>
                    <a:gd name="connsiteY189" fmla="*/ 970639 h 2276195"/>
                    <a:gd name="connsiteX190" fmla="*/ 564092 w 3180821"/>
                    <a:gd name="connsiteY190" fmla="*/ 1069554 h 2276195"/>
                    <a:gd name="connsiteX191" fmla="*/ 606425 w 3180821"/>
                    <a:gd name="connsiteY191" fmla="*/ 1172172 h 2276195"/>
                    <a:gd name="connsiteX192" fmla="*/ 664634 w 3180821"/>
                    <a:gd name="connsiteY192" fmla="*/ 1327685 h 2276195"/>
                    <a:gd name="connsiteX193" fmla="*/ 729192 w 3180821"/>
                    <a:gd name="connsiteY193" fmla="*/ 1531863 h 2276195"/>
                    <a:gd name="connsiteX194" fmla="*/ 779463 w 3180821"/>
                    <a:gd name="connsiteY194" fmla="*/ 1720172 h 2276195"/>
                    <a:gd name="connsiteX195" fmla="*/ 815975 w 3180821"/>
                    <a:gd name="connsiteY195" fmla="*/ 1879389 h 2276195"/>
                    <a:gd name="connsiteX196" fmla="*/ 848784 w 3180821"/>
                    <a:gd name="connsiteY196" fmla="*/ 2045482 h 2276195"/>
                    <a:gd name="connsiteX197" fmla="*/ 852488 w 3180821"/>
                    <a:gd name="connsiteY197" fmla="*/ 2069814 h 2276195"/>
                    <a:gd name="connsiteX198" fmla="*/ 661770 w 3180821"/>
                    <a:gd name="connsiteY198" fmla="*/ 2117118 h 2276195"/>
                    <a:gd name="connsiteX199" fmla="*/ 403631 w 3180821"/>
                    <a:gd name="connsiteY199" fmla="*/ 2276195 h 2276195"/>
                    <a:gd name="connsiteX0" fmla="*/ 403631 w 3180821"/>
                    <a:gd name="connsiteY0" fmla="*/ 2276195 h 2276195"/>
                    <a:gd name="connsiteX1" fmla="*/ 3085922 w 3180821"/>
                    <a:gd name="connsiteY1" fmla="*/ 2109788 h 2276195"/>
                    <a:gd name="connsiteX2" fmla="*/ 3083984 w 3180821"/>
                    <a:gd name="connsiteY2" fmla="*/ 2107899 h 2276195"/>
                    <a:gd name="connsiteX3" fmla="*/ 3060171 w 3180821"/>
                    <a:gd name="connsiteY3" fmla="*/ 2076161 h 2276195"/>
                    <a:gd name="connsiteX4" fmla="*/ 3042180 w 3180821"/>
                    <a:gd name="connsiteY4" fmla="*/ 2031200 h 2276195"/>
                    <a:gd name="connsiteX5" fmla="*/ 3036888 w 3180821"/>
                    <a:gd name="connsiteY5" fmla="*/ 1986767 h 2276195"/>
                    <a:gd name="connsiteX6" fmla="*/ 3040063 w 3180821"/>
                    <a:gd name="connsiteY6" fmla="*/ 1943393 h 2276195"/>
                    <a:gd name="connsiteX7" fmla="*/ 3048000 w 3180821"/>
                    <a:gd name="connsiteY7" fmla="*/ 1902134 h 2276195"/>
                    <a:gd name="connsiteX8" fmla="*/ 3064404 w 3180821"/>
                    <a:gd name="connsiteY8" fmla="*/ 1846593 h 2276195"/>
                    <a:gd name="connsiteX9" fmla="*/ 3071813 w 3180821"/>
                    <a:gd name="connsiteY9" fmla="*/ 1817501 h 2276195"/>
                    <a:gd name="connsiteX10" fmla="*/ 3076576 w 3180821"/>
                    <a:gd name="connsiteY10" fmla="*/ 1803748 h 2276195"/>
                    <a:gd name="connsiteX11" fmla="*/ 3095626 w 3180821"/>
                    <a:gd name="connsiteY11" fmla="*/ 1767250 h 2276195"/>
                    <a:gd name="connsiteX12" fmla="*/ 3142192 w 3180821"/>
                    <a:gd name="connsiteY12" fmla="*/ 1697427 h 2276195"/>
                    <a:gd name="connsiteX13" fmla="*/ 3180821 w 3180821"/>
                    <a:gd name="connsiteY13" fmla="*/ 1644531 h 2276195"/>
                    <a:gd name="connsiteX14" fmla="*/ 3045354 w 3180821"/>
                    <a:gd name="connsiteY14" fmla="*/ 1603802 h 2276195"/>
                    <a:gd name="connsiteX15" fmla="*/ 2453217 w 3180821"/>
                    <a:gd name="connsiteY15" fmla="*/ 1417079 h 2276195"/>
                    <a:gd name="connsiteX16" fmla="*/ 2216680 w 3180821"/>
                    <a:gd name="connsiteY16" fmla="*/ 1336678 h 2276195"/>
                    <a:gd name="connsiteX17" fmla="*/ 2145242 w 3180821"/>
                    <a:gd name="connsiteY17" fmla="*/ 1310230 h 2276195"/>
                    <a:gd name="connsiteX18" fmla="*/ 2119313 w 3180821"/>
                    <a:gd name="connsiteY18" fmla="*/ 1298064 h 2276195"/>
                    <a:gd name="connsiteX19" fmla="*/ 2116138 w 3180821"/>
                    <a:gd name="connsiteY19" fmla="*/ 1294361 h 2276195"/>
                    <a:gd name="connsiteX20" fmla="*/ 2103438 w 3180821"/>
                    <a:gd name="connsiteY20" fmla="*/ 1293303 h 2276195"/>
                    <a:gd name="connsiteX21" fmla="*/ 2083330 w 3180821"/>
                    <a:gd name="connsiteY21" fmla="*/ 1284311 h 2276195"/>
                    <a:gd name="connsiteX22" fmla="*/ 2064280 w 3180821"/>
                    <a:gd name="connsiteY22" fmla="*/ 1265268 h 2276195"/>
                    <a:gd name="connsiteX23" fmla="*/ 2062163 w 3180821"/>
                    <a:gd name="connsiteY23" fmla="*/ 1260508 h 2276195"/>
                    <a:gd name="connsiteX24" fmla="*/ 2001309 w 3180821"/>
                    <a:gd name="connsiteY24" fmla="*/ 1085423 h 2276195"/>
                    <a:gd name="connsiteX25" fmla="*/ 1991254 w 3180821"/>
                    <a:gd name="connsiteY25" fmla="*/ 1038874 h 2276195"/>
                    <a:gd name="connsiteX26" fmla="*/ 1974321 w 3180821"/>
                    <a:gd name="connsiteY26" fmla="*/ 990210 h 2276195"/>
                    <a:gd name="connsiteX27" fmla="*/ 1963209 w 3180821"/>
                    <a:gd name="connsiteY27" fmla="*/ 967994 h 2276195"/>
                    <a:gd name="connsiteX28" fmla="*/ 1951038 w 3180821"/>
                    <a:gd name="connsiteY28" fmla="*/ 952125 h 2276195"/>
                    <a:gd name="connsiteX29" fmla="*/ 1938867 w 3180821"/>
                    <a:gd name="connsiteY29" fmla="*/ 943133 h 2276195"/>
                    <a:gd name="connsiteX30" fmla="*/ 1927225 w 3180821"/>
                    <a:gd name="connsiteY30" fmla="*/ 939430 h 2276195"/>
                    <a:gd name="connsiteX31" fmla="*/ 1915054 w 3180821"/>
                    <a:gd name="connsiteY31" fmla="*/ 939959 h 2276195"/>
                    <a:gd name="connsiteX32" fmla="*/ 1898121 w 3180821"/>
                    <a:gd name="connsiteY32" fmla="*/ 946835 h 2276195"/>
                    <a:gd name="connsiteX33" fmla="*/ 1879071 w 3180821"/>
                    <a:gd name="connsiteY33" fmla="*/ 963762 h 2276195"/>
                    <a:gd name="connsiteX34" fmla="*/ 1858434 w 3180821"/>
                    <a:gd name="connsiteY34" fmla="*/ 991268 h 2276195"/>
                    <a:gd name="connsiteX35" fmla="*/ 1855788 w 3180821"/>
                    <a:gd name="connsiteY35" fmla="*/ 997086 h 2276195"/>
                    <a:gd name="connsiteX36" fmla="*/ 1846263 w 3180821"/>
                    <a:gd name="connsiteY36" fmla="*/ 1025121 h 2276195"/>
                    <a:gd name="connsiteX37" fmla="*/ 1827213 w 3180821"/>
                    <a:gd name="connsiteY37" fmla="*/ 1116102 h 2276195"/>
                    <a:gd name="connsiteX38" fmla="*/ 1805517 w 3180821"/>
                    <a:gd name="connsiteY38" fmla="*/ 1261566 h 2276195"/>
                    <a:gd name="connsiteX39" fmla="*/ 1802342 w 3180821"/>
                    <a:gd name="connsiteY39" fmla="*/ 1290658 h 2276195"/>
                    <a:gd name="connsiteX40" fmla="*/ 1790700 w 3180821"/>
                    <a:gd name="connsiteY40" fmla="*/ 1303353 h 2276195"/>
                    <a:gd name="connsiteX41" fmla="*/ 1770063 w 3180821"/>
                    <a:gd name="connsiteY41" fmla="*/ 1321867 h 2276195"/>
                    <a:gd name="connsiteX42" fmla="*/ 1751013 w 3180821"/>
                    <a:gd name="connsiteY42" fmla="*/ 1331388 h 2276195"/>
                    <a:gd name="connsiteX43" fmla="*/ 1735138 w 3180821"/>
                    <a:gd name="connsiteY43" fmla="*/ 1334562 h 2276195"/>
                    <a:gd name="connsiteX44" fmla="*/ 1720850 w 3180821"/>
                    <a:gd name="connsiteY44" fmla="*/ 1330859 h 2276195"/>
                    <a:gd name="connsiteX45" fmla="*/ 1708680 w 3180821"/>
                    <a:gd name="connsiteY45" fmla="*/ 1321867 h 2276195"/>
                    <a:gd name="connsiteX46" fmla="*/ 1692275 w 3180821"/>
                    <a:gd name="connsiteY46" fmla="*/ 1300180 h 2276195"/>
                    <a:gd name="connsiteX47" fmla="*/ 1677459 w 3180821"/>
                    <a:gd name="connsiteY47" fmla="*/ 1262095 h 2276195"/>
                    <a:gd name="connsiteX48" fmla="*/ 1667405 w 3180821"/>
                    <a:gd name="connsiteY48" fmla="*/ 1221894 h 2276195"/>
                    <a:gd name="connsiteX49" fmla="*/ 1659467 w 3180821"/>
                    <a:gd name="connsiteY49" fmla="*/ 1170585 h 2276195"/>
                    <a:gd name="connsiteX50" fmla="*/ 1658938 w 3180821"/>
                    <a:gd name="connsiteY50" fmla="*/ 1162650 h 2276195"/>
                    <a:gd name="connsiteX51" fmla="*/ 1655234 w 3180821"/>
                    <a:gd name="connsiteY51" fmla="*/ 1151542 h 2276195"/>
                    <a:gd name="connsiteX52" fmla="*/ 1646767 w 3180821"/>
                    <a:gd name="connsiteY52" fmla="*/ 1135145 h 2276195"/>
                    <a:gd name="connsiteX53" fmla="*/ 1636184 w 3180821"/>
                    <a:gd name="connsiteY53" fmla="*/ 1121921 h 2276195"/>
                    <a:gd name="connsiteX54" fmla="*/ 1624542 w 3180821"/>
                    <a:gd name="connsiteY54" fmla="*/ 1113457 h 2276195"/>
                    <a:gd name="connsiteX55" fmla="*/ 1604963 w 3180821"/>
                    <a:gd name="connsiteY55" fmla="*/ 1107110 h 2276195"/>
                    <a:gd name="connsiteX56" fmla="*/ 1577446 w 3180821"/>
                    <a:gd name="connsiteY56" fmla="*/ 1107639 h 2276195"/>
                    <a:gd name="connsiteX57" fmla="*/ 1537230 w 3180821"/>
                    <a:gd name="connsiteY57" fmla="*/ 1121392 h 2276195"/>
                    <a:gd name="connsiteX58" fmla="*/ 1499130 w 3180821"/>
                    <a:gd name="connsiteY58" fmla="*/ 1144137 h 2276195"/>
                    <a:gd name="connsiteX59" fmla="*/ 1494896 w 3180821"/>
                    <a:gd name="connsiteY59" fmla="*/ 1147311 h 2276195"/>
                    <a:gd name="connsiteX60" fmla="*/ 1475317 w 3180821"/>
                    <a:gd name="connsiteY60" fmla="*/ 1150484 h 2276195"/>
                    <a:gd name="connsiteX61" fmla="*/ 1445684 w 3180821"/>
                    <a:gd name="connsiteY61" fmla="*/ 1149426 h 2276195"/>
                    <a:gd name="connsiteX62" fmla="*/ 1426634 w 3180821"/>
                    <a:gd name="connsiteY62" fmla="*/ 1143608 h 2276195"/>
                    <a:gd name="connsiteX63" fmla="*/ 1414992 w 3180821"/>
                    <a:gd name="connsiteY63" fmla="*/ 1132500 h 2276195"/>
                    <a:gd name="connsiteX64" fmla="*/ 1409700 w 3180821"/>
                    <a:gd name="connsiteY64" fmla="*/ 1114515 h 2276195"/>
                    <a:gd name="connsiteX65" fmla="*/ 1412875 w 3180821"/>
                    <a:gd name="connsiteY65" fmla="*/ 1093886 h 2276195"/>
                    <a:gd name="connsiteX66" fmla="*/ 1413405 w 3180821"/>
                    <a:gd name="connsiteY66" fmla="*/ 1091770 h 2276195"/>
                    <a:gd name="connsiteX67" fmla="*/ 1421342 w 3180821"/>
                    <a:gd name="connsiteY67" fmla="*/ 1049453 h 2276195"/>
                    <a:gd name="connsiteX68" fmla="*/ 1429809 w 3180821"/>
                    <a:gd name="connsiteY68" fmla="*/ 975928 h 2276195"/>
                    <a:gd name="connsiteX69" fmla="*/ 1431925 w 3180821"/>
                    <a:gd name="connsiteY69" fmla="*/ 912453 h 2276195"/>
                    <a:gd name="connsiteX70" fmla="*/ 1429809 w 3180821"/>
                    <a:gd name="connsiteY70" fmla="*/ 858499 h 2276195"/>
                    <a:gd name="connsiteX71" fmla="*/ 1422930 w 3180821"/>
                    <a:gd name="connsiteY71" fmla="*/ 813538 h 2276195"/>
                    <a:gd name="connsiteX72" fmla="*/ 1411817 w 3180821"/>
                    <a:gd name="connsiteY72" fmla="*/ 775982 h 2276195"/>
                    <a:gd name="connsiteX73" fmla="*/ 1399117 w 3180821"/>
                    <a:gd name="connsiteY73" fmla="*/ 746360 h 2276195"/>
                    <a:gd name="connsiteX74" fmla="*/ 1383771 w 3180821"/>
                    <a:gd name="connsiteY74" fmla="*/ 723615 h 2276195"/>
                    <a:gd name="connsiteX75" fmla="*/ 1366838 w 3180821"/>
                    <a:gd name="connsiteY75" fmla="*/ 706159 h 2276195"/>
                    <a:gd name="connsiteX76" fmla="*/ 1349375 w 3180821"/>
                    <a:gd name="connsiteY76" fmla="*/ 692935 h 2276195"/>
                    <a:gd name="connsiteX77" fmla="*/ 1323446 w 3180821"/>
                    <a:gd name="connsiteY77" fmla="*/ 681827 h 2276195"/>
                    <a:gd name="connsiteX78" fmla="*/ 1282700 w 3180821"/>
                    <a:gd name="connsiteY78" fmla="*/ 676538 h 2276195"/>
                    <a:gd name="connsiteX79" fmla="*/ 1275821 w 3180821"/>
                    <a:gd name="connsiteY79" fmla="*/ 678125 h 2276195"/>
                    <a:gd name="connsiteX80" fmla="*/ 1264180 w 3180821"/>
                    <a:gd name="connsiteY80" fmla="*/ 681827 h 2276195"/>
                    <a:gd name="connsiteX81" fmla="*/ 1245659 w 3180821"/>
                    <a:gd name="connsiteY81" fmla="*/ 690291 h 2276195"/>
                    <a:gd name="connsiteX82" fmla="*/ 1223963 w 3180821"/>
                    <a:gd name="connsiteY82" fmla="*/ 707746 h 2276195"/>
                    <a:gd name="connsiteX83" fmla="*/ 1206500 w 3180821"/>
                    <a:gd name="connsiteY83" fmla="*/ 735252 h 2276195"/>
                    <a:gd name="connsiteX84" fmla="*/ 1199621 w 3180821"/>
                    <a:gd name="connsiteY84" fmla="*/ 765403 h 2276195"/>
                    <a:gd name="connsiteX85" fmla="*/ 1200680 w 3180821"/>
                    <a:gd name="connsiteY85" fmla="*/ 810364 h 2276195"/>
                    <a:gd name="connsiteX86" fmla="*/ 1212321 w 3180821"/>
                    <a:gd name="connsiteY86" fmla="*/ 852152 h 2276195"/>
                    <a:gd name="connsiteX87" fmla="*/ 1214438 w 3180821"/>
                    <a:gd name="connsiteY87" fmla="*/ 856913 h 2276195"/>
                    <a:gd name="connsiteX88" fmla="*/ 1220788 w 3180821"/>
                    <a:gd name="connsiteY88" fmla="*/ 870665 h 2276195"/>
                    <a:gd name="connsiteX89" fmla="*/ 1231371 w 3180821"/>
                    <a:gd name="connsiteY89" fmla="*/ 905577 h 2276195"/>
                    <a:gd name="connsiteX90" fmla="*/ 1243542 w 3180821"/>
                    <a:gd name="connsiteY90" fmla="*/ 966936 h 2276195"/>
                    <a:gd name="connsiteX91" fmla="*/ 1255184 w 3180821"/>
                    <a:gd name="connsiteY91" fmla="*/ 1083836 h 2276195"/>
                    <a:gd name="connsiteX92" fmla="*/ 1255184 w 3180821"/>
                    <a:gd name="connsiteY92" fmla="*/ 1107110 h 2276195"/>
                    <a:gd name="connsiteX93" fmla="*/ 1238780 w 3180821"/>
                    <a:gd name="connsiteY93" fmla="*/ 1120334 h 2276195"/>
                    <a:gd name="connsiteX94" fmla="*/ 1209146 w 3180821"/>
                    <a:gd name="connsiteY94" fmla="*/ 1140434 h 2276195"/>
                    <a:gd name="connsiteX95" fmla="*/ 1181630 w 3180821"/>
                    <a:gd name="connsiteY95" fmla="*/ 1151542 h 2276195"/>
                    <a:gd name="connsiteX96" fmla="*/ 1157288 w 3180821"/>
                    <a:gd name="connsiteY96" fmla="*/ 1155774 h 2276195"/>
                    <a:gd name="connsiteX97" fmla="*/ 1135592 w 3180821"/>
                    <a:gd name="connsiteY97" fmla="*/ 1152600 h 2276195"/>
                    <a:gd name="connsiteX98" fmla="*/ 1115484 w 3180821"/>
                    <a:gd name="connsiteY98" fmla="*/ 1143608 h 2276195"/>
                    <a:gd name="connsiteX99" fmla="*/ 1089555 w 3180821"/>
                    <a:gd name="connsiteY99" fmla="*/ 1122979 h 2276195"/>
                    <a:gd name="connsiteX100" fmla="*/ 1062038 w 3180821"/>
                    <a:gd name="connsiteY100" fmla="*/ 1084894 h 2276195"/>
                    <a:gd name="connsiteX101" fmla="*/ 1044046 w 3180821"/>
                    <a:gd name="connsiteY101" fmla="*/ 1043635 h 2276195"/>
                    <a:gd name="connsiteX102" fmla="*/ 1027113 w 3180821"/>
                    <a:gd name="connsiteY102" fmla="*/ 992326 h 2276195"/>
                    <a:gd name="connsiteX103" fmla="*/ 1025525 w 3180821"/>
                    <a:gd name="connsiteY103" fmla="*/ 983334 h 2276195"/>
                    <a:gd name="connsiteX104" fmla="*/ 1016000 w 3180821"/>
                    <a:gd name="connsiteY104" fmla="*/ 955828 h 2276195"/>
                    <a:gd name="connsiteX105" fmla="*/ 1001184 w 3180821"/>
                    <a:gd name="connsiteY105" fmla="*/ 882831 h 2276195"/>
                    <a:gd name="connsiteX106" fmla="*/ 992188 w 3180821"/>
                    <a:gd name="connsiteY106" fmla="*/ 796082 h 2276195"/>
                    <a:gd name="connsiteX107" fmla="*/ 987425 w 3180821"/>
                    <a:gd name="connsiteY107" fmla="*/ 704573 h 2276195"/>
                    <a:gd name="connsiteX108" fmla="*/ 987425 w 3180821"/>
                    <a:gd name="connsiteY108" fmla="*/ 488758 h 2276195"/>
                    <a:gd name="connsiteX109" fmla="*/ 990071 w 3180821"/>
                    <a:gd name="connsiteY109" fmla="*/ 437978 h 2276195"/>
                    <a:gd name="connsiteX110" fmla="*/ 981605 w 3180821"/>
                    <a:gd name="connsiteY110" fmla="*/ 415232 h 2276195"/>
                    <a:gd name="connsiteX111" fmla="*/ 964671 w 3180821"/>
                    <a:gd name="connsiteY111" fmla="*/ 378734 h 2276195"/>
                    <a:gd name="connsiteX112" fmla="*/ 947209 w 3180821"/>
                    <a:gd name="connsiteY112" fmla="*/ 352815 h 2276195"/>
                    <a:gd name="connsiteX113" fmla="*/ 931334 w 3180821"/>
                    <a:gd name="connsiteY113" fmla="*/ 335360 h 2276195"/>
                    <a:gd name="connsiteX114" fmla="*/ 914400 w 3180821"/>
                    <a:gd name="connsiteY114" fmla="*/ 325839 h 2276195"/>
                    <a:gd name="connsiteX115" fmla="*/ 899055 w 3180821"/>
                    <a:gd name="connsiteY115" fmla="*/ 323723 h 2276195"/>
                    <a:gd name="connsiteX116" fmla="*/ 884767 w 3180821"/>
                    <a:gd name="connsiteY116" fmla="*/ 326896 h 2276195"/>
                    <a:gd name="connsiteX117" fmla="*/ 869950 w 3180821"/>
                    <a:gd name="connsiteY117" fmla="*/ 334302 h 2276195"/>
                    <a:gd name="connsiteX118" fmla="*/ 850900 w 3180821"/>
                    <a:gd name="connsiteY118" fmla="*/ 352815 h 2276195"/>
                    <a:gd name="connsiteX119" fmla="*/ 829734 w 3180821"/>
                    <a:gd name="connsiteY119" fmla="*/ 382966 h 2276195"/>
                    <a:gd name="connsiteX120" fmla="*/ 809096 w 3180821"/>
                    <a:gd name="connsiteY120" fmla="*/ 424754 h 2276195"/>
                    <a:gd name="connsiteX121" fmla="*/ 805921 w 3180821"/>
                    <a:gd name="connsiteY121" fmla="*/ 433217 h 2276195"/>
                    <a:gd name="connsiteX122" fmla="*/ 800100 w 3180821"/>
                    <a:gd name="connsiteY122" fmla="*/ 459136 h 2276195"/>
                    <a:gd name="connsiteX123" fmla="*/ 796925 w 3180821"/>
                    <a:gd name="connsiteY123" fmla="*/ 514148 h 2276195"/>
                    <a:gd name="connsiteX124" fmla="*/ 804863 w 3180821"/>
                    <a:gd name="connsiteY124" fmla="*/ 569688 h 2276195"/>
                    <a:gd name="connsiteX125" fmla="*/ 819680 w 3180821"/>
                    <a:gd name="connsiteY125" fmla="*/ 624700 h 2276195"/>
                    <a:gd name="connsiteX126" fmla="*/ 849842 w 3180821"/>
                    <a:gd name="connsiteY126" fmla="*/ 701399 h 2276195"/>
                    <a:gd name="connsiteX127" fmla="*/ 892175 w 3180821"/>
                    <a:gd name="connsiteY127" fmla="*/ 783916 h 2276195"/>
                    <a:gd name="connsiteX128" fmla="*/ 906992 w 3180821"/>
                    <a:gd name="connsiteY128" fmla="*/ 811422 h 2276195"/>
                    <a:gd name="connsiteX129" fmla="*/ 918105 w 3180821"/>
                    <a:gd name="connsiteY129" fmla="*/ 835754 h 2276195"/>
                    <a:gd name="connsiteX130" fmla="*/ 932921 w 3180821"/>
                    <a:gd name="connsiteY130" fmla="*/ 891824 h 2276195"/>
                    <a:gd name="connsiteX131" fmla="*/ 942446 w 3180821"/>
                    <a:gd name="connsiteY131" fmla="*/ 966936 h 2276195"/>
                    <a:gd name="connsiteX132" fmla="*/ 943505 w 3180821"/>
                    <a:gd name="connsiteY132" fmla="*/ 979631 h 2276195"/>
                    <a:gd name="connsiteX133" fmla="*/ 938742 w 3180821"/>
                    <a:gd name="connsiteY133" fmla="*/ 982805 h 2276195"/>
                    <a:gd name="connsiteX134" fmla="*/ 929746 w 3180821"/>
                    <a:gd name="connsiteY134" fmla="*/ 984391 h 2276195"/>
                    <a:gd name="connsiteX135" fmla="*/ 914400 w 3180821"/>
                    <a:gd name="connsiteY135" fmla="*/ 979631 h 2276195"/>
                    <a:gd name="connsiteX136" fmla="*/ 892175 w 3180821"/>
                    <a:gd name="connsiteY136" fmla="*/ 961117 h 2276195"/>
                    <a:gd name="connsiteX137" fmla="*/ 869950 w 3180821"/>
                    <a:gd name="connsiteY137" fmla="*/ 934140 h 2276195"/>
                    <a:gd name="connsiteX138" fmla="*/ 821267 w 3180821"/>
                    <a:gd name="connsiteY138" fmla="*/ 853739 h 2276195"/>
                    <a:gd name="connsiteX139" fmla="*/ 810155 w 3180821"/>
                    <a:gd name="connsiteY139" fmla="*/ 830994 h 2276195"/>
                    <a:gd name="connsiteX140" fmla="*/ 790046 w 3180821"/>
                    <a:gd name="connsiteY140" fmla="*/ 802959 h 2276195"/>
                    <a:gd name="connsiteX141" fmla="*/ 757238 w 3180821"/>
                    <a:gd name="connsiteY141" fmla="*/ 768576 h 2276195"/>
                    <a:gd name="connsiteX142" fmla="*/ 738188 w 3180821"/>
                    <a:gd name="connsiteY142" fmla="*/ 756939 h 2276195"/>
                    <a:gd name="connsiteX143" fmla="*/ 728663 w 3180821"/>
                    <a:gd name="connsiteY143" fmla="*/ 754824 h 2276195"/>
                    <a:gd name="connsiteX144" fmla="*/ 716492 w 3180821"/>
                    <a:gd name="connsiteY144" fmla="*/ 758526 h 2276195"/>
                    <a:gd name="connsiteX145" fmla="*/ 706438 w 3180821"/>
                    <a:gd name="connsiteY145" fmla="*/ 773866 h 2276195"/>
                    <a:gd name="connsiteX146" fmla="*/ 703263 w 3180821"/>
                    <a:gd name="connsiteY146" fmla="*/ 796611 h 2276195"/>
                    <a:gd name="connsiteX147" fmla="*/ 705379 w 3180821"/>
                    <a:gd name="connsiteY147" fmla="*/ 820943 h 2276195"/>
                    <a:gd name="connsiteX148" fmla="*/ 713317 w 3180821"/>
                    <a:gd name="connsiteY148" fmla="*/ 843160 h 2276195"/>
                    <a:gd name="connsiteX149" fmla="*/ 718609 w 3180821"/>
                    <a:gd name="connsiteY149" fmla="*/ 851623 h 2276195"/>
                    <a:gd name="connsiteX150" fmla="*/ 733954 w 3180821"/>
                    <a:gd name="connsiteY150" fmla="*/ 873839 h 2276195"/>
                    <a:gd name="connsiteX151" fmla="*/ 784225 w 3180821"/>
                    <a:gd name="connsiteY151" fmla="*/ 963762 h 2276195"/>
                    <a:gd name="connsiteX152" fmla="*/ 865717 w 3180821"/>
                    <a:gd name="connsiteY152" fmla="*/ 1119805 h 2276195"/>
                    <a:gd name="connsiteX153" fmla="*/ 882121 w 3180821"/>
                    <a:gd name="connsiteY153" fmla="*/ 1152600 h 2276195"/>
                    <a:gd name="connsiteX154" fmla="*/ 886355 w 3180821"/>
                    <a:gd name="connsiteY154" fmla="*/ 1171643 h 2276195"/>
                    <a:gd name="connsiteX155" fmla="*/ 886355 w 3180821"/>
                    <a:gd name="connsiteY155" fmla="*/ 1199149 h 2276195"/>
                    <a:gd name="connsiteX156" fmla="*/ 879475 w 3180821"/>
                    <a:gd name="connsiteY156" fmla="*/ 1217133 h 2276195"/>
                    <a:gd name="connsiteX157" fmla="*/ 867834 w 3180821"/>
                    <a:gd name="connsiteY157" fmla="*/ 1228241 h 2276195"/>
                    <a:gd name="connsiteX158" fmla="*/ 847196 w 3180821"/>
                    <a:gd name="connsiteY158" fmla="*/ 1233531 h 2276195"/>
                    <a:gd name="connsiteX159" fmla="*/ 824442 w 3180821"/>
                    <a:gd name="connsiteY159" fmla="*/ 1229299 h 2276195"/>
                    <a:gd name="connsiteX160" fmla="*/ 821267 w 3180821"/>
                    <a:gd name="connsiteY160" fmla="*/ 1228770 h 2276195"/>
                    <a:gd name="connsiteX161" fmla="*/ 637646 w 3180821"/>
                    <a:gd name="connsiteY161" fmla="*/ 807190 h 2276195"/>
                    <a:gd name="connsiteX162" fmla="*/ 515938 w 3180821"/>
                    <a:gd name="connsiteY162" fmla="*/ 524727 h 2276195"/>
                    <a:gd name="connsiteX163" fmla="*/ 488421 w 3180821"/>
                    <a:gd name="connsiteY163" fmla="*/ 459136 h 2276195"/>
                    <a:gd name="connsiteX164" fmla="*/ 436034 w 3180821"/>
                    <a:gd name="connsiteY164" fmla="*/ 345939 h 2276195"/>
                    <a:gd name="connsiteX165" fmla="*/ 385763 w 3180821"/>
                    <a:gd name="connsiteY165" fmla="*/ 251255 h 2276195"/>
                    <a:gd name="connsiteX166" fmla="*/ 337609 w 3180821"/>
                    <a:gd name="connsiteY166" fmla="*/ 175614 h 2276195"/>
                    <a:gd name="connsiteX167" fmla="*/ 291571 w 3180821"/>
                    <a:gd name="connsiteY167" fmla="*/ 115842 h 2276195"/>
                    <a:gd name="connsiteX168" fmla="*/ 248179 w 3180821"/>
                    <a:gd name="connsiteY168" fmla="*/ 70881 h 2276195"/>
                    <a:gd name="connsiteX169" fmla="*/ 207963 w 3180821"/>
                    <a:gd name="connsiteY169" fmla="*/ 38085 h 2276195"/>
                    <a:gd name="connsiteX170" fmla="*/ 171450 w 3180821"/>
                    <a:gd name="connsiteY170" fmla="*/ 16398 h 2276195"/>
                    <a:gd name="connsiteX171" fmla="*/ 137584 w 3180821"/>
                    <a:gd name="connsiteY171" fmla="*/ 4232 h 2276195"/>
                    <a:gd name="connsiteX172" fmla="*/ 107421 w 3180821"/>
                    <a:gd name="connsiteY172" fmla="*/ 0 h 2276195"/>
                    <a:gd name="connsiteX173" fmla="*/ 80434 w 3180821"/>
                    <a:gd name="connsiteY173" fmla="*/ 1587 h 2276195"/>
                    <a:gd name="connsiteX174" fmla="*/ 58738 w 3180821"/>
                    <a:gd name="connsiteY174" fmla="*/ 6877 h 2276195"/>
                    <a:gd name="connsiteX175" fmla="*/ 17463 w 3180821"/>
                    <a:gd name="connsiteY175" fmla="*/ 28035 h 2276195"/>
                    <a:gd name="connsiteX176" fmla="*/ 10584 w 3180821"/>
                    <a:gd name="connsiteY176" fmla="*/ 34911 h 2276195"/>
                    <a:gd name="connsiteX177" fmla="*/ 6879 w 3180821"/>
                    <a:gd name="connsiteY177" fmla="*/ 40201 h 2276195"/>
                    <a:gd name="connsiteX178" fmla="*/ 1588 w 3180821"/>
                    <a:gd name="connsiteY178" fmla="*/ 53425 h 2276195"/>
                    <a:gd name="connsiteX179" fmla="*/ 0 w 3180821"/>
                    <a:gd name="connsiteY179" fmla="*/ 79344 h 2276195"/>
                    <a:gd name="connsiteX180" fmla="*/ 7409 w 3180821"/>
                    <a:gd name="connsiteY180" fmla="*/ 122719 h 2276195"/>
                    <a:gd name="connsiteX181" fmla="*/ 25929 w 3180821"/>
                    <a:gd name="connsiteY181" fmla="*/ 175085 h 2276195"/>
                    <a:gd name="connsiteX182" fmla="*/ 68263 w 3180821"/>
                    <a:gd name="connsiteY182" fmla="*/ 265537 h 2276195"/>
                    <a:gd name="connsiteX183" fmla="*/ 146050 w 3180821"/>
                    <a:gd name="connsiteY183" fmla="*/ 403066 h 2276195"/>
                    <a:gd name="connsiteX184" fmla="*/ 235479 w 3180821"/>
                    <a:gd name="connsiteY184" fmla="*/ 541653 h 2276195"/>
                    <a:gd name="connsiteX185" fmla="*/ 322263 w 3180821"/>
                    <a:gd name="connsiteY185" fmla="*/ 668603 h 2276195"/>
                    <a:gd name="connsiteX186" fmla="*/ 422804 w 3180821"/>
                    <a:gd name="connsiteY186" fmla="*/ 808777 h 2276195"/>
                    <a:gd name="connsiteX187" fmla="*/ 439738 w 3180821"/>
                    <a:gd name="connsiteY187" fmla="*/ 830465 h 2276195"/>
                    <a:gd name="connsiteX188" fmla="*/ 466196 w 3180821"/>
                    <a:gd name="connsiteY188" fmla="*/ 875426 h 2276195"/>
                    <a:gd name="connsiteX189" fmla="*/ 516467 w 3180821"/>
                    <a:gd name="connsiteY189" fmla="*/ 970639 h 2276195"/>
                    <a:gd name="connsiteX190" fmla="*/ 564092 w 3180821"/>
                    <a:gd name="connsiteY190" fmla="*/ 1069554 h 2276195"/>
                    <a:gd name="connsiteX191" fmla="*/ 606425 w 3180821"/>
                    <a:gd name="connsiteY191" fmla="*/ 1172172 h 2276195"/>
                    <a:gd name="connsiteX192" fmla="*/ 664634 w 3180821"/>
                    <a:gd name="connsiteY192" fmla="*/ 1327685 h 2276195"/>
                    <a:gd name="connsiteX193" fmla="*/ 729192 w 3180821"/>
                    <a:gd name="connsiteY193" fmla="*/ 1531863 h 2276195"/>
                    <a:gd name="connsiteX194" fmla="*/ 779463 w 3180821"/>
                    <a:gd name="connsiteY194" fmla="*/ 1720172 h 2276195"/>
                    <a:gd name="connsiteX195" fmla="*/ 815975 w 3180821"/>
                    <a:gd name="connsiteY195" fmla="*/ 1879389 h 2276195"/>
                    <a:gd name="connsiteX196" fmla="*/ 848784 w 3180821"/>
                    <a:gd name="connsiteY196" fmla="*/ 2045482 h 2276195"/>
                    <a:gd name="connsiteX197" fmla="*/ 760040 w 3180821"/>
                    <a:gd name="connsiteY197" fmla="*/ 2097549 h 2276195"/>
                    <a:gd name="connsiteX198" fmla="*/ 661770 w 3180821"/>
                    <a:gd name="connsiteY198" fmla="*/ 2117118 h 2276195"/>
                    <a:gd name="connsiteX199" fmla="*/ 403631 w 3180821"/>
                    <a:gd name="connsiteY199" fmla="*/ 2276195 h 2276195"/>
                    <a:gd name="connsiteX0" fmla="*/ 403631 w 3180821"/>
                    <a:gd name="connsiteY0" fmla="*/ 2276195 h 2276195"/>
                    <a:gd name="connsiteX1" fmla="*/ 3085922 w 3180821"/>
                    <a:gd name="connsiteY1" fmla="*/ 2109788 h 2276195"/>
                    <a:gd name="connsiteX2" fmla="*/ 3083984 w 3180821"/>
                    <a:gd name="connsiteY2" fmla="*/ 2107899 h 2276195"/>
                    <a:gd name="connsiteX3" fmla="*/ 3060171 w 3180821"/>
                    <a:gd name="connsiteY3" fmla="*/ 2076161 h 2276195"/>
                    <a:gd name="connsiteX4" fmla="*/ 3042180 w 3180821"/>
                    <a:gd name="connsiteY4" fmla="*/ 2031200 h 2276195"/>
                    <a:gd name="connsiteX5" fmla="*/ 3036888 w 3180821"/>
                    <a:gd name="connsiteY5" fmla="*/ 1986767 h 2276195"/>
                    <a:gd name="connsiteX6" fmla="*/ 3040063 w 3180821"/>
                    <a:gd name="connsiteY6" fmla="*/ 1943393 h 2276195"/>
                    <a:gd name="connsiteX7" fmla="*/ 3048000 w 3180821"/>
                    <a:gd name="connsiteY7" fmla="*/ 1902134 h 2276195"/>
                    <a:gd name="connsiteX8" fmla="*/ 3064404 w 3180821"/>
                    <a:gd name="connsiteY8" fmla="*/ 1846593 h 2276195"/>
                    <a:gd name="connsiteX9" fmla="*/ 3071813 w 3180821"/>
                    <a:gd name="connsiteY9" fmla="*/ 1817501 h 2276195"/>
                    <a:gd name="connsiteX10" fmla="*/ 3076576 w 3180821"/>
                    <a:gd name="connsiteY10" fmla="*/ 1803748 h 2276195"/>
                    <a:gd name="connsiteX11" fmla="*/ 3095626 w 3180821"/>
                    <a:gd name="connsiteY11" fmla="*/ 1767250 h 2276195"/>
                    <a:gd name="connsiteX12" fmla="*/ 3142192 w 3180821"/>
                    <a:gd name="connsiteY12" fmla="*/ 1697427 h 2276195"/>
                    <a:gd name="connsiteX13" fmla="*/ 3180821 w 3180821"/>
                    <a:gd name="connsiteY13" fmla="*/ 1644531 h 2276195"/>
                    <a:gd name="connsiteX14" fmla="*/ 3045354 w 3180821"/>
                    <a:gd name="connsiteY14" fmla="*/ 1603802 h 2276195"/>
                    <a:gd name="connsiteX15" fmla="*/ 2453217 w 3180821"/>
                    <a:gd name="connsiteY15" fmla="*/ 1417079 h 2276195"/>
                    <a:gd name="connsiteX16" fmla="*/ 2216680 w 3180821"/>
                    <a:gd name="connsiteY16" fmla="*/ 1336678 h 2276195"/>
                    <a:gd name="connsiteX17" fmla="*/ 2145242 w 3180821"/>
                    <a:gd name="connsiteY17" fmla="*/ 1310230 h 2276195"/>
                    <a:gd name="connsiteX18" fmla="*/ 2119313 w 3180821"/>
                    <a:gd name="connsiteY18" fmla="*/ 1298064 h 2276195"/>
                    <a:gd name="connsiteX19" fmla="*/ 2116138 w 3180821"/>
                    <a:gd name="connsiteY19" fmla="*/ 1294361 h 2276195"/>
                    <a:gd name="connsiteX20" fmla="*/ 2103438 w 3180821"/>
                    <a:gd name="connsiteY20" fmla="*/ 1293303 h 2276195"/>
                    <a:gd name="connsiteX21" fmla="*/ 2083330 w 3180821"/>
                    <a:gd name="connsiteY21" fmla="*/ 1284311 h 2276195"/>
                    <a:gd name="connsiteX22" fmla="*/ 2064280 w 3180821"/>
                    <a:gd name="connsiteY22" fmla="*/ 1265268 h 2276195"/>
                    <a:gd name="connsiteX23" fmla="*/ 2062163 w 3180821"/>
                    <a:gd name="connsiteY23" fmla="*/ 1260508 h 2276195"/>
                    <a:gd name="connsiteX24" fmla="*/ 2001309 w 3180821"/>
                    <a:gd name="connsiteY24" fmla="*/ 1085423 h 2276195"/>
                    <a:gd name="connsiteX25" fmla="*/ 1991254 w 3180821"/>
                    <a:gd name="connsiteY25" fmla="*/ 1038874 h 2276195"/>
                    <a:gd name="connsiteX26" fmla="*/ 1974321 w 3180821"/>
                    <a:gd name="connsiteY26" fmla="*/ 990210 h 2276195"/>
                    <a:gd name="connsiteX27" fmla="*/ 1963209 w 3180821"/>
                    <a:gd name="connsiteY27" fmla="*/ 967994 h 2276195"/>
                    <a:gd name="connsiteX28" fmla="*/ 1951038 w 3180821"/>
                    <a:gd name="connsiteY28" fmla="*/ 952125 h 2276195"/>
                    <a:gd name="connsiteX29" fmla="*/ 1938867 w 3180821"/>
                    <a:gd name="connsiteY29" fmla="*/ 943133 h 2276195"/>
                    <a:gd name="connsiteX30" fmla="*/ 1927225 w 3180821"/>
                    <a:gd name="connsiteY30" fmla="*/ 939430 h 2276195"/>
                    <a:gd name="connsiteX31" fmla="*/ 1915054 w 3180821"/>
                    <a:gd name="connsiteY31" fmla="*/ 939959 h 2276195"/>
                    <a:gd name="connsiteX32" fmla="*/ 1898121 w 3180821"/>
                    <a:gd name="connsiteY32" fmla="*/ 946835 h 2276195"/>
                    <a:gd name="connsiteX33" fmla="*/ 1879071 w 3180821"/>
                    <a:gd name="connsiteY33" fmla="*/ 963762 h 2276195"/>
                    <a:gd name="connsiteX34" fmla="*/ 1858434 w 3180821"/>
                    <a:gd name="connsiteY34" fmla="*/ 991268 h 2276195"/>
                    <a:gd name="connsiteX35" fmla="*/ 1855788 w 3180821"/>
                    <a:gd name="connsiteY35" fmla="*/ 997086 h 2276195"/>
                    <a:gd name="connsiteX36" fmla="*/ 1846263 w 3180821"/>
                    <a:gd name="connsiteY36" fmla="*/ 1025121 h 2276195"/>
                    <a:gd name="connsiteX37" fmla="*/ 1827213 w 3180821"/>
                    <a:gd name="connsiteY37" fmla="*/ 1116102 h 2276195"/>
                    <a:gd name="connsiteX38" fmla="*/ 1805517 w 3180821"/>
                    <a:gd name="connsiteY38" fmla="*/ 1261566 h 2276195"/>
                    <a:gd name="connsiteX39" fmla="*/ 1802342 w 3180821"/>
                    <a:gd name="connsiteY39" fmla="*/ 1290658 h 2276195"/>
                    <a:gd name="connsiteX40" fmla="*/ 1790700 w 3180821"/>
                    <a:gd name="connsiteY40" fmla="*/ 1303353 h 2276195"/>
                    <a:gd name="connsiteX41" fmla="*/ 1770063 w 3180821"/>
                    <a:gd name="connsiteY41" fmla="*/ 1321867 h 2276195"/>
                    <a:gd name="connsiteX42" fmla="*/ 1751013 w 3180821"/>
                    <a:gd name="connsiteY42" fmla="*/ 1331388 h 2276195"/>
                    <a:gd name="connsiteX43" fmla="*/ 1735138 w 3180821"/>
                    <a:gd name="connsiteY43" fmla="*/ 1334562 h 2276195"/>
                    <a:gd name="connsiteX44" fmla="*/ 1720850 w 3180821"/>
                    <a:gd name="connsiteY44" fmla="*/ 1330859 h 2276195"/>
                    <a:gd name="connsiteX45" fmla="*/ 1708680 w 3180821"/>
                    <a:gd name="connsiteY45" fmla="*/ 1321867 h 2276195"/>
                    <a:gd name="connsiteX46" fmla="*/ 1692275 w 3180821"/>
                    <a:gd name="connsiteY46" fmla="*/ 1300180 h 2276195"/>
                    <a:gd name="connsiteX47" fmla="*/ 1677459 w 3180821"/>
                    <a:gd name="connsiteY47" fmla="*/ 1262095 h 2276195"/>
                    <a:gd name="connsiteX48" fmla="*/ 1667405 w 3180821"/>
                    <a:gd name="connsiteY48" fmla="*/ 1221894 h 2276195"/>
                    <a:gd name="connsiteX49" fmla="*/ 1659467 w 3180821"/>
                    <a:gd name="connsiteY49" fmla="*/ 1170585 h 2276195"/>
                    <a:gd name="connsiteX50" fmla="*/ 1658938 w 3180821"/>
                    <a:gd name="connsiteY50" fmla="*/ 1162650 h 2276195"/>
                    <a:gd name="connsiteX51" fmla="*/ 1655234 w 3180821"/>
                    <a:gd name="connsiteY51" fmla="*/ 1151542 h 2276195"/>
                    <a:gd name="connsiteX52" fmla="*/ 1646767 w 3180821"/>
                    <a:gd name="connsiteY52" fmla="*/ 1135145 h 2276195"/>
                    <a:gd name="connsiteX53" fmla="*/ 1636184 w 3180821"/>
                    <a:gd name="connsiteY53" fmla="*/ 1121921 h 2276195"/>
                    <a:gd name="connsiteX54" fmla="*/ 1624542 w 3180821"/>
                    <a:gd name="connsiteY54" fmla="*/ 1113457 h 2276195"/>
                    <a:gd name="connsiteX55" fmla="*/ 1604963 w 3180821"/>
                    <a:gd name="connsiteY55" fmla="*/ 1107110 h 2276195"/>
                    <a:gd name="connsiteX56" fmla="*/ 1577446 w 3180821"/>
                    <a:gd name="connsiteY56" fmla="*/ 1107639 h 2276195"/>
                    <a:gd name="connsiteX57" fmla="*/ 1537230 w 3180821"/>
                    <a:gd name="connsiteY57" fmla="*/ 1121392 h 2276195"/>
                    <a:gd name="connsiteX58" fmla="*/ 1499130 w 3180821"/>
                    <a:gd name="connsiteY58" fmla="*/ 1144137 h 2276195"/>
                    <a:gd name="connsiteX59" fmla="*/ 1494896 w 3180821"/>
                    <a:gd name="connsiteY59" fmla="*/ 1147311 h 2276195"/>
                    <a:gd name="connsiteX60" fmla="*/ 1475317 w 3180821"/>
                    <a:gd name="connsiteY60" fmla="*/ 1150484 h 2276195"/>
                    <a:gd name="connsiteX61" fmla="*/ 1445684 w 3180821"/>
                    <a:gd name="connsiteY61" fmla="*/ 1149426 h 2276195"/>
                    <a:gd name="connsiteX62" fmla="*/ 1426634 w 3180821"/>
                    <a:gd name="connsiteY62" fmla="*/ 1143608 h 2276195"/>
                    <a:gd name="connsiteX63" fmla="*/ 1414992 w 3180821"/>
                    <a:gd name="connsiteY63" fmla="*/ 1132500 h 2276195"/>
                    <a:gd name="connsiteX64" fmla="*/ 1409700 w 3180821"/>
                    <a:gd name="connsiteY64" fmla="*/ 1114515 h 2276195"/>
                    <a:gd name="connsiteX65" fmla="*/ 1412875 w 3180821"/>
                    <a:gd name="connsiteY65" fmla="*/ 1093886 h 2276195"/>
                    <a:gd name="connsiteX66" fmla="*/ 1413405 w 3180821"/>
                    <a:gd name="connsiteY66" fmla="*/ 1091770 h 2276195"/>
                    <a:gd name="connsiteX67" fmla="*/ 1421342 w 3180821"/>
                    <a:gd name="connsiteY67" fmla="*/ 1049453 h 2276195"/>
                    <a:gd name="connsiteX68" fmla="*/ 1429809 w 3180821"/>
                    <a:gd name="connsiteY68" fmla="*/ 975928 h 2276195"/>
                    <a:gd name="connsiteX69" fmla="*/ 1431925 w 3180821"/>
                    <a:gd name="connsiteY69" fmla="*/ 912453 h 2276195"/>
                    <a:gd name="connsiteX70" fmla="*/ 1429809 w 3180821"/>
                    <a:gd name="connsiteY70" fmla="*/ 858499 h 2276195"/>
                    <a:gd name="connsiteX71" fmla="*/ 1422930 w 3180821"/>
                    <a:gd name="connsiteY71" fmla="*/ 813538 h 2276195"/>
                    <a:gd name="connsiteX72" fmla="*/ 1411817 w 3180821"/>
                    <a:gd name="connsiteY72" fmla="*/ 775982 h 2276195"/>
                    <a:gd name="connsiteX73" fmla="*/ 1399117 w 3180821"/>
                    <a:gd name="connsiteY73" fmla="*/ 746360 h 2276195"/>
                    <a:gd name="connsiteX74" fmla="*/ 1383771 w 3180821"/>
                    <a:gd name="connsiteY74" fmla="*/ 723615 h 2276195"/>
                    <a:gd name="connsiteX75" fmla="*/ 1366838 w 3180821"/>
                    <a:gd name="connsiteY75" fmla="*/ 706159 h 2276195"/>
                    <a:gd name="connsiteX76" fmla="*/ 1349375 w 3180821"/>
                    <a:gd name="connsiteY76" fmla="*/ 692935 h 2276195"/>
                    <a:gd name="connsiteX77" fmla="*/ 1323446 w 3180821"/>
                    <a:gd name="connsiteY77" fmla="*/ 681827 h 2276195"/>
                    <a:gd name="connsiteX78" fmla="*/ 1282700 w 3180821"/>
                    <a:gd name="connsiteY78" fmla="*/ 676538 h 2276195"/>
                    <a:gd name="connsiteX79" fmla="*/ 1275821 w 3180821"/>
                    <a:gd name="connsiteY79" fmla="*/ 678125 h 2276195"/>
                    <a:gd name="connsiteX80" fmla="*/ 1264180 w 3180821"/>
                    <a:gd name="connsiteY80" fmla="*/ 681827 h 2276195"/>
                    <a:gd name="connsiteX81" fmla="*/ 1245659 w 3180821"/>
                    <a:gd name="connsiteY81" fmla="*/ 690291 h 2276195"/>
                    <a:gd name="connsiteX82" fmla="*/ 1223963 w 3180821"/>
                    <a:gd name="connsiteY82" fmla="*/ 707746 h 2276195"/>
                    <a:gd name="connsiteX83" fmla="*/ 1206500 w 3180821"/>
                    <a:gd name="connsiteY83" fmla="*/ 735252 h 2276195"/>
                    <a:gd name="connsiteX84" fmla="*/ 1199621 w 3180821"/>
                    <a:gd name="connsiteY84" fmla="*/ 765403 h 2276195"/>
                    <a:gd name="connsiteX85" fmla="*/ 1200680 w 3180821"/>
                    <a:gd name="connsiteY85" fmla="*/ 810364 h 2276195"/>
                    <a:gd name="connsiteX86" fmla="*/ 1212321 w 3180821"/>
                    <a:gd name="connsiteY86" fmla="*/ 852152 h 2276195"/>
                    <a:gd name="connsiteX87" fmla="*/ 1214438 w 3180821"/>
                    <a:gd name="connsiteY87" fmla="*/ 856913 h 2276195"/>
                    <a:gd name="connsiteX88" fmla="*/ 1220788 w 3180821"/>
                    <a:gd name="connsiteY88" fmla="*/ 870665 h 2276195"/>
                    <a:gd name="connsiteX89" fmla="*/ 1231371 w 3180821"/>
                    <a:gd name="connsiteY89" fmla="*/ 905577 h 2276195"/>
                    <a:gd name="connsiteX90" fmla="*/ 1243542 w 3180821"/>
                    <a:gd name="connsiteY90" fmla="*/ 966936 h 2276195"/>
                    <a:gd name="connsiteX91" fmla="*/ 1255184 w 3180821"/>
                    <a:gd name="connsiteY91" fmla="*/ 1083836 h 2276195"/>
                    <a:gd name="connsiteX92" fmla="*/ 1255184 w 3180821"/>
                    <a:gd name="connsiteY92" fmla="*/ 1107110 h 2276195"/>
                    <a:gd name="connsiteX93" fmla="*/ 1238780 w 3180821"/>
                    <a:gd name="connsiteY93" fmla="*/ 1120334 h 2276195"/>
                    <a:gd name="connsiteX94" fmla="*/ 1209146 w 3180821"/>
                    <a:gd name="connsiteY94" fmla="*/ 1140434 h 2276195"/>
                    <a:gd name="connsiteX95" fmla="*/ 1181630 w 3180821"/>
                    <a:gd name="connsiteY95" fmla="*/ 1151542 h 2276195"/>
                    <a:gd name="connsiteX96" fmla="*/ 1157288 w 3180821"/>
                    <a:gd name="connsiteY96" fmla="*/ 1155774 h 2276195"/>
                    <a:gd name="connsiteX97" fmla="*/ 1135592 w 3180821"/>
                    <a:gd name="connsiteY97" fmla="*/ 1152600 h 2276195"/>
                    <a:gd name="connsiteX98" fmla="*/ 1115484 w 3180821"/>
                    <a:gd name="connsiteY98" fmla="*/ 1143608 h 2276195"/>
                    <a:gd name="connsiteX99" fmla="*/ 1089555 w 3180821"/>
                    <a:gd name="connsiteY99" fmla="*/ 1122979 h 2276195"/>
                    <a:gd name="connsiteX100" fmla="*/ 1062038 w 3180821"/>
                    <a:gd name="connsiteY100" fmla="*/ 1084894 h 2276195"/>
                    <a:gd name="connsiteX101" fmla="*/ 1044046 w 3180821"/>
                    <a:gd name="connsiteY101" fmla="*/ 1043635 h 2276195"/>
                    <a:gd name="connsiteX102" fmla="*/ 1027113 w 3180821"/>
                    <a:gd name="connsiteY102" fmla="*/ 992326 h 2276195"/>
                    <a:gd name="connsiteX103" fmla="*/ 1025525 w 3180821"/>
                    <a:gd name="connsiteY103" fmla="*/ 983334 h 2276195"/>
                    <a:gd name="connsiteX104" fmla="*/ 1016000 w 3180821"/>
                    <a:gd name="connsiteY104" fmla="*/ 955828 h 2276195"/>
                    <a:gd name="connsiteX105" fmla="*/ 1001184 w 3180821"/>
                    <a:gd name="connsiteY105" fmla="*/ 882831 h 2276195"/>
                    <a:gd name="connsiteX106" fmla="*/ 992188 w 3180821"/>
                    <a:gd name="connsiteY106" fmla="*/ 796082 h 2276195"/>
                    <a:gd name="connsiteX107" fmla="*/ 987425 w 3180821"/>
                    <a:gd name="connsiteY107" fmla="*/ 704573 h 2276195"/>
                    <a:gd name="connsiteX108" fmla="*/ 987425 w 3180821"/>
                    <a:gd name="connsiteY108" fmla="*/ 488758 h 2276195"/>
                    <a:gd name="connsiteX109" fmla="*/ 990071 w 3180821"/>
                    <a:gd name="connsiteY109" fmla="*/ 437978 h 2276195"/>
                    <a:gd name="connsiteX110" fmla="*/ 981605 w 3180821"/>
                    <a:gd name="connsiteY110" fmla="*/ 415232 h 2276195"/>
                    <a:gd name="connsiteX111" fmla="*/ 964671 w 3180821"/>
                    <a:gd name="connsiteY111" fmla="*/ 378734 h 2276195"/>
                    <a:gd name="connsiteX112" fmla="*/ 947209 w 3180821"/>
                    <a:gd name="connsiteY112" fmla="*/ 352815 h 2276195"/>
                    <a:gd name="connsiteX113" fmla="*/ 931334 w 3180821"/>
                    <a:gd name="connsiteY113" fmla="*/ 335360 h 2276195"/>
                    <a:gd name="connsiteX114" fmla="*/ 914400 w 3180821"/>
                    <a:gd name="connsiteY114" fmla="*/ 325839 h 2276195"/>
                    <a:gd name="connsiteX115" fmla="*/ 899055 w 3180821"/>
                    <a:gd name="connsiteY115" fmla="*/ 323723 h 2276195"/>
                    <a:gd name="connsiteX116" fmla="*/ 884767 w 3180821"/>
                    <a:gd name="connsiteY116" fmla="*/ 326896 h 2276195"/>
                    <a:gd name="connsiteX117" fmla="*/ 869950 w 3180821"/>
                    <a:gd name="connsiteY117" fmla="*/ 334302 h 2276195"/>
                    <a:gd name="connsiteX118" fmla="*/ 850900 w 3180821"/>
                    <a:gd name="connsiteY118" fmla="*/ 352815 h 2276195"/>
                    <a:gd name="connsiteX119" fmla="*/ 829734 w 3180821"/>
                    <a:gd name="connsiteY119" fmla="*/ 382966 h 2276195"/>
                    <a:gd name="connsiteX120" fmla="*/ 809096 w 3180821"/>
                    <a:gd name="connsiteY120" fmla="*/ 424754 h 2276195"/>
                    <a:gd name="connsiteX121" fmla="*/ 805921 w 3180821"/>
                    <a:gd name="connsiteY121" fmla="*/ 433217 h 2276195"/>
                    <a:gd name="connsiteX122" fmla="*/ 800100 w 3180821"/>
                    <a:gd name="connsiteY122" fmla="*/ 459136 h 2276195"/>
                    <a:gd name="connsiteX123" fmla="*/ 796925 w 3180821"/>
                    <a:gd name="connsiteY123" fmla="*/ 514148 h 2276195"/>
                    <a:gd name="connsiteX124" fmla="*/ 804863 w 3180821"/>
                    <a:gd name="connsiteY124" fmla="*/ 569688 h 2276195"/>
                    <a:gd name="connsiteX125" fmla="*/ 819680 w 3180821"/>
                    <a:gd name="connsiteY125" fmla="*/ 624700 h 2276195"/>
                    <a:gd name="connsiteX126" fmla="*/ 849842 w 3180821"/>
                    <a:gd name="connsiteY126" fmla="*/ 701399 h 2276195"/>
                    <a:gd name="connsiteX127" fmla="*/ 892175 w 3180821"/>
                    <a:gd name="connsiteY127" fmla="*/ 783916 h 2276195"/>
                    <a:gd name="connsiteX128" fmla="*/ 906992 w 3180821"/>
                    <a:gd name="connsiteY128" fmla="*/ 811422 h 2276195"/>
                    <a:gd name="connsiteX129" fmla="*/ 918105 w 3180821"/>
                    <a:gd name="connsiteY129" fmla="*/ 835754 h 2276195"/>
                    <a:gd name="connsiteX130" fmla="*/ 932921 w 3180821"/>
                    <a:gd name="connsiteY130" fmla="*/ 891824 h 2276195"/>
                    <a:gd name="connsiteX131" fmla="*/ 942446 w 3180821"/>
                    <a:gd name="connsiteY131" fmla="*/ 966936 h 2276195"/>
                    <a:gd name="connsiteX132" fmla="*/ 943505 w 3180821"/>
                    <a:gd name="connsiteY132" fmla="*/ 979631 h 2276195"/>
                    <a:gd name="connsiteX133" fmla="*/ 938742 w 3180821"/>
                    <a:gd name="connsiteY133" fmla="*/ 982805 h 2276195"/>
                    <a:gd name="connsiteX134" fmla="*/ 929746 w 3180821"/>
                    <a:gd name="connsiteY134" fmla="*/ 984391 h 2276195"/>
                    <a:gd name="connsiteX135" fmla="*/ 914400 w 3180821"/>
                    <a:gd name="connsiteY135" fmla="*/ 979631 h 2276195"/>
                    <a:gd name="connsiteX136" fmla="*/ 892175 w 3180821"/>
                    <a:gd name="connsiteY136" fmla="*/ 961117 h 2276195"/>
                    <a:gd name="connsiteX137" fmla="*/ 869950 w 3180821"/>
                    <a:gd name="connsiteY137" fmla="*/ 934140 h 2276195"/>
                    <a:gd name="connsiteX138" fmla="*/ 821267 w 3180821"/>
                    <a:gd name="connsiteY138" fmla="*/ 853739 h 2276195"/>
                    <a:gd name="connsiteX139" fmla="*/ 810155 w 3180821"/>
                    <a:gd name="connsiteY139" fmla="*/ 830994 h 2276195"/>
                    <a:gd name="connsiteX140" fmla="*/ 790046 w 3180821"/>
                    <a:gd name="connsiteY140" fmla="*/ 802959 h 2276195"/>
                    <a:gd name="connsiteX141" fmla="*/ 757238 w 3180821"/>
                    <a:gd name="connsiteY141" fmla="*/ 768576 h 2276195"/>
                    <a:gd name="connsiteX142" fmla="*/ 738188 w 3180821"/>
                    <a:gd name="connsiteY142" fmla="*/ 756939 h 2276195"/>
                    <a:gd name="connsiteX143" fmla="*/ 728663 w 3180821"/>
                    <a:gd name="connsiteY143" fmla="*/ 754824 h 2276195"/>
                    <a:gd name="connsiteX144" fmla="*/ 716492 w 3180821"/>
                    <a:gd name="connsiteY144" fmla="*/ 758526 h 2276195"/>
                    <a:gd name="connsiteX145" fmla="*/ 706438 w 3180821"/>
                    <a:gd name="connsiteY145" fmla="*/ 773866 h 2276195"/>
                    <a:gd name="connsiteX146" fmla="*/ 703263 w 3180821"/>
                    <a:gd name="connsiteY146" fmla="*/ 796611 h 2276195"/>
                    <a:gd name="connsiteX147" fmla="*/ 705379 w 3180821"/>
                    <a:gd name="connsiteY147" fmla="*/ 820943 h 2276195"/>
                    <a:gd name="connsiteX148" fmla="*/ 713317 w 3180821"/>
                    <a:gd name="connsiteY148" fmla="*/ 843160 h 2276195"/>
                    <a:gd name="connsiteX149" fmla="*/ 718609 w 3180821"/>
                    <a:gd name="connsiteY149" fmla="*/ 851623 h 2276195"/>
                    <a:gd name="connsiteX150" fmla="*/ 733954 w 3180821"/>
                    <a:gd name="connsiteY150" fmla="*/ 873839 h 2276195"/>
                    <a:gd name="connsiteX151" fmla="*/ 784225 w 3180821"/>
                    <a:gd name="connsiteY151" fmla="*/ 963762 h 2276195"/>
                    <a:gd name="connsiteX152" fmla="*/ 865717 w 3180821"/>
                    <a:gd name="connsiteY152" fmla="*/ 1119805 h 2276195"/>
                    <a:gd name="connsiteX153" fmla="*/ 882121 w 3180821"/>
                    <a:gd name="connsiteY153" fmla="*/ 1152600 h 2276195"/>
                    <a:gd name="connsiteX154" fmla="*/ 886355 w 3180821"/>
                    <a:gd name="connsiteY154" fmla="*/ 1171643 h 2276195"/>
                    <a:gd name="connsiteX155" fmla="*/ 886355 w 3180821"/>
                    <a:gd name="connsiteY155" fmla="*/ 1199149 h 2276195"/>
                    <a:gd name="connsiteX156" fmla="*/ 879475 w 3180821"/>
                    <a:gd name="connsiteY156" fmla="*/ 1217133 h 2276195"/>
                    <a:gd name="connsiteX157" fmla="*/ 867834 w 3180821"/>
                    <a:gd name="connsiteY157" fmla="*/ 1228241 h 2276195"/>
                    <a:gd name="connsiteX158" fmla="*/ 847196 w 3180821"/>
                    <a:gd name="connsiteY158" fmla="*/ 1233531 h 2276195"/>
                    <a:gd name="connsiteX159" fmla="*/ 824442 w 3180821"/>
                    <a:gd name="connsiteY159" fmla="*/ 1229299 h 2276195"/>
                    <a:gd name="connsiteX160" fmla="*/ 821267 w 3180821"/>
                    <a:gd name="connsiteY160" fmla="*/ 1228770 h 2276195"/>
                    <a:gd name="connsiteX161" fmla="*/ 637646 w 3180821"/>
                    <a:gd name="connsiteY161" fmla="*/ 807190 h 2276195"/>
                    <a:gd name="connsiteX162" fmla="*/ 515938 w 3180821"/>
                    <a:gd name="connsiteY162" fmla="*/ 524727 h 2276195"/>
                    <a:gd name="connsiteX163" fmla="*/ 488421 w 3180821"/>
                    <a:gd name="connsiteY163" fmla="*/ 459136 h 2276195"/>
                    <a:gd name="connsiteX164" fmla="*/ 436034 w 3180821"/>
                    <a:gd name="connsiteY164" fmla="*/ 345939 h 2276195"/>
                    <a:gd name="connsiteX165" fmla="*/ 385763 w 3180821"/>
                    <a:gd name="connsiteY165" fmla="*/ 251255 h 2276195"/>
                    <a:gd name="connsiteX166" fmla="*/ 337609 w 3180821"/>
                    <a:gd name="connsiteY166" fmla="*/ 175614 h 2276195"/>
                    <a:gd name="connsiteX167" fmla="*/ 291571 w 3180821"/>
                    <a:gd name="connsiteY167" fmla="*/ 115842 h 2276195"/>
                    <a:gd name="connsiteX168" fmla="*/ 248179 w 3180821"/>
                    <a:gd name="connsiteY168" fmla="*/ 70881 h 2276195"/>
                    <a:gd name="connsiteX169" fmla="*/ 207963 w 3180821"/>
                    <a:gd name="connsiteY169" fmla="*/ 38085 h 2276195"/>
                    <a:gd name="connsiteX170" fmla="*/ 171450 w 3180821"/>
                    <a:gd name="connsiteY170" fmla="*/ 16398 h 2276195"/>
                    <a:gd name="connsiteX171" fmla="*/ 137584 w 3180821"/>
                    <a:gd name="connsiteY171" fmla="*/ 4232 h 2276195"/>
                    <a:gd name="connsiteX172" fmla="*/ 107421 w 3180821"/>
                    <a:gd name="connsiteY172" fmla="*/ 0 h 2276195"/>
                    <a:gd name="connsiteX173" fmla="*/ 80434 w 3180821"/>
                    <a:gd name="connsiteY173" fmla="*/ 1587 h 2276195"/>
                    <a:gd name="connsiteX174" fmla="*/ 58738 w 3180821"/>
                    <a:gd name="connsiteY174" fmla="*/ 6877 h 2276195"/>
                    <a:gd name="connsiteX175" fmla="*/ 17463 w 3180821"/>
                    <a:gd name="connsiteY175" fmla="*/ 28035 h 2276195"/>
                    <a:gd name="connsiteX176" fmla="*/ 10584 w 3180821"/>
                    <a:gd name="connsiteY176" fmla="*/ 34911 h 2276195"/>
                    <a:gd name="connsiteX177" fmla="*/ 6879 w 3180821"/>
                    <a:gd name="connsiteY177" fmla="*/ 40201 h 2276195"/>
                    <a:gd name="connsiteX178" fmla="*/ 1588 w 3180821"/>
                    <a:gd name="connsiteY178" fmla="*/ 53425 h 2276195"/>
                    <a:gd name="connsiteX179" fmla="*/ 0 w 3180821"/>
                    <a:gd name="connsiteY179" fmla="*/ 79344 h 2276195"/>
                    <a:gd name="connsiteX180" fmla="*/ 7409 w 3180821"/>
                    <a:gd name="connsiteY180" fmla="*/ 122719 h 2276195"/>
                    <a:gd name="connsiteX181" fmla="*/ 25929 w 3180821"/>
                    <a:gd name="connsiteY181" fmla="*/ 175085 h 2276195"/>
                    <a:gd name="connsiteX182" fmla="*/ 68263 w 3180821"/>
                    <a:gd name="connsiteY182" fmla="*/ 265537 h 2276195"/>
                    <a:gd name="connsiteX183" fmla="*/ 146050 w 3180821"/>
                    <a:gd name="connsiteY183" fmla="*/ 403066 h 2276195"/>
                    <a:gd name="connsiteX184" fmla="*/ 235479 w 3180821"/>
                    <a:gd name="connsiteY184" fmla="*/ 541653 h 2276195"/>
                    <a:gd name="connsiteX185" fmla="*/ 322263 w 3180821"/>
                    <a:gd name="connsiteY185" fmla="*/ 668603 h 2276195"/>
                    <a:gd name="connsiteX186" fmla="*/ 422804 w 3180821"/>
                    <a:gd name="connsiteY186" fmla="*/ 808777 h 2276195"/>
                    <a:gd name="connsiteX187" fmla="*/ 439738 w 3180821"/>
                    <a:gd name="connsiteY187" fmla="*/ 830465 h 2276195"/>
                    <a:gd name="connsiteX188" fmla="*/ 466196 w 3180821"/>
                    <a:gd name="connsiteY188" fmla="*/ 875426 h 2276195"/>
                    <a:gd name="connsiteX189" fmla="*/ 516467 w 3180821"/>
                    <a:gd name="connsiteY189" fmla="*/ 970639 h 2276195"/>
                    <a:gd name="connsiteX190" fmla="*/ 564092 w 3180821"/>
                    <a:gd name="connsiteY190" fmla="*/ 1069554 h 2276195"/>
                    <a:gd name="connsiteX191" fmla="*/ 606425 w 3180821"/>
                    <a:gd name="connsiteY191" fmla="*/ 1172172 h 2276195"/>
                    <a:gd name="connsiteX192" fmla="*/ 664634 w 3180821"/>
                    <a:gd name="connsiteY192" fmla="*/ 1327685 h 2276195"/>
                    <a:gd name="connsiteX193" fmla="*/ 729192 w 3180821"/>
                    <a:gd name="connsiteY193" fmla="*/ 1531863 h 2276195"/>
                    <a:gd name="connsiteX194" fmla="*/ 779463 w 3180821"/>
                    <a:gd name="connsiteY194" fmla="*/ 1720172 h 2276195"/>
                    <a:gd name="connsiteX195" fmla="*/ 815975 w 3180821"/>
                    <a:gd name="connsiteY195" fmla="*/ 1879389 h 2276195"/>
                    <a:gd name="connsiteX196" fmla="*/ 839538 w 3180821"/>
                    <a:gd name="connsiteY196" fmla="*/ 2017748 h 2276195"/>
                    <a:gd name="connsiteX197" fmla="*/ 760040 w 3180821"/>
                    <a:gd name="connsiteY197" fmla="*/ 2097549 h 2276195"/>
                    <a:gd name="connsiteX198" fmla="*/ 661770 w 3180821"/>
                    <a:gd name="connsiteY198" fmla="*/ 2117118 h 2276195"/>
                    <a:gd name="connsiteX199" fmla="*/ 403631 w 3180821"/>
                    <a:gd name="connsiteY199" fmla="*/ 2276195 h 22761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  <a:cxn ang="0">
                      <a:pos x="connsiteX191" y="connsiteY191"/>
                    </a:cxn>
                    <a:cxn ang="0">
                      <a:pos x="connsiteX192" y="connsiteY192"/>
                    </a:cxn>
                    <a:cxn ang="0">
                      <a:pos x="connsiteX193" y="connsiteY193"/>
                    </a:cxn>
                    <a:cxn ang="0">
                      <a:pos x="connsiteX194" y="connsiteY194"/>
                    </a:cxn>
                    <a:cxn ang="0">
                      <a:pos x="connsiteX195" y="connsiteY195"/>
                    </a:cxn>
                    <a:cxn ang="0">
                      <a:pos x="connsiteX196" y="connsiteY196"/>
                    </a:cxn>
                    <a:cxn ang="0">
                      <a:pos x="connsiteX197" y="connsiteY197"/>
                    </a:cxn>
                    <a:cxn ang="0">
                      <a:pos x="connsiteX198" y="connsiteY198"/>
                    </a:cxn>
                    <a:cxn ang="0">
                      <a:pos x="connsiteX199" y="connsiteY199"/>
                    </a:cxn>
                  </a:cxnLst>
                  <a:rect l="l" t="t" r="r" b="b"/>
                  <a:pathLst>
                    <a:path w="3180821" h="2276195">
                      <a:moveTo>
                        <a:pt x="403631" y="2276195"/>
                      </a:moveTo>
                      <a:lnTo>
                        <a:pt x="3085922" y="2109788"/>
                      </a:lnTo>
                      <a:lnTo>
                        <a:pt x="3083984" y="2107899"/>
                      </a:lnTo>
                      <a:lnTo>
                        <a:pt x="3060171" y="2076161"/>
                      </a:lnTo>
                      <a:lnTo>
                        <a:pt x="3042180" y="2031200"/>
                      </a:lnTo>
                      <a:lnTo>
                        <a:pt x="3036888" y="1986767"/>
                      </a:lnTo>
                      <a:lnTo>
                        <a:pt x="3040063" y="1943393"/>
                      </a:lnTo>
                      <a:lnTo>
                        <a:pt x="3048000" y="1902134"/>
                      </a:lnTo>
                      <a:lnTo>
                        <a:pt x="3064404" y="1846593"/>
                      </a:lnTo>
                      <a:lnTo>
                        <a:pt x="3071813" y="1817501"/>
                      </a:lnTo>
                      <a:lnTo>
                        <a:pt x="3076576" y="1803748"/>
                      </a:lnTo>
                      <a:lnTo>
                        <a:pt x="3095626" y="1767250"/>
                      </a:lnTo>
                      <a:lnTo>
                        <a:pt x="3142192" y="1697427"/>
                      </a:lnTo>
                      <a:lnTo>
                        <a:pt x="3180821" y="1644531"/>
                      </a:lnTo>
                      <a:lnTo>
                        <a:pt x="3045354" y="1603802"/>
                      </a:lnTo>
                      <a:lnTo>
                        <a:pt x="2453217" y="1417079"/>
                      </a:lnTo>
                      <a:lnTo>
                        <a:pt x="2216680" y="1336678"/>
                      </a:lnTo>
                      <a:lnTo>
                        <a:pt x="2145242" y="1310230"/>
                      </a:lnTo>
                      <a:lnTo>
                        <a:pt x="2119313" y="1298064"/>
                      </a:lnTo>
                      <a:lnTo>
                        <a:pt x="2116138" y="1294361"/>
                      </a:lnTo>
                      <a:lnTo>
                        <a:pt x="2103438" y="1293303"/>
                      </a:lnTo>
                      <a:lnTo>
                        <a:pt x="2083330" y="1284311"/>
                      </a:lnTo>
                      <a:lnTo>
                        <a:pt x="2064280" y="1265268"/>
                      </a:lnTo>
                      <a:lnTo>
                        <a:pt x="2062163" y="1260508"/>
                      </a:lnTo>
                      <a:lnTo>
                        <a:pt x="2001309" y="1085423"/>
                      </a:lnTo>
                      <a:lnTo>
                        <a:pt x="1991254" y="1038874"/>
                      </a:lnTo>
                      <a:lnTo>
                        <a:pt x="1974321" y="990210"/>
                      </a:lnTo>
                      <a:lnTo>
                        <a:pt x="1963209" y="967994"/>
                      </a:lnTo>
                      <a:lnTo>
                        <a:pt x="1951038" y="952125"/>
                      </a:lnTo>
                      <a:lnTo>
                        <a:pt x="1938867" y="943133"/>
                      </a:lnTo>
                      <a:lnTo>
                        <a:pt x="1927225" y="939430"/>
                      </a:lnTo>
                      <a:lnTo>
                        <a:pt x="1915054" y="939959"/>
                      </a:lnTo>
                      <a:lnTo>
                        <a:pt x="1898121" y="946835"/>
                      </a:lnTo>
                      <a:lnTo>
                        <a:pt x="1879071" y="963762"/>
                      </a:lnTo>
                      <a:lnTo>
                        <a:pt x="1858434" y="991268"/>
                      </a:lnTo>
                      <a:lnTo>
                        <a:pt x="1855788" y="997086"/>
                      </a:lnTo>
                      <a:lnTo>
                        <a:pt x="1846263" y="1025121"/>
                      </a:lnTo>
                      <a:lnTo>
                        <a:pt x="1827213" y="1116102"/>
                      </a:lnTo>
                      <a:lnTo>
                        <a:pt x="1805517" y="1261566"/>
                      </a:lnTo>
                      <a:lnTo>
                        <a:pt x="1802342" y="1290658"/>
                      </a:lnTo>
                      <a:lnTo>
                        <a:pt x="1790700" y="1303353"/>
                      </a:lnTo>
                      <a:lnTo>
                        <a:pt x="1770063" y="1321867"/>
                      </a:lnTo>
                      <a:lnTo>
                        <a:pt x="1751013" y="1331388"/>
                      </a:lnTo>
                      <a:lnTo>
                        <a:pt x="1735138" y="1334562"/>
                      </a:lnTo>
                      <a:lnTo>
                        <a:pt x="1720850" y="1330859"/>
                      </a:lnTo>
                      <a:lnTo>
                        <a:pt x="1708680" y="1321867"/>
                      </a:lnTo>
                      <a:lnTo>
                        <a:pt x="1692275" y="1300180"/>
                      </a:lnTo>
                      <a:lnTo>
                        <a:pt x="1677459" y="1262095"/>
                      </a:lnTo>
                      <a:lnTo>
                        <a:pt x="1667405" y="1221894"/>
                      </a:lnTo>
                      <a:lnTo>
                        <a:pt x="1659467" y="1170585"/>
                      </a:lnTo>
                      <a:cubicBezTo>
                        <a:pt x="1659291" y="1167940"/>
                        <a:pt x="1659114" y="1165295"/>
                        <a:pt x="1658938" y="1162650"/>
                      </a:cubicBezTo>
                      <a:lnTo>
                        <a:pt x="1655234" y="1151542"/>
                      </a:lnTo>
                      <a:lnTo>
                        <a:pt x="1646767" y="1135145"/>
                      </a:lnTo>
                      <a:lnTo>
                        <a:pt x="1636184" y="1121921"/>
                      </a:lnTo>
                      <a:lnTo>
                        <a:pt x="1624542" y="1113457"/>
                      </a:lnTo>
                      <a:lnTo>
                        <a:pt x="1604963" y="1107110"/>
                      </a:lnTo>
                      <a:lnTo>
                        <a:pt x="1577446" y="1107639"/>
                      </a:lnTo>
                      <a:lnTo>
                        <a:pt x="1537230" y="1121392"/>
                      </a:lnTo>
                      <a:lnTo>
                        <a:pt x="1499130" y="1144137"/>
                      </a:lnTo>
                      <a:lnTo>
                        <a:pt x="1494896" y="1147311"/>
                      </a:lnTo>
                      <a:lnTo>
                        <a:pt x="1475317" y="1150484"/>
                      </a:lnTo>
                      <a:lnTo>
                        <a:pt x="1445684" y="1149426"/>
                      </a:lnTo>
                      <a:lnTo>
                        <a:pt x="1426634" y="1143608"/>
                      </a:lnTo>
                      <a:lnTo>
                        <a:pt x="1414992" y="1132500"/>
                      </a:lnTo>
                      <a:lnTo>
                        <a:pt x="1409700" y="1114515"/>
                      </a:lnTo>
                      <a:lnTo>
                        <a:pt x="1412875" y="1093886"/>
                      </a:lnTo>
                      <a:lnTo>
                        <a:pt x="1413405" y="1091770"/>
                      </a:lnTo>
                      <a:lnTo>
                        <a:pt x="1421342" y="1049453"/>
                      </a:lnTo>
                      <a:lnTo>
                        <a:pt x="1429809" y="975928"/>
                      </a:lnTo>
                      <a:cubicBezTo>
                        <a:pt x="1430514" y="954770"/>
                        <a:pt x="1431220" y="933611"/>
                        <a:pt x="1431925" y="912453"/>
                      </a:cubicBezTo>
                      <a:cubicBezTo>
                        <a:pt x="1431220" y="894468"/>
                        <a:pt x="1430514" y="876484"/>
                        <a:pt x="1429809" y="858499"/>
                      </a:cubicBezTo>
                      <a:lnTo>
                        <a:pt x="1422930" y="813538"/>
                      </a:lnTo>
                      <a:lnTo>
                        <a:pt x="1411817" y="775982"/>
                      </a:lnTo>
                      <a:lnTo>
                        <a:pt x="1399117" y="746360"/>
                      </a:lnTo>
                      <a:lnTo>
                        <a:pt x="1383771" y="723615"/>
                      </a:lnTo>
                      <a:lnTo>
                        <a:pt x="1366838" y="706159"/>
                      </a:lnTo>
                      <a:lnTo>
                        <a:pt x="1349375" y="692935"/>
                      </a:lnTo>
                      <a:lnTo>
                        <a:pt x="1323446" y="681827"/>
                      </a:lnTo>
                      <a:lnTo>
                        <a:pt x="1282700" y="676538"/>
                      </a:lnTo>
                      <a:lnTo>
                        <a:pt x="1275821" y="678125"/>
                      </a:lnTo>
                      <a:lnTo>
                        <a:pt x="1264180" y="681827"/>
                      </a:lnTo>
                      <a:lnTo>
                        <a:pt x="1245659" y="690291"/>
                      </a:lnTo>
                      <a:lnTo>
                        <a:pt x="1223963" y="707746"/>
                      </a:lnTo>
                      <a:lnTo>
                        <a:pt x="1206500" y="735252"/>
                      </a:lnTo>
                      <a:lnTo>
                        <a:pt x="1199621" y="765403"/>
                      </a:lnTo>
                      <a:lnTo>
                        <a:pt x="1200680" y="810364"/>
                      </a:lnTo>
                      <a:lnTo>
                        <a:pt x="1212321" y="852152"/>
                      </a:lnTo>
                      <a:lnTo>
                        <a:pt x="1214438" y="856913"/>
                      </a:lnTo>
                      <a:lnTo>
                        <a:pt x="1220788" y="870665"/>
                      </a:lnTo>
                      <a:lnTo>
                        <a:pt x="1231371" y="905577"/>
                      </a:lnTo>
                      <a:lnTo>
                        <a:pt x="1243542" y="966936"/>
                      </a:lnTo>
                      <a:lnTo>
                        <a:pt x="1255184" y="1083836"/>
                      </a:lnTo>
                      <a:lnTo>
                        <a:pt x="1255184" y="1107110"/>
                      </a:lnTo>
                      <a:lnTo>
                        <a:pt x="1238780" y="1120334"/>
                      </a:lnTo>
                      <a:lnTo>
                        <a:pt x="1209146" y="1140434"/>
                      </a:lnTo>
                      <a:lnTo>
                        <a:pt x="1181630" y="1151542"/>
                      </a:lnTo>
                      <a:lnTo>
                        <a:pt x="1157288" y="1155774"/>
                      </a:lnTo>
                      <a:lnTo>
                        <a:pt x="1135592" y="1152600"/>
                      </a:lnTo>
                      <a:lnTo>
                        <a:pt x="1115484" y="1143608"/>
                      </a:lnTo>
                      <a:lnTo>
                        <a:pt x="1089555" y="1122979"/>
                      </a:lnTo>
                      <a:lnTo>
                        <a:pt x="1062038" y="1084894"/>
                      </a:lnTo>
                      <a:lnTo>
                        <a:pt x="1044046" y="1043635"/>
                      </a:lnTo>
                      <a:lnTo>
                        <a:pt x="1027113" y="992326"/>
                      </a:lnTo>
                      <a:lnTo>
                        <a:pt x="1025525" y="983334"/>
                      </a:lnTo>
                      <a:lnTo>
                        <a:pt x="1016000" y="955828"/>
                      </a:lnTo>
                      <a:lnTo>
                        <a:pt x="1001184" y="882831"/>
                      </a:lnTo>
                      <a:lnTo>
                        <a:pt x="992188" y="796082"/>
                      </a:lnTo>
                      <a:lnTo>
                        <a:pt x="987425" y="704573"/>
                      </a:lnTo>
                      <a:lnTo>
                        <a:pt x="987425" y="488758"/>
                      </a:lnTo>
                      <a:lnTo>
                        <a:pt x="990071" y="437978"/>
                      </a:lnTo>
                      <a:lnTo>
                        <a:pt x="981605" y="415232"/>
                      </a:lnTo>
                      <a:lnTo>
                        <a:pt x="964671" y="378734"/>
                      </a:lnTo>
                      <a:lnTo>
                        <a:pt x="947209" y="352815"/>
                      </a:lnTo>
                      <a:lnTo>
                        <a:pt x="931334" y="335360"/>
                      </a:lnTo>
                      <a:lnTo>
                        <a:pt x="914400" y="325839"/>
                      </a:lnTo>
                      <a:lnTo>
                        <a:pt x="899055" y="323723"/>
                      </a:lnTo>
                      <a:lnTo>
                        <a:pt x="884767" y="326896"/>
                      </a:lnTo>
                      <a:lnTo>
                        <a:pt x="869950" y="334302"/>
                      </a:lnTo>
                      <a:lnTo>
                        <a:pt x="850900" y="352815"/>
                      </a:lnTo>
                      <a:lnTo>
                        <a:pt x="829734" y="382966"/>
                      </a:lnTo>
                      <a:lnTo>
                        <a:pt x="809096" y="424754"/>
                      </a:lnTo>
                      <a:lnTo>
                        <a:pt x="805921" y="433217"/>
                      </a:lnTo>
                      <a:lnTo>
                        <a:pt x="800100" y="459136"/>
                      </a:lnTo>
                      <a:lnTo>
                        <a:pt x="796925" y="514148"/>
                      </a:lnTo>
                      <a:lnTo>
                        <a:pt x="804863" y="569688"/>
                      </a:lnTo>
                      <a:lnTo>
                        <a:pt x="819680" y="624700"/>
                      </a:lnTo>
                      <a:lnTo>
                        <a:pt x="849842" y="701399"/>
                      </a:lnTo>
                      <a:lnTo>
                        <a:pt x="892175" y="783916"/>
                      </a:lnTo>
                      <a:lnTo>
                        <a:pt x="906992" y="811422"/>
                      </a:lnTo>
                      <a:lnTo>
                        <a:pt x="918105" y="835754"/>
                      </a:lnTo>
                      <a:lnTo>
                        <a:pt x="932921" y="891824"/>
                      </a:lnTo>
                      <a:lnTo>
                        <a:pt x="942446" y="966936"/>
                      </a:lnTo>
                      <a:lnTo>
                        <a:pt x="943505" y="979631"/>
                      </a:lnTo>
                      <a:lnTo>
                        <a:pt x="938742" y="982805"/>
                      </a:lnTo>
                      <a:lnTo>
                        <a:pt x="929746" y="984391"/>
                      </a:lnTo>
                      <a:lnTo>
                        <a:pt x="914400" y="979631"/>
                      </a:lnTo>
                      <a:lnTo>
                        <a:pt x="892175" y="961117"/>
                      </a:lnTo>
                      <a:lnTo>
                        <a:pt x="869950" y="934140"/>
                      </a:lnTo>
                      <a:lnTo>
                        <a:pt x="821267" y="853739"/>
                      </a:lnTo>
                      <a:lnTo>
                        <a:pt x="810155" y="830994"/>
                      </a:lnTo>
                      <a:lnTo>
                        <a:pt x="790046" y="802959"/>
                      </a:lnTo>
                      <a:lnTo>
                        <a:pt x="757238" y="768576"/>
                      </a:lnTo>
                      <a:lnTo>
                        <a:pt x="738188" y="756939"/>
                      </a:lnTo>
                      <a:lnTo>
                        <a:pt x="728663" y="754824"/>
                      </a:lnTo>
                      <a:lnTo>
                        <a:pt x="716492" y="758526"/>
                      </a:lnTo>
                      <a:lnTo>
                        <a:pt x="706438" y="773866"/>
                      </a:lnTo>
                      <a:lnTo>
                        <a:pt x="703263" y="796611"/>
                      </a:lnTo>
                      <a:lnTo>
                        <a:pt x="705379" y="820943"/>
                      </a:lnTo>
                      <a:lnTo>
                        <a:pt x="713317" y="843160"/>
                      </a:lnTo>
                      <a:lnTo>
                        <a:pt x="718609" y="851623"/>
                      </a:lnTo>
                      <a:lnTo>
                        <a:pt x="733954" y="873839"/>
                      </a:lnTo>
                      <a:lnTo>
                        <a:pt x="784225" y="963762"/>
                      </a:lnTo>
                      <a:lnTo>
                        <a:pt x="865717" y="1119805"/>
                      </a:lnTo>
                      <a:lnTo>
                        <a:pt x="882121" y="1152600"/>
                      </a:lnTo>
                      <a:lnTo>
                        <a:pt x="886355" y="1171643"/>
                      </a:lnTo>
                      <a:lnTo>
                        <a:pt x="886355" y="1199149"/>
                      </a:lnTo>
                      <a:lnTo>
                        <a:pt x="879475" y="1217133"/>
                      </a:lnTo>
                      <a:lnTo>
                        <a:pt x="867834" y="1228241"/>
                      </a:lnTo>
                      <a:lnTo>
                        <a:pt x="847196" y="1233531"/>
                      </a:lnTo>
                      <a:lnTo>
                        <a:pt x="824442" y="1229299"/>
                      </a:lnTo>
                      <a:lnTo>
                        <a:pt x="821267" y="1228770"/>
                      </a:lnTo>
                      <a:lnTo>
                        <a:pt x="637646" y="807190"/>
                      </a:lnTo>
                      <a:lnTo>
                        <a:pt x="515938" y="524727"/>
                      </a:lnTo>
                      <a:lnTo>
                        <a:pt x="488421" y="459136"/>
                      </a:lnTo>
                      <a:lnTo>
                        <a:pt x="436034" y="345939"/>
                      </a:lnTo>
                      <a:lnTo>
                        <a:pt x="385763" y="251255"/>
                      </a:lnTo>
                      <a:lnTo>
                        <a:pt x="337609" y="175614"/>
                      </a:lnTo>
                      <a:lnTo>
                        <a:pt x="291571" y="115842"/>
                      </a:lnTo>
                      <a:lnTo>
                        <a:pt x="248179" y="70881"/>
                      </a:lnTo>
                      <a:lnTo>
                        <a:pt x="207963" y="38085"/>
                      </a:lnTo>
                      <a:lnTo>
                        <a:pt x="171450" y="16398"/>
                      </a:lnTo>
                      <a:lnTo>
                        <a:pt x="137584" y="4232"/>
                      </a:lnTo>
                      <a:lnTo>
                        <a:pt x="107421" y="0"/>
                      </a:lnTo>
                      <a:lnTo>
                        <a:pt x="80434" y="1587"/>
                      </a:lnTo>
                      <a:lnTo>
                        <a:pt x="58738" y="6877"/>
                      </a:lnTo>
                      <a:lnTo>
                        <a:pt x="17463" y="28035"/>
                      </a:lnTo>
                      <a:lnTo>
                        <a:pt x="10584" y="34911"/>
                      </a:lnTo>
                      <a:lnTo>
                        <a:pt x="6879" y="40201"/>
                      </a:lnTo>
                      <a:lnTo>
                        <a:pt x="1588" y="53425"/>
                      </a:lnTo>
                      <a:cubicBezTo>
                        <a:pt x="1059" y="62065"/>
                        <a:pt x="529" y="70704"/>
                        <a:pt x="0" y="79344"/>
                      </a:cubicBezTo>
                      <a:lnTo>
                        <a:pt x="7409" y="122719"/>
                      </a:lnTo>
                      <a:lnTo>
                        <a:pt x="25929" y="175085"/>
                      </a:lnTo>
                      <a:lnTo>
                        <a:pt x="68263" y="265537"/>
                      </a:lnTo>
                      <a:lnTo>
                        <a:pt x="146050" y="403066"/>
                      </a:lnTo>
                      <a:lnTo>
                        <a:pt x="235479" y="541653"/>
                      </a:lnTo>
                      <a:lnTo>
                        <a:pt x="322263" y="668603"/>
                      </a:lnTo>
                      <a:lnTo>
                        <a:pt x="422804" y="808777"/>
                      </a:lnTo>
                      <a:lnTo>
                        <a:pt x="439738" y="830465"/>
                      </a:lnTo>
                      <a:lnTo>
                        <a:pt x="466196" y="875426"/>
                      </a:lnTo>
                      <a:lnTo>
                        <a:pt x="516467" y="970639"/>
                      </a:lnTo>
                      <a:lnTo>
                        <a:pt x="564092" y="1069554"/>
                      </a:lnTo>
                      <a:lnTo>
                        <a:pt x="606425" y="1172172"/>
                      </a:lnTo>
                      <a:lnTo>
                        <a:pt x="664634" y="1327685"/>
                      </a:lnTo>
                      <a:lnTo>
                        <a:pt x="729192" y="1531863"/>
                      </a:lnTo>
                      <a:lnTo>
                        <a:pt x="779463" y="1720172"/>
                      </a:lnTo>
                      <a:lnTo>
                        <a:pt x="815975" y="1879389"/>
                      </a:lnTo>
                      <a:lnTo>
                        <a:pt x="839538" y="2017748"/>
                      </a:lnTo>
                      <a:lnTo>
                        <a:pt x="760040" y="2097549"/>
                      </a:lnTo>
                      <a:lnTo>
                        <a:pt x="661770" y="2117118"/>
                      </a:lnTo>
                      <a:cubicBezTo>
                        <a:pt x="658927" y="2123919"/>
                        <a:pt x="406474" y="2269394"/>
                        <a:pt x="403631" y="227619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63" name="Freeform 10">
                  <a:extLst>
                    <a:ext uri="{FF2B5EF4-FFF2-40B4-BE49-F238E27FC236}">
                      <a16:creationId xmlns:a16="http://schemas.microsoft.com/office/drawing/2014/main" id="{3EC2C3F1-07BD-4C20-AF1A-5C6B2658E50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10800000" flipH="1">
                  <a:off x="10366148" y="1029154"/>
                  <a:ext cx="1492250" cy="1439863"/>
                </a:xfrm>
                <a:custGeom>
                  <a:avLst/>
                  <a:gdLst>
                    <a:gd name="T0" fmla="*/ 2679 w 2820"/>
                    <a:gd name="T1" fmla="*/ 1395 h 2721"/>
                    <a:gd name="T2" fmla="*/ 2562 w 2820"/>
                    <a:gd name="T3" fmla="*/ 1460 h 2721"/>
                    <a:gd name="T4" fmla="*/ 2327 w 2820"/>
                    <a:gd name="T5" fmla="*/ 1784 h 2721"/>
                    <a:gd name="T6" fmla="*/ 2241 w 2820"/>
                    <a:gd name="T7" fmla="*/ 1877 h 2721"/>
                    <a:gd name="T8" fmla="*/ 2035 w 2820"/>
                    <a:gd name="T9" fmla="*/ 1913 h 2721"/>
                    <a:gd name="T10" fmla="*/ 1924 w 2820"/>
                    <a:gd name="T11" fmla="*/ 1864 h 2721"/>
                    <a:gd name="T12" fmla="*/ 1844 w 2820"/>
                    <a:gd name="T13" fmla="*/ 1681 h 2721"/>
                    <a:gd name="T14" fmla="*/ 1900 w 2820"/>
                    <a:gd name="T15" fmla="*/ 1498 h 2721"/>
                    <a:gd name="T16" fmla="*/ 2012 w 2820"/>
                    <a:gd name="T17" fmla="*/ 1362 h 2721"/>
                    <a:gd name="T18" fmla="*/ 2359 w 2820"/>
                    <a:gd name="T19" fmla="*/ 802 h 2721"/>
                    <a:gd name="T20" fmla="*/ 2590 w 2820"/>
                    <a:gd name="T21" fmla="*/ 294 h 2721"/>
                    <a:gd name="T22" fmla="*/ 2587 w 2820"/>
                    <a:gd name="T23" fmla="*/ 147 h 2721"/>
                    <a:gd name="T24" fmla="*/ 2522 w 2820"/>
                    <a:gd name="T25" fmla="*/ 43 h 2721"/>
                    <a:gd name="T26" fmla="*/ 2320 w 2820"/>
                    <a:gd name="T27" fmla="*/ 4 h 2721"/>
                    <a:gd name="T28" fmla="*/ 2175 w 2820"/>
                    <a:gd name="T29" fmla="*/ 73 h 2721"/>
                    <a:gd name="T30" fmla="*/ 2122 w 2820"/>
                    <a:gd name="T31" fmla="*/ 305 h 2721"/>
                    <a:gd name="T32" fmla="*/ 2104 w 2820"/>
                    <a:gd name="T33" fmla="*/ 753 h 2721"/>
                    <a:gd name="T34" fmla="*/ 2042 w 2820"/>
                    <a:gd name="T35" fmla="*/ 880 h 2721"/>
                    <a:gd name="T36" fmla="*/ 1641 w 2820"/>
                    <a:gd name="T37" fmla="*/ 1400 h 2721"/>
                    <a:gd name="T38" fmla="*/ 1538 w 2820"/>
                    <a:gd name="T39" fmla="*/ 1473 h 2721"/>
                    <a:gd name="T40" fmla="*/ 1419 w 2820"/>
                    <a:gd name="T41" fmla="*/ 1466 h 2721"/>
                    <a:gd name="T42" fmla="*/ 1394 w 2820"/>
                    <a:gd name="T43" fmla="*/ 1416 h 2721"/>
                    <a:gd name="T44" fmla="*/ 1389 w 2820"/>
                    <a:gd name="T45" fmla="*/ 1202 h 2721"/>
                    <a:gd name="T46" fmla="*/ 1337 w 2820"/>
                    <a:gd name="T47" fmla="*/ 1154 h 2721"/>
                    <a:gd name="T48" fmla="*/ 1256 w 2820"/>
                    <a:gd name="T49" fmla="*/ 1207 h 2721"/>
                    <a:gd name="T50" fmla="*/ 1183 w 2820"/>
                    <a:gd name="T51" fmla="*/ 1370 h 2721"/>
                    <a:gd name="T52" fmla="*/ 1037 w 2820"/>
                    <a:gd name="T53" fmla="*/ 1472 h 2721"/>
                    <a:gd name="T54" fmla="*/ 903 w 2820"/>
                    <a:gd name="T55" fmla="*/ 1480 h 2721"/>
                    <a:gd name="T56" fmla="*/ 697 w 2820"/>
                    <a:gd name="T57" fmla="*/ 1478 h 2721"/>
                    <a:gd name="T58" fmla="*/ 408 w 2820"/>
                    <a:gd name="T59" fmla="*/ 1590 h 2721"/>
                    <a:gd name="T60" fmla="*/ 177 w 2820"/>
                    <a:gd name="T61" fmla="*/ 1815 h 2721"/>
                    <a:gd name="T62" fmla="*/ 98 w 2820"/>
                    <a:gd name="T63" fmla="*/ 1920 h 2721"/>
                    <a:gd name="T64" fmla="*/ 0 w 2820"/>
                    <a:gd name="T65" fmla="*/ 1969 h 2721"/>
                    <a:gd name="T66" fmla="*/ 121 w 2820"/>
                    <a:gd name="T67" fmla="*/ 2118 h 2721"/>
                    <a:gd name="T68" fmla="*/ 663 w 2820"/>
                    <a:gd name="T69" fmla="*/ 2493 h 2721"/>
                    <a:gd name="T70" fmla="*/ 1066 w 2820"/>
                    <a:gd name="T71" fmla="*/ 2651 h 2721"/>
                    <a:gd name="T72" fmla="*/ 1452 w 2820"/>
                    <a:gd name="T73" fmla="*/ 2718 h 2721"/>
                    <a:gd name="T74" fmla="*/ 1674 w 2820"/>
                    <a:gd name="T75" fmla="*/ 2715 h 2721"/>
                    <a:gd name="T76" fmla="*/ 2015 w 2820"/>
                    <a:gd name="T77" fmla="*/ 2628 h 2721"/>
                    <a:gd name="T78" fmla="*/ 2368 w 2820"/>
                    <a:gd name="T79" fmla="*/ 2159 h 2721"/>
                    <a:gd name="T80" fmla="*/ 2551 w 2820"/>
                    <a:gd name="T81" fmla="*/ 1787 h 2721"/>
                    <a:gd name="T82" fmla="*/ 2761 w 2820"/>
                    <a:gd name="T83" fmla="*/ 1663 h 2721"/>
                    <a:gd name="T84" fmla="*/ 2817 w 2820"/>
                    <a:gd name="T85" fmla="*/ 1503 h 2721"/>
                    <a:gd name="T86" fmla="*/ 2725 w 2820"/>
                    <a:gd name="T87" fmla="*/ 1404 h 27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2820" h="2721">
                      <a:moveTo>
                        <a:pt x="2725" y="1404"/>
                      </a:moveTo>
                      <a:lnTo>
                        <a:pt x="2711" y="1397"/>
                      </a:lnTo>
                      <a:lnTo>
                        <a:pt x="2679" y="1395"/>
                      </a:lnTo>
                      <a:lnTo>
                        <a:pt x="2647" y="1403"/>
                      </a:lnTo>
                      <a:lnTo>
                        <a:pt x="2614" y="1420"/>
                      </a:lnTo>
                      <a:lnTo>
                        <a:pt x="2562" y="1460"/>
                      </a:lnTo>
                      <a:lnTo>
                        <a:pt x="2496" y="1531"/>
                      </a:lnTo>
                      <a:lnTo>
                        <a:pt x="2405" y="1655"/>
                      </a:lnTo>
                      <a:lnTo>
                        <a:pt x="2327" y="1784"/>
                      </a:lnTo>
                      <a:lnTo>
                        <a:pt x="2320" y="1799"/>
                      </a:lnTo>
                      <a:lnTo>
                        <a:pt x="2296" y="1830"/>
                      </a:lnTo>
                      <a:lnTo>
                        <a:pt x="2241" y="1877"/>
                      </a:lnTo>
                      <a:lnTo>
                        <a:pt x="2181" y="1902"/>
                      </a:lnTo>
                      <a:lnTo>
                        <a:pt x="2120" y="1914"/>
                      </a:lnTo>
                      <a:lnTo>
                        <a:pt x="2035" y="1913"/>
                      </a:lnTo>
                      <a:lnTo>
                        <a:pt x="1956" y="1892"/>
                      </a:lnTo>
                      <a:lnTo>
                        <a:pt x="1944" y="1885"/>
                      </a:lnTo>
                      <a:lnTo>
                        <a:pt x="1924" y="1864"/>
                      </a:lnTo>
                      <a:lnTo>
                        <a:pt x="1893" y="1822"/>
                      </a:lnTo>
                      <a:lnTo>
                        <a:pt x="1859" y="1758"/>
                      </a:lnTo>
                      <a:lnTo>
                        <a:pt x="1844" y="1681"/>
                      </a:lnTo>
                      <a:lnTo>
                        <a:pt x="1851" y="1609"/>
                      </a:lnTo>
                      <a:lnTo>
                        <a:pt x="1872" y="1548"/>
                      </a:lnTo>
                      <a:lnTo>
                        <a:pt x="1900" y="1498"/>
                      </a:lnTo>
                      <a:lnTo>
                        <a:pt x="1937" y="1449"/>
                      </a:lnTo>
                      <a:lnTo>
                        <a:pt x="1944" y="1442"/>
                      </a:lnTo>
                      <a:lnTo>
                        <a:pt x="2012" y="1362"/>
                      </a:lnTo>
                      <a:lnTo>
                        <a:pt x="2140" y="1182"/>
                      </a:lnTo>
                      <a:lnTo>
                        <a:pt x="2257" y="992"/>
                      </a:lnTo>
                      <a:lnTo>
                        <a:pt x="2359" y="802"/>
                      </a:lnTo>
                      <a:lnTo>
                        <a:pt x="2484" y="543"/>
                      </a:lnTo>
                      <a:lnTo>
                        <a:pt x="2581" y="317"/>
                      </a:lnTo>
                      <a:lnTo>
                        <a:pt x="2590" y="294"/>
                      </a:lnTo>
                      <a:lnTo>
                        <a:pt x="2594" y="259"/>
                      </a:lnTo>
                      <a:lnTo>
                        <a:pt x="2594" y="199"/>
                      </a:lnTo>
                      <a:lnTo>
                        <a:pt x="2587" y="147"/>
                      </a:lnTo>
                      <a:lnTo>
                        <a:pt x="2571" y="105"/>
                      </a:lnTo>
                      <a:lnTo>
                        <a:pt x="2549" y="70"/>
                      </a:lnTo>
                      <a:lnTo>
                        <a:pt x="2522" y="43"/>
                      </a:lnTo>
                      <a:lnTo>
                        <a:pt x="2473" y="14"/>
                      </a:lnTo>
                      <a:lnTo>
                        <a:pt x="2398" y="0"/>
                      </a:lnTo>
                      <a:lnTo>
                        <a:pt x="2320" y="4"/>
                      </a:lnTo>
                      <a:lnTo>
                        <a:pt x="2248" y="24"/>
                      </a:lnTo>
                      <a:lnTo>
                        <a:pt x="2194" y="55"/>
                      </a:lnTo>
                      <a:lnTo>
                        <a:pt x="2175" y="73"/>
                      </a:lnTo>
                      <a:lnTo>
                        <a:pt x="2159" y="93"/>
                      </a:lnTo>
                      <a:lnTo>
                        <a:pt x="2137" y="163"/>
                      </a:lnTo>
                      <a:lnTo>
                        <a:pt x="2122" y="305"/>
                      </a:lnTo>
                      <a:lnTo>
                        <a:pt x="2116" y="530"/>
                      </a:lnTo>
                      <a:lnTo>
                        <a:pt x="2111" y="678"/>
                      </a:lnTo>
                      <a:lnTo>
                        <a:pt x="2104" y="753"/>
                      </a:lnTo>
                      <a:lnTo>
                        <a:pt x="2097" y="778"/>
                      </a:lnTo>
                      <a:lnTo>
                        <a:pt x="2087" y="802"/>
                      </a:lnTo>
                      <a:lnTo>
                        <a:pt x="2042" y="880"/>
                      </a:lnTo>
                      <a:lnTo>
                        <a:pt x="1934" y="1035"/>
                      </a:lnTo>
                      <a:lnTo>
                        <a:pt x="1757" y="1266"/>
                      </a:lnTo>
                      <a:lnTo>
                        <a:pt x="1641" y="1400"/>
                      </a:lnTo>
                      <a:lnTo>
                        <a:pt x="1584" y="1453"/>
                      </a:lnTo>
                      <a:lnTo>
                        <a:pt x="1567" y="1463"/>
                      </a:lnTo>
                      <a:lnTo>
                        <a:pt x="1538" y="1473"/>
                      </a:lnTo>
                      <a:lnTo>
                        <a:pt x="1479" y="1482"/>
                      </a:lnTo>
                      <a:lnTo>
                        <a:pt x="1440" y="1476"/>
                      </a:lnTo>
                      <a:lnTo>
                        <a:pt x="1419" y="1466"/>
                      </a:lnTo>
                      <a:lnTo>
                        <a:pt x="1404" y="1450"/>
                      </a:lnTo>
                      <a:lnTo>
                        <a:pt x="1396" y="1429"/>
                      </a:lnTo>
                      <a:lnTo>
                        <a:pt x="1394" y="1416"/>
                      </a:lnTo>
                      <a:lnTo>
                        <a:pt x="1399" y="1345"/>
                      </a:lnTo>
                      <a:lnTo>
                        <a:pt x="1397" y="1238"/>
                      </a:lnTo>
                      <a:lnTo>
                        <a:pt x="1389" y="1202"/>
                      </a:lnTo>
                      <a:lnTo>
                        <a:pt x="1376" y="1175"/>
                      </a:lnTo>
                      <a:lnTo>
                        <a:pt x="1352" y="1156"/>
                      </a:lnTo>
                      <a:lnTo>
                        <a:pt x="1337" y="1154"/>
                      </a:lnTo>
                      <a:lnTo>
                        <a:pt x="1321" y="1154"/>
                      </a:lnTo>
                      <a:lnTo>
                        <a:pt x="1292" y="1166"/>
                      </a:lnTo>
                      <a:lnTo>
                        <a:pt x="1256" y="1207"/>
                      </a:lnTo>
                      <a:lnTo>
                        <a:pt x="1208" y="1312"/>
                      </a:lnTo>
                      <a:lnTo>
                        <a:pt x="1203" y="1336"/>
                      </a:lnTo>
                      <a:lnTo>
                        <a:pt x="1183" y="1370"/>
                      </a:lnTo>
                      <a:lnTo>
                        <a:pt x="1136" y="1419"/>
                      </a:lnTo>
                      <a:lnTo>
                        <a:pt x="1086" y="1452"/>
                      </a:lnTo>
                      <a:lnTo>
                        <a:pt x="1037" y="1472"/>
                      </a:lnTo>
                      <a:lnTo>
                        <a:pt x="969" y="1483"/>
                      </a:lnTo>
                      <a:lnTo>
                        <a:pt x="909" y="1482"/>
                      </a:lnTo>
                      <a:lnTo>
                        <a:pt x="903" y="1480"/>
                      </a:lnTo>
                      <a:lnTo>
                        <a:pt x="860" y="1475"/>
                      </a:lnTo>
                      <a:lnTo>
                        <a:pt x="776" y="1470"/>
                      </a:lnTo>
                      <a:lnTo>
                        <a:pt x="697" y="1478"/>
                      </a:lnTo>
                      <a:lnTo>
                        <a:pt x="624" y="1492"/>
                      </a:lnTo>
                      <a:lnTo>
                        <a:pt x="523" y="1527"/>
                      </a:lnTo>
                      <a:lnTo>
                        <a:pt x="408" y="1590"/>
                      </a:lnTo>
                      <a:lnTo>
                        <a:pt x="314" y="1662"/>
                      </a:lnTo>
                      <a:lnTo>
                        <a:pt x="244" y="1732"/>
                      </a:lnTo>
                      <a:lnTo>
                        <a:pt x="177" y="1815"/>
                      </a:lnTo>
                      <a:lnTo>
                        <a:pt x="170" y="1828"/>
                      </a:lnTo>
                      <a:lnTo>
                        <a:pt x="144" y="1865"/>
                      </a:lnTo>
                      <a:lnTo>
                        <a:pt x="98" y="1920"/>
                      </a:lnTo>
                      <a:lnTo>
                        <a:pt x="56" y="1951"/>
                      </a:lnTo>
                      <a:lnTo>
                        <a:pt x="19" y="1967"/>
                      </a:lnTo>
                      <a:lnTo>
                        <a:pt x="0" y="1969"/>
                      </a:lnTo>
                      <a:lnTo>
                        <a:pt x="23" y="2010"/>
                      </a:lnTo>
                      <a:lnTo>
                        <a:pt x="84" y="2087"/>
                      </a:lnTo>
                      <a:lnTo>
                        <a:pt x="121" y="2118"/>
                      </a:lnTo>
                      <a:lnTo>
                        <a:pt x="270" y="2235"/>
                      </a:lnTo>
                      <a:lnTo>
                        <a:pt x="500" y="2398"/>
                      </a:lnTo>
                      <a:lnTo>
                        <a:pt x="663" y="2493"/>
                      </a:lnTo>
                      <a:lnTo>
                        <a:pt x="748" y="2533"/>
                      </a:lnTo>
                      <a:lnTo>
                        <a:pt x="853" y="2578"/>
                      </a:lnTo>
                      <a:lnTo>
                        <a:pt x="1066" y="2651"/>
                      </a:lnTo>
                      <a:lnTo>
                        <a:pt x="1229" y="2689"/>
                      </a:lnTo>
                      <a:lnTo>
                        <a:pt x="1340" y="2706"/>
                      </a:lnTo>
                      <a:lnTo>
                        <a:pt x="1452" y="2718"/>
                      </a:lnTo>
                      <a:lnTo>
                        <a:pt x="1566" y="2721"/>
                      </a:lnTo>
                      <a:lnTo>
                        <a:pt x="1623" y="2719"/>
                      </a:lnTo>
                      <a:lnTo>
                        <a:pt x="1674" y="2715"/>
                      </a:lnTo>
                      <a:lnTo>
                        <a:pt x="1798" y="2687"/>
                      </a:lnTo>
                      <a:lnTo>
                        <a:pt x="1972" y="2637"/>
                      </a:lnTo>
                      <a:lnTo>
                        <a:pt x="2015" y="2628"/>
                      </a:lnTo>
                      <a:lnTo>
                        <a:pt x="2110" y="2510"/>
                      </a:lnTo>
                      <a:lnTo>
                        <a:pt x="2268" y="2314"/>
                      </a:lnTo>
                      <a:lnTo>
                        <a:pt x="2368" y="2159"/>
                      </a:lnTo>
                      <a:lnTo>
                        <a:pt x="2414" y="2068"/>
                      </a:lnTo>
                      <a:lnTo>
                        <a:pt x="2520" y="1848"/>
                      </a:lnTo>
                      <a:lnTo>
                        <a:pt x="2551" y="1787"/>
                      </a:lnTo>
                      <a:lnTo>
                        <a:pt x="2607" y="1766"/>
                      </a:lnTo>
                      <a:lnTo>
                        <a:pt x="2696" y="1717"/>
                      </a:lnTo>
                      <a:lnTo>
                        <a:pt x="2761" y="1663"/>
                      </a:lnTo>
                      <a:lnTo>
                        <a:pt x="2801" y="1609"/>
                      </a:lnTo>
                      <a:lnTo>
                        <a:pt x="2820" y="1555"/>
                      </a:lnTo>
                      <a:lnTo>
                        <a:pt x="2817" y="1503"/>
                      </a:lnTo>
                      <a:lnTo>
                        <a:pt x="2794" y="1459"/>
                      </a:lnTo>
                      <a:lnTo>
                        <a:pt x="2754" y="1420"/>
                      </a:lnTo>
                      <a:lnTo>
                        <a:pt x="2725" y="140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64" name="Freeform 11">
                  <a:extLst>
                    <a:ext uri="{FF2B5EF4-FFF2-40B4-BE49-F238E27FC236}">
                      <a16:creationId xmlns:a16="http://schemas.microsoft.com/office/drawing/2014/main" id="{23F0A655-9524-45B0-8433-C9B81A10591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10800000" flipH="1">
                  <a:off x="9099323" y="2440441"/>
                  <a:ext cx="241300" cy="466725"/>
                </a:xfrm>
                <a:custGeom>
                  <a:avLst/>
                  <a:gdLst>
                    <a:gd name="T0" fmla="*/ 295 w 454"/>
                    <a:gd name="T1" fmla="*/ 881 h 883"/>
                    <a:gd name="T2" fmla="*/ 280 w 454"/>
                    <a:gd name="T3" fmla="*/ 864 h 883"/>
                    <a:gd name="T4" fmla="*/ 186 w 454"/>
                    <a:gd name="T5" fmla="*/ 744 h 883"/>
                    <a:gd name="T6" fmla="*/ 112 w 454"/>
                    <a:gd name="T7" fmla="*/ 629 h 883"/>
                    <a:gd name="T8" fmla="*/ 46 w 454"/>
                    <a:gd name="T9" fmla="*/ 495 h 883"/>
                    <a:gd name="T10" fmla="*/ 13 w 454"/>
                    <a:gd name="T11" fmla="*/ 389 h 883"/>
                    <a:gd name="T12" fmla="*/ 0 w 454"/>
                    <a:gd name="T13" fmla="*/ 315 h 883"/>
                    <a:gd name="T14" fmla="*/ 0 w 454"/>
                    <a:gd name="T15" fmla="*/ 245 h 883"/>
                    <a:gd name="T16" fmla="*/ 12 w 454"/>
                    <a:gd name="T17" fmla="*/ 174 h 883"/>
                    <a:gd name="T18" fmla="*/ 39 w 454"/>
                    <a:gd name="T19" fmla="*/ 106 h 883"/>
                    <a:gd name="T20" fmla="*/ 84 w 454"/>
                    <a:gd name="T21" fmla="*/ 43 h 883"/>
                    <a:gd name="T22" fmla="*/ 114 w 454"/>
                    <a:gd name="T23" fmla="*/ 14 h 883"/>
                    <a:gd name="T24" fmla="*/ 128 w 454"/>
                    <a:gd name="T25" fmla="*/ 10 h 883"/>
                    <a:gd name="T26" fmla="*/ 216 w 454"/>
                    <a:gd name="T27" fmla="*/ 0 h 883"/>
                    <a:gd name="T28" fmla="*/ 288 w 454"/>
                    <a:gd name="T29" fmla="*/ 3 h 883"/>
                    <a:gd name="T30" fmla="*/ 343 w 454"/>
                    <a:gd name="T31" fmla="*/ 17 h 883"/>
                    <a:gd name="T32" fmla="*/ 377 w 454"/>
                    <a:gd name="T33" fmla="*/ 33 h 883"/>
                    <a:gd name="T34" fmla="*/ 406 w 454"/>
                    <a:gd name="T35" fmla="*/ 54 h 883"/>
                    <a:gd name="T36" fmla="*/ 431 w 454"/>
                    <a:gd name="T37" fmla="*/ 85 h 883"/>
                    <a:gd name="T38" fmla="*/ 447 w 454"/>
                    <a:gd name="T39" fmla="*/ 124 h 883"/>
                    <a:gd name="T40" fmla="*/ 454 w 454"/>
                    <a:gd name="T41" fmla="*/ 172 h 883"/>
                    <a:gd name="T42" fmla="*/ 451 w 454"/>
                    <a:gd name="T43" fmla="*/ 232 h 883"/>
                    <a:gd name="T44" fmla="*/ 436 w 454"/>
                    <a:gd name="T45" fmla="*/ 302 h 883"/>
                    <a:gd name="T46" fmla="*/ 422 w 454"/>
                    <a:gd name="T47" fmla="*/ 342 h 883"/>
                    <a:gd name="T48" fmla="*/ 415 w 454"/>
                    <a:gd name="T49" fmla="*/ 361 h 883"/>
                    <a:gd name="T50" fmla="*/ 390 w 454"/>
                    <a:gd name="T51" fmla="*/ 380 h 883"/>
                    <a:gd name="T52" fmla="*/ 362 w 454"/>
                    <a:gd name="T53" fmla="*/ 400 h 883"/>
                    <a:gd name="T54" fmla="*/ 331 w 454"/>
                    <a:gd name="T55" fmla="*/ 445 h 883"/>
                    <a:gd name="T56" fmla="*/ 317 w 454"/>
                    <a:gd name="T57" fmla="*/ 486 h 883"/>
                    <a:gd name="T58" fmla="*/ 328 w 454"/>
                    <a:gd name="T59" fmla="*/ 538 h 883"/>
                    <a:gd name="T60" fmla="*/ 356 w 454"/>
                    <a:gd name="T61" fmla="*/ 728 h 883"/>
                    <a:gd name="T62" fmla="*/ 356 w 454"/>
                    <a:gd name="T63" fmla="*/ 799 h 883"/>
                    <a:gd name="T64" fmla="*/ 344 w 454"/>
                    <a:gd name="T65" fmla="*/ 854 h 883"/>
                    <a:gd name="T66" fmla="*/ 326 w 454"/>
                    <a:gd name="T67" fmla="*/ 877 h 883"/>
                    <a:gd name="T68" fmla="*/ 307 w 454"/>
                    <a:gd name="T69" fmla="*/ 883 h 883"/>
                    <a:gd name="T70" fmla="*/ 295 w 454"/>
                    <a:gd name="T71" fmla="*/ 881 h 8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454" h="883">
                      <a:moveTo>
                        <a:pt x="295" y="881"/>
                      </a:moveTo>
                      <a:lnTo>
                        <a:pt x="280" y="864"/>
                      </a:lnTo>
                      <a:lnTo>
                        <a:pt x="186" y="744"/>
                      </a:lnTo>
                      <a:lnTo>
                        <a:pt x="112" y="629"/>
                      </a:lnTo>
                      <a:lnTo>
                        <a:pt x="46" y="495"/>
                      </a:lnTo>
                      <a:lnTo>
                        <a:pt x="13" y="389"/>
                      </a:lnTo>
                      <a:lnTo>
                        <a:pt x="0" y="315"/>
                      </a:lnTo>
                      <a:lnTo>
                        <a:pt x="0" y="245"/>
                      </a:lnTo>
                      <a:lnTo>
                        <a:pt x="12" y="174"/>
                      </a:lnTo>
                      <a:lnTo>
                        <a:pt x="39" y="106"/>
                      </a:lnTo>
                      <a:lnTo>
                        <a:pt x="84" y="43"/>
                      </a:lnTo>
                      <a:lnTo>
                        <a:pt x="114" y="14"/>
                      </a:lnTo>
                      <a:lnTo>
                        <a:pt x="128" y="10"/>
                      </a:lnTo>
                      <a:lnTo>
                        <a:pt x="216" y="0"/>
                      </a:lnTo>
                      <a:lnTo>
                        <a:pt x="288" y="3"/>
                      </a:lnTo>
                      <a:lnTo>
                        <a:pt x="343" y="17"/>
                      </a:lnTo>
                      <a:lnTo>
                        <a:pt x="377" y="33"/>
                      </a:lnTo>
                      <a:lnTo>
                        <a:pt x="406" y="54"/>
                      </a:lnTo>
                      <a:lnTo>
                        <a:pt x="431" y="85"/>
                      </a:lnTo>
                      <a:lnTo>
                        <a:pt x="447" y="124"/>
                      </a:lnTo>
                      <a:lnTo>
                        <a:pt x="454" y="172"/>
                      </a:lnTo>
                      <a:lnTo>
                        <a:pt x="451" y="232"/>
                      </a:lnTo>
                      <a:lnTo>
                        <a:pt x="436" y="302"/>
                      </a:lnTo>
                      <a:lnTo>
                        <a:pt x="422" y="342"/>
                      </a:lnTo>
                      <a:lnTo>
                        <a:pt x="415" y="361"/>
                      </a:lnTo>
                      <a:lnTo>
                        <a:pt x="390" y="380"/>
                      </a:lnTo>
                      <a:lnTo>
                        <a:pt x="362" y="400"/>
                      </a:lnTo>
                      <a:lnTo>
                        <a:pt x="331" y="445"/>
                      </a:lnTo>
                      <a:lnTo>
                        <a:pt x="317" y="486"/>
                      </a:lnTo>
                      <a:lnTo>
                        <a:pt x="328" y="538"/>
                      </a:lnTo>
                      <a:lnTo>
                        <a:pt x="356" y="728"/>
                      </a:lnTo>
                      <a:lnTo>
                        <a:pt x="356" y="799"/>
                      </a:lnTo>
                      <a:lnTo>
                        <a:pt x="344" y="854"/>
                      </a:lnTo>
                      <a:lnTo>
                        <a:pt x="326" y="877"/>
                      </a:lnTo>
                      <a:lnTo>
                        <a:pt x="307" y="883"/>
                      </a:lnTo>
                      <a:lnTo>
                        <a:pt x="295" y="88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56" name="달 55">
                <a:extLst>
                  <a:ext uri="{FF2B5EF4-FFF2-40B4-BE49-F238E27FC236}">
                    <a16:creationId xmlns:a16="http://schemas.microsoft.com/office/drawing/2014/main" id="{57965F14-4812-4B2D-8D51-B27503FAFF53}"/>
                  </a:ext>
                </a:extLst>
              </p:cNvPr>
              <p:cNvSpPr/>
              <p:nvPr/>
            </p:nvSpPr>
            <p:spPr>
              <a:xfrm rot="8973792">
                <a:off x="9629279" y="254591"/>
                <a:ext cx="774700" cy="722679"/>
              </a:xfrm>
              <a:prstGeom prst="moon">
                <a:avLst>
                  <a:gd name="adj" fmla="val 60264"/>
                </a:avLst>
              </a:prstGeom>
              <a:solidFill>
                <a:srgbClr val="F275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7" name="달 56">
                <a:extLst>
                  <a:ext uri="{FF2B5EF4-FFF2-40B4-BE49-F238E27FC236}">
                    <a16:creationId xmlns:a16="http://schemas.microsoft.com/office/drawing/2014/main" id="{FA377392-ABAE-4D66-8B0B-9074E35BF4AD}"/>
                  </a:ext>
                </a:extLst>
              </p:cNvPr>
              <p:cNvSpPr/>
              <p:nvPr/>
            </p:nvSpPr>
            <p:spPr>
              <a:xfrm rot="2079608">
                <a:off x="10625379" y="335362"/>
                <a:ext cx="774700" cy="421688"/>
              </a:xfrm>
              <a:prstGeom prst="moon">
                <a:avLst>
                  <a:gd name="adj" fmla="val 64619"/>
                </a:avLst>
              </a:prstGeom>
              <a:solidFill>
                <a:srgbClr val="F275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58" name="그룹 57">
                <a:extLst>
                  <a:ext uri="{FF2B5EF4-FFF2-40B4-BE49-F238E27FC236}">
                    <a16:creationId xmlns:a16="http://schemas.microsoft.com/office/drawing/2014/main" id="{3A285B19-6EFC-41A0-A3F4-182060951E70}"/>
                  </a:ext>
                </a:extLst>
              </p:cNvPr>
              <p:cNvGrpSpPr/>
              <p:nvPr/>
            </p:nvGrpSpPr>
            <p:grpSpPr>
              <a:xfrm>
                <a:off x="10484758" y="1292723"/>
                <a:ext cx="235349" cy="235349"/>
                <a:chOff x="10484758" y="1292723"/>
                <a:chExt cx="235349" cy="235349"/>
              </a:xfrm>
            </p:grpSpPr>
            <p:sp>
              <p:nvSpPr>
                <p:cNvPr id="59" name="눈물 방울 58">
                  <a:extLst>
                    <a:ext uri="{FF2B5EF4-FFF2-40B4-BE49-F238E27FC236}">
                      <a16:creationId xmlns:a16="http://schemas.microsoft.com/office/drawing/2014/main" id="{F7C4D897-BA1A-4F0D-81F3-42640E83DC90}"/>
                    </a:ext>
                  </a:extLst>
                </p:cNvPr>
                <p:cNvSpPr/>
                <p:nvPr/>
              </p:nvSpPr>
              <p:spPr>
                <a:xfrm rot="18900000">
                  <a:off x="10484758" y="1292723"/>
                  <a:ext cx="235349" cy="235349"/>
                </a:xfrm>
                <a:prstGeom prst="teardrop">
                  <a:avLst>
                    <a:gd name="adj" fmla="val 180130"/>
                  </a:avLst>
                </a:prstGeom>
                <a:solidFill>
                  <a:srgbClr val="F275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0" name="모서리가 둥근 직사각형 21">
                  <a:extLst>
                    <a:ext uri="{FF2B5EF4-FFF2-40B4-BE49-F238E27FC236}">
                      <a16:creationId xmlns:a16="http://schemas.microsoft.com/office/drawing/2014/main" id="{5BCF8D86-4347-498B-9107-4DF8060B2F85}"/>
                    </a:ext>
                  </a:extLst>
                </p:cNvPr>
                <p:cNvSpPr/>
                <p:nvPr/>
              </p:nvSpPr>
              <p:spPr>
                <a:xfrm>
                  <a:off x="10521788" y="1405053"/>
                  <a:ext cx="45719" cy="5377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1" name="모서리가 둥근 직사각형 22">
                  <a:extLst>
                    <a:ext uri="{FF2B5EF4-FFF2-40B4-BE49-F238E27FC236}">
                      <a16:creationId xmlns:a16="http://schemas.microsoft.com/office/drawing/2014/main" id="{43A040FC-F68E-4503-AE64-69CA7D53D295}"/>
                    </a:ext>
                  </a:extLst>
                </p:cNvPr>
                <p:cNvSpPr/>
                <p:nvPr/>
              </p:nvSpPr>
              <p:spPr>
                <a:xfrm>
                  <a:off x="10579572" y="1441890"/>
                  <a:ext cx="45719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3115373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>
            <a:extLst>
              <a:ext uri="{FF2B5EF4-FFF2-40B4-BE49-F238E27FC236}">
                <a16:creationId xmlns:a16="http://schemas.microsoft.com/office/drawing/2014/main" id="{D140E1AA-EF7C-4C77-A94A-6FB0ECC5F149}"/>
              </a:ext>
            </a:extLst>
          </p:cNvPr>
          <p:cNvGrpSpPr/>
          <p:nvPr/>
        </p:nvGrpSpPr>
        <p:grpSpPr>
          <a:xfrm>
            <a:off x="0" y="331"/>
            <a:ext cx="12192000" cy="814481"/>
            <a:chOff x="0" y="0"/>
            <a:chExt cx="12192000" cy="814481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8CEBDE25-E7DA-463D-ADFD-D1348C6FA147}"/>
                </a:ext>
              </a:extLst>
            </p:cNvPr>
            <p:cNvSpPr/>
            <p:nvPr/>
          </p:nvSpPr>
          <p:spPr>
            <a:xfrm>
              <a:off x="0" y="0"/>
              <a:ext cx="12192000" cy="814481"/>
            </a:xfrm>
            <a:prstGeom prst="rect">
              <a:avLst/>
            </a:prstGeom>
            <a:solidFill>
              <a:srgbClr val="4DA7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059C034-13A0-48E6-A469-58A392357D54}"/>
                </a:ext>
              </a:extLst>
            </p:cNvPr>
            <p:cNvSpPr txBox="1"/>
            <p:nvPr/>
          </p:nvSpPr>
          <p:spPr>
            <a:xfrm>
              <a:off x="207474" y="138485"/>
              <a:ext cx="15662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600" b="1" dirty="0">
                  <a:solidFill>
                    <a:schemeClr val="bg1"/>
                  </a:solidFill>
                </a:rPr>
                <a:t>개요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E801FE24-5C67-46E6-93B1-2B290BA9B7E0}"/>
              </a:ext>
            </a:extLst>
          </p:cNvPr>
          <p:cNvSpPr txBox="1"/>
          <p:nvPr/>
        </p:nvSpPr>
        <p:spPr>
          <a:xfrm>
            <a:off x="3409824" y="5437540"/>
            <a:ext cx="5339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보통 어느정도 이상의 규모를 가진 기업 대상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BD2FC223-1581-4307-A052-1926B307CD49}"/>
              </a:ext>
            </a:extLst>
          </p:cNvPr>
          <p:cNvCxnSpPr>
            <a:cxnSpLocks/>
          </p:cNvCxnSpPr>
          <p:nvPr/>
        </p:nvCxnSpPr>
        <p:spPr>
          <a:xfrm>
            <a:off x="3777111" y="2041876"/>
            <a:ext cx="1802167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756FA04A-603B-4BCE-87CD-18B2B396AD7B}"/>
              </a:ext>
            </a:extLst>
          </p:cNvPr>
          <p:cNvCxnSpPr>
            <a:cxnSpLocks/>
          </p:cNvCxnSpPr>
          <p:nvPr/>
        </p:nvCxnSpPr>
        <p:spPr>
          <a:xfrm>
            <a:off x="3677523" y="3251966"/>
            <a:ext cx="1754556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20C50C2D-F4F4-4A60-A6A9-A4F4134E7F47}"/>
              </a:ext>
            </a:extLst>
          </p:cNvPr>
          <p:cNvCxnSpPr>
            <a:cxnSpLocks/>
          </p:cNvCxnSpPr>
          <p:nvPr/>
        </p:nvCxnSpPr>
        <p:spPr>
          <a:xfrm>
            <a:off x="4631924" y="3533677"/>
            <a:ext cx="2206101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50D33169-3089-4DC3-9CBF-57C682D6474A}"/>
              </a:ext>
            </a:extLst>
          </p:cNvPr>
          <p:cNvSpPr txBox="1"/>
          <p:nvPr/>
        </p:nvSpPr>
        <p:spPr>
          <a:xfrm>
            <a:off x="611735" y="916379"/>
            <a:ext cx="28055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국내 </a:t>
            </a:r>
            <a:r>
              <a:rPr lang="en-US" altLang="ko-KR" sz="2400" b="1" dirty="0"/>
              <a:t>ERP</a:t>
            </a:r>
            <a:r>
              <a:rPr lang="ko-KR" altLang="en-US" sz="2400" b="1" dirty="0"/>
              <a:t>시장 현황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14E71DE-8263-4C97-9F24-13A05DD6D631}"/>
              </a:ext>
            </a:extLst>
          </p:cNvPr>
          <p:cNvSpPr txBox="1"/>
          <p:nvPr/>
        </p:nvSpPr>
        <p:spPr>
          <a:xfrm>
            <a:off x="1319732" y="5858366"/>
            <a:ext cx="92480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rgbClr val="FF0000"/>
                </a:solidFill>
              </a:rPr>
              <a:t>전문적인 능력이 필요하거나</a:t>
            </a:r>
            <a:r>
              <a:rPr lang="en-US" altLang="ko-KR" sz="2400" b="1" dirty="0">
                <a:solidFill>
                  <a:srgbClr val="FF0000"/>
                </a:solidFill>
              </a:rPr>
              <a:t>,  </a:t>
            </a:r>
            <a:r>
              <a:rPr lang="ko-KR" altLang="en-US" sz="2400" b="1" dirty="0">
                <a:solidFill>
                  <a:srgbClr val="FF0000"/>
                </a:solidFill>
              </a:rPr>
              <a:t>많은 부가 기능과 어려운 사용 방법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2A567F3D-F130-4326-8E6E-A0D1C226E14A}"/>
              </a:ext>
            </a:extLst>
          </p:cNvPr>
          <p:cNvSpPr/>
          <p:nvPr/>
        </p:nvSpPr>
        <p:spPr>
          <a:xfrm>
            <a:off x="10484325" y="0"/>
            <a:ext cx="859412" cy="828132"/>
          </a:xfrm>
          <a:prstGeom prst="rect">
            <a:avLst/>
          </a:prstGeom>
          <a:solidFill>
            <a:srgbClr val="3ED7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C675AC5C-B931-45EF-89CF-2211B3E64414}"/>
              </a:ext>
            </a:extLst>
          </p:cNvPr>
          <p:cNvSpPr/>
          <p:nvPr/>
        </p:nvSpPr>
        <p:spPr>
          <a:xfrm>
            <a:off x="11338163" y="-9129"/>
            <a:ext cx="859412" cy="828132"/>
          </a:xfrm>
          <a:prstGeom prst="rect">
            <a:avLst/>
          </a:prstGeom>
          <a:solidFill>
            <a:srgbClr val="F275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02D8EC14-A100-43BA-95DE-31728BA464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998787"/>
              </p:ext>
            </p:extLst>
          </p:nvPr>
        </p:nvGraphicFramePr>
        <p:xfrm>
          <a:off x="611735" y="1443001"/>
          <a:ext cx="11201401" cy="38437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642578">
                  <a:extLst>
                    <a:ext uri="{9D8B030D-6E8A-4147-A177-3AD203B41FA5}">
                      <a16:colId xmlns:a16="http://schemas.microsoft.com/office/drawing/2014/main" val="2644995461"/>
                    </a:ext>
                  </a:extLst>
                </a:gridCol>
                <a:gridCol w="6958214">
                  <a:extLst>
                    <a:ext uri="{9D8B030D-6E8A-4147-A177-3AD203B41FA5}">
                      <a16:colId xmlns:a16="http://schemas.microsoft.com/office/drawing/2014/main" val="3122886253"/>
                    </a:ext>
                  </a:extLst>
                </a:gridCol>
                <a:gridCol w="2600609">
                  <a:extLst>
                    <a:ext uri="{9D8B030D-6E8A-4147-A177-3AD203B41FA5}">
                      <a16:colId xmlns:a16="http://schemas.microsoft.com/office/drawing/2014/main" val="1612872391"/>
                    </a:ext>
                  </a:extLst>
                </a:gridCol>
              </a:tblGrid>
              <a:tr h="2923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회계프로그램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특징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가격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5094398"/>
                  </a:ext>
                </a:extLst>
              </a:tr>
              <a:tr h="7652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S</a:t>
                      </a:r>
                      <a:r>
                        <a:rPr lang="ko-KR" altLang="en-US" b="1" dirty="0"/>
                        <a:t>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ctr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/>
                        <a:t>한국세무사회 국가공인자격증인 전산세무회계 자격시험에서 사용하는 프로그램</a:t>
                      </a:r>
                      <a:endParaRPr lang="en-US" altLang="ko-KR" sz="1400" dirty="0"/>
                    </a:p>
                    <a:p>
                      <a:pPr marL="171450" indent="-171450" algn="ctr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/>
                        <a:t>세금신고 관련 기능이 잘 되어 있음</a:t>
                      </a:r>
                      <a:endParaRPr lang="en-US" altLang="ko-KR" sz="1400" dirty="0"/>
                    </a:p>
                    <a:p>
                      <a:pPr marL="171450" indent="-171450" algn="ctr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="1" u="sng" dirty="0">
                          <a:solidFill>
                            <a:srgbClr val="FF0000"/>
                          </a:solidFill>
                        </a:rPr>
                        <a:t>프로그램 사용이 다소 어렵다</a:t>
                      </a:r>
                      <a:r>
                        <a:rPr lang="en-US" altLang="ko-KR" sz="1400" b="1" u="sng" dirty="0">
                          <a:solidFill>
                            <a:srgbClr val="FF0000"/>
                          </a:solidFill>
                        </a:rPr>
                        <a:t>.</a:t>
                      </a:r>
                      <a:endParaRPr lang="ko-KR" altLang="en-US" sz="1400" b="1" u="sng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모듈마다 추가금액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55704941"/>
                  </a:ext>
                </a:extLst>
              </a:tr>
              <a:tr h="8040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D</a:t>
                      </a:r>
                      <a:r>
                        <a:rPr lang="ko-KR" altLang="en-US" b="1" dirty="0"/>
                        <a:t>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ctr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/>
                        <a:t>한국공인회계사회 국가공인시험 </a:t>
                      </a:r>
                      <a:r>
                        <a:rPr lang="en-US" altLang="ko-KR" sz="1400" dirty="0"/>
                        <a:t>AT </a:t>
                      </a:r>
                      <a:r>
                        <a:rPr lang="ko-KR" altLang="en-US" sz="1400" dirty="0"/>
                        <a:t>자격시험에서 사용하는 프로그램</a:t>
                      </a:r>
                      <a:endParaRPr lang="en-US" altLang="ko-KR" sz="1400" dirty="0"/>
                    </a:p>
                    <a:p>
                      <a:pPr marL="171450" indent="-171450" algn="ctr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/>
                        <a:t>매출 </a:t>
                      </a:r>
                      <a:r>
                        <a:rPr lang="en-US" altLang="ko-KR" sz="1400" dirty="0"/>
                        <a:t>100~200</a:t>
                      </a:r>
                      <a:r>
                        <a:rPr lang="ko-KR" altLang="en-US" sz="1400" dirty="0"/>
                        <a:t>억 이상 일정 규모 기업에 적합</a:t>
                      </a:r>
                      <a:endParaRPr lang="en-US" altLang="ko-KR" sz="1400" dirty="0"/>
                    </a:p>
                    <a:p>
                      <a:pPr marL="171450" indent="-171450" algn="ctr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/>
                        <a:t>재무회계경력 </a:t>
                      </a:r>
                      <a:r>
                        <a:rPr lang="en-US" altLang="ko-KR" sz="1400" dirty="0"/>
                        <a:t>5</a:t>
                      </a:r>
                      <a:r>
                        <a:rPr lang="ko-KR" altLang="en-US" sz="1400" dirty="0"/>
                        <a:t>년 이상의 직원이 필요</a:t>
                      </a:r>
                      <a:endParaRPr lang="en-US" altLang="ko-KR" sz="1400" dirty="0"/>
                    </a:p>
                    <a:p>
                      <a:pPr marL="171450" indent="-171450" algn="ctr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="1" u="sng" dirty="0">
                          <a:solidFill>
                            <a:srgbClr val="FF0000"/>
                          </a:solidFill>
                        </a:rPr>
                        <a:t>프로그램 사용이 다소 어렵다</a:t>
                      </a:r>
                      <a:r>
                        <a:rPr lang="en-US" altLang="ko-KR" sz="1400" b="1" u="sng" dirty="0">
                          <a:solidFill>
                            <a:srgbClr val="FF0000"/>
                          </a:solidFill>
                        </a:rPr>
                        <a:t>.</a:t>
                      </a:r>
                      <a:endParaRPr lang="ko-KR" altLang="en-US" sz="1400" b="1" u="sng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초기 구입비 </a:t>
                      </a:r>
                      <a:r>
                        <a:rPr lang="en-US" altLang="ko-KR" sz="1400" dirty="0">
                          <a:solidFill>
                            <a:srgbClr val="FF0000"/>
                          </a:solidFill>
                        </a:rPr>
                        <a:t>140</a:t>
                      </a:r>
                      <a:r>
                        <a:rPr lang="ko-KR" altLang="en-US" sz="1400" dirty="0">
                          <a:solidFill>
                            <a:srgbClr val="FF0000"/>
                          </a:solidFill>
                        </a:rPr>
                        <a:t>만원</a:t>
                      </a:r>
                      <a:endParaRPr lang="en-US" altLang="ko-KR" sz="1400" dirty="0">
                        <a:solidFill>
                          <a:srgbClr val="FF0000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r>
                        <a:rPr lang="ko-KR" altLang="en-US" sz="1400" dirty="0"/>
                        <a:t>년 유지비 </a:t>
                      </a:r>
                      <a:r>
                        <a:rPr lang="en-US" altLang="ko-KR" sz="1400" dirty="0">
                          <a:solidFill>
                            <a:srgbClr val="FF0000"/>
                          </a:solidFill>
                        </a:rPr>
                        <a:t>60</a:t>
                      </a:r>
                      <a:r>
                        <a:rPr lang="ko-KR" altLang="en-US" sz="1400" dirty="0">
                          <a:solidFill>
                            <a:srgbClr val="FF0000"/>
                          </a:solidFill>
                        </a:rPr>
                        <a:t>만원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0160589"/>
                  </a:ext>
                </a:extLst>
              </a:tr>
              <a:tr h="5116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E</a:t>
                      </a:r>
                      <a:r>
                        <a:rPr lang="ko-KR" altLang="en-US" b="1" dirty="0"/>
                        <a:t>사</a:t>
                      </a: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marL="171450" indent="-171450" algn="ctr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/>
                        <a:t>세무사무소에게 기장 대행을 맡기는 기업에 적절</a:t>
                      </a:r>
                      <a:endParaRPr lang="en-US" altLang="ko-KR" sz="1400" dirty="0"/>
                    </a:p>
                    <a:p>
                      <a:pPr marL="171450" indent="-171450" algn="ctr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/>
                        <a:t>경리 </a:t>
                      </a:r>
                      <a:r>
                        <a:rPr lang="ko-KR" altLang="en-US" sz="1400" dirty="0" err="1"/>
                        <a:t>회계등</a:t>
                      </a:r>
                      <a:r>
                        <a:rPr lang="ko-KR" altLang="en-US" sz="1400" dirty="0"/>
                        <a:t> 특정 기능에는 전문성이 떨어짐</a:t>
                      </a:r>
                      <a:endParaRPr lang="en-US" altLang="ko-KR" sz="1400" dirty="0"/>
                    </a:p>
                    <a:p>
                      <a:pPr marL="171450" marR="0" lvl="0" indent="-17145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400" b="1" u="sng" dirty="0">
                          <a:solidFill>
                            <a:srgbClr val="FF0000"/>
                          </a:solidFill>
                        </a:rPr>
                        <a:t>프로그램이 비교적 어렵고 복잡함</a:t>
                      </a:r>
                      <a:endParaRPr lang="en-US" altLang="ko-KR" sz="1400" b="1" u="sng" dirty="0">
                        <a:solidFill>
                          <a:srgbClr val="FF0000"/>
                        </a:solidFill>
                      </a:endParaRPr>
                    </a:p>
                    <a:p>
                      <a:pPr marL="171450" indent="-171450" algn="ctr" latinLnBrk="1">
                        <a:buFont typeface="Arial" panose="020B0604020202020204" pitchFamily="34" charset="0"/>
                        <a:buChar char="•"/>
                      </a:pP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가입비 </a:t>
                      </a:r>
                      <a:r>
                        <a:rPr lang="en-US" altLang="ko-KR" sz="1400" dirty="0"/>
                        <a:t>20</a:t>
                      </a:r>
                      <a:r>
                        <a:rPr lang="ko-KR" altLang="en-US" sz="1400" dirty="0"/>
                        <a:t>만원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사용료 </a:t>
                      </a:r>
                      <a:r>
                        <a:rPr lang="en-US" altLang="ko-KR" sz="1400" dirty="0"/>
                        <a:t>4</a:t>
                      </a:r>
                      <a:r>
                        <a:rPr lang="ko-KR" altLang="en-US" sz="1400" dirty="0"/>
                        <a:t>만원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0231376"/>
                  </a:ext>
                </a:extLst>
              </a:tr>
              <a:tr h="5116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U</a:t>
                      </a:r>
                      <a:r>
                        <a:rPr lang="ko-KR" altLang="en-US" b="1" dirty="0"/>
                        <a:t>사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가입비 </a:t>
                      </a:r>
                      <a:r>
                        <a:rPr lang="en-US" altLang="ko-KR" sz="1400" dirty="0"/>
                        <a:t>10</a:t>
                      </a:r>
                      <a:r>
                        <a:rPr lang="ko-KR" altLang="en-US" sz="1400" dirty="0"/>
                        <a:t>만원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사용료 </a:t>
                      </a:r>
                      <a:r>
                        <a:rPr lang="en-US" altLang="ko-KR" sz="1400" dirty="0"/>
                        <a:t>3</a:t>
                      </a:r>
                      <a:r>
                        <a:rPr lang="ko-KR" altLang="en-US" sz="1400" dirty="0"/>
                        <a:t>만 </a:t>
                      </a:r>
                      <a:r>
                        <a:rPr lang="en-US" altLang="ko-KR" sz="1400" dirty="0"/>
                        <a:t>9</a:t>
                      </a:r>
                      <a:r>
                        <a:rPr lang="ko-KR" altLang="en-US" sz="1400" dirty="0"/>
                        <a:t>천원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3283999"/>
                  </a:ext>
                </a:extLst>
              </a:tr>
              <a:tr h="7309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S</a:t>
                      </a:r>
                      <a:r>
                        <a:rPr lang="ko-KR" altLang="en-US" b="1" dirty="0"/>
                        <a:t>사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가입비 없음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사용료 </a:t>
                      </a:r>
                      <a:r>
                        <a:rPr lang="en-US" altLang="ko-KR" sz="1400" dirty="0"/>
                        <a:t>5</a:t>
                      </a:r>
                      <a:r>
                        <a:rPr lang="ko-KR" altLang="en-US" sz="1400" dirty="0"/>
                        <a:t>만 </a:t>
                      </a:r>
                      <a:r>
                        <a:rPr lang="en-US" altLang="ko-KR" sz="1400" dirty="0"/>
                        <a:t>4</a:t>
                      </a:r>
                      <a:r>
                        <a:rPr lang="ko-KR" altLang="en-US" sz="1400" dirty="0"/>
                        <a:t>천원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모듈추가시 </a:t>
                      </a:r>
                      <a:r>
                        <a:rPr lang="en-US" altLang="ko-KR" sz="1400" dirty="0"/>
                        <a:t>+3</a:t>
                      </a:r>
                      <a:r>
                        <a:rPr lang="ko-KR" altLang="en-US" sz="1400" dirty="0"/>
                        <a:t>만원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05659911"/>
                  </a:ext>
                </a:extLst>
              </a:tr>
            </a:tbl>
          </a:graphicData>
        </a:graphic>
      </p:graphicFrame>
      <p:grpSp>
        <p:nvGrpSpPr>
          <p:cNvPr id="29" name="그룹 28">
            <a:extLst>
              <a:ext uri="{FF2B5EF4-FFF2-40B4-BE49-F238E27FC236}">
                <a16:creationId xmlns:a16="http://schemas.microsoft.com/office/drawing/2014/main" id="{E9B16C39-859A-4872-BA49-EE2E730468D9}"/>
              </a:ext>
            </a:extLst>
          </p:cNvPr>
          <p:cNvGrpSpPr/>
          <p:nvPr/>
        </p:nvGrpSpPr>
        <p:grpSpPr>
          <a:xfrm>
            <a:off x="0" y="6133217"/>
            <a:ext cx="12192000" cy="728854"/>
            <a:chOff x="0" y="6133217"/>
            <a:chExt cx="12192000" cy="728854"/>
          </a:xfrm>
        </p:grpSpPr>
        <p:sp>
          <p:nvSpPr>
            <p:cNvPr id="46" name="자유형 14">
              <a:extLst>
                <a:ext uri="{FF2B5EF4-FFF2-40B4-BE49-F238E27FC236}">
                  <a16:creationId xmlns:a16="http://schemas.microsoft.com/office/drawing/2014/main" id="{C3075ABD-E8DD-4842-BC2B-EFFF2A51B10F}"/>
                </a:ext>
              </a:extLst>
            </p:cNvPr>
            <p:cNvSpPr/>
            <p:nvPr/>
          </p:nvSpPr>
          <p:spPr>
            <a:xfrm flipV="1">
              <a:off x="0" y="6413809"/>
              <a:ext cx="12192000" cy="448262"/>
            </a:xfrm>
            <a:custGeom>
              <a:avLst/>
              <a:gdLst>
                <a:gd name="connsiteX0" fmla="*/ 0 w 12192000"/>
                <a:gd name="connsiteY0" fmla="*/ 0 h 1133913"/>
                <a:gd name="connsiteX1" fmla="*/ 12192000 w 12192000"/>
                <a:gd name="connsiteY1" fmla="*/ 0 h 1133913"/>
                <a:gd name="connsiteX2" fmla="*/ 12192000 w 12192000"/>
                <a:gd name="connsiteY2" fmla="*/ 1133913 h 1133913"/>
                <a:gd name="connsiteX3" fmla="*/ 12149251 w 12192000"/>
                <a:gd name="connsiteY3" fmla="*/ 1100931 h 1133913"/>
                <a:gd name="connsiteX4" fmla="*/ 11945257 w 12192000"/>
                <a:gd name="connsiteY4" fmla="*/ 957943 h 1133913"/>
                <a:gd name="connsiteX5" fmla="*/ 11625943 w 12192000"/>
                <a:gd name="connsiteY5" fmla="*/ 769257 h 1133913"/>
                <a:gd name="connsiteX6" fmla="*/ 11074400 w 12192000"/>
                <a:gd name="connsiteY6" fmla="*/ 638629 h 1133913"/>
                <a:gd name="connsiteX7" fmla="*/ 10784114 w 12192000"/>
                <a:gd name="connsiteY7" fmla="*/ 638629 h 1133913"/>
                <a:gd name="connsiteX8" fmla="*/ 10014857 w 12192000"/>
                <a:gd name="connsiteY8" fmla="*/ 638629 h 1133913"/>
                <a:gd name="connsiteX9" fmla="*/ 8098971 w 12192000"/>
                <a:gd name="connsiteY9" fmla="*/ 638629 h 1133913"/>
                <a:gd name="connsiteX10" fmla="*/ 3236686 w 12192000"/>
                <a:gd name="connsiteY10" fmla="*/ 1088571 h 1133913"/>
                <a:gd name="connsiteX11" fmla="*/ 214540 w 12192000"/>
                <a:gd name="connsiteY11" fmla="*/ 687841 h 1133913"/>
                <a:gd name="connsiteX12" fmla="*/ 0 w 12192000"/>
                <a:gd name="connsiteY12" fmla="*/ 644314 h 1133913"/>
                <a:gd name="connsiteX0" fmla="*/ 0 w 12192000"/>
                <a:gd name="connsiteY0" fmla="*/ 0 h 1133913"/>
                <a:gd name="connsiteX1" fmla="*/ 12192000 w 12192000"/>
                <a:gd name="connsiteY1" fmla="*/ 0 h 1133913"/>
                <a:gd name="connsiteX2" fmla="*/ 12192000 w 12192000"/>
                <a:gd name="connsiteY2" fmla="*/ 1133913 h 1133913"/>
                <a:gd name="connsiteX3" fmla="*/ 12149251 w 12192000"/>
                <a:gd name="connsiteY3" fmla="*/ 1100931 h 1133913"/>
                <a:gd name="connsiteX4" fmla="*/ 11945257 w 12192000"/>
                <a:gd name="connsiteY4" fmla="*/ 957943 h 1133913"/>
                <a:gd name="connsiteX5" fmla="*/ 11625943 w 12192000"/>
                <a:gd name="connsiteY5" fmla="*/ 769257 h 1133913"/>
                <a:gd name="connsiteX6" fmla="*/ 11074400 w 12192000"/>
                <a:gd name="connsiteY6" fmla="*/ 638629 h 1133913"/>
                <a:gd name="connsiteX7" fmla="*/ 10784114 w 12192000"/>
                <a:gd name="connsiteY7" fmla="*/ 638629 h 1133913"/>
                <a:gd name="connsiteX8" fmla="*/ 10014857 w 12192000"/>
                <a:gd name="connsiteY8" fmla="*/ 638629 h 1133913"/>
                <a:gd name="connsiteX9" fmla="*/ 8098971 w 12192000"/>
                <a:gd name="connsiteY9" fmla="*/ 638629 h 1133913"/>
                <a:gd name="connsiteX10" fmla="*/ 3236686 w 12192000"/>
                <a:gd name="connsiteY10" fmla="*/ 1088571 h 1133913"/>
                <a:gd name="connsiteX11" fmla="*/ 214540 w 12192000"/>
                <a:gd name="connsiteY11" fmla="*/ 687841 h 1133913"/>
                <a:gd name="connsiteX12" fmla="*/ 0 w 12192000"/>
                <a:gd name="connsiteY12" fmla="*/ 992191 h 1133913"/>
                <a:gd name="connsiteX13" fmla="*/ 0 w 12192000"/>
                <a:gd name="connsiteY13" fmla="*/ 0 h 1133913"/>
                <a:gd name="connsiteX0" fmla="*/ 0 w 12192000"/>
                <a:gd name="connsiteY0" fmla="*/ 0 h 1133913"/>
                <a:gd name="connsiteX1" fmla="*/ 12192000 w 12192000"/>
                <a:gd name="connsiteY1" fmla="*/ 0 h 1133913"/>
                <a:gd name="connsiteX2" fmla="*/ 12192000 w 12192000"/>
                <a:gd name="connsiteY2" fmla="*/ 1133913 h 1133913"/>
                <a:gd name="connsiteX3" fmla="*/ 12149251 w 12192000"/>
                <a:gd name="connsiteY3" fmla="*/ 1100931 h 1133913"/>
                <a:gd name="connsiteX4" fmla="*/ 11945257 w 12192000"/>
                <a:gd name="connsiteY4" fmla="*/ 957943 h 1133913"/>
                <a:gd name="connsiteX5" fmla="*/ 11625943 w 12192000"/>
                <a:gd name="connsiteY5" fmla="*/ 769257 h 1133913"/>
                <a:gd name="connsiteX6" fmla="*/ 11074400 w 12192000"/>
                <a:gd name="connsiteY6" fmla="*/ 638629 h 1133913"/>
                <a:gd name="connsiteX7" fmla="*/ 10784114 w 12192000"/>
                <a:gd name="connsiteY7" fmla="*/ 638629 h 1133913"/>
                <a:gd name="connsiteX8" fmla="*/ 10014857 w 12192000"/>
                <a:gd name="connsiteY8" fmla="*/ 638629 h 1133913"/>
                <a:gd name="connsiteX9" fmla="*/ 8098971 w 12192000"/>
                <a:gd name="connsiteY9" fmla="*/ 638629 h 1133913"/>
                <a:gd name="connsiteX10" fmla="*/ 3236686 w 12192000"/>
                <a:gd name="connsiteY10" fmla="*/ 1088571 h 1133913"/>
                <a:gd name="connsiteX11" fmla="*/ 725286 w 12192000"/>
                <a:gd name="connsiteY11" fmla="*/ 1035719 h 1133913"/>
                <a:gd name="connsiteX12" fmla="*/ 0 w 12192000"/>
                <a:gd name="connsiteY12" fmla="*/ 992191 h 1133913"/>
                <a:gd name="connsiteX13" fmla="*/ 0 w 12192000"/>
                <a:gd name="connsiteY13" fmla="*/ 0 h 1133913"/>
                <a:gd name="connsiteX0" fmla="*/ 0 w 12192000"/>
                <a:gd name="connsiteY0" fmla="*/ 0 h 1133913"/>
                <a:gd name="connsiteX1" fmla="*/ 12192000 w 12192000"/>
                <a:gd name="connsiteY1" fmla="*/ 0 h 1133913"/>
                <a:gd name="connsiteX2" fmla="*/ 12192000 w 12192000"/>
                <a:gd name="connsiteY2" fmla="*/ 1133913 h 1133913"/>
                <a:gd name="connsiteX3" fmla="*/ 12149251 w 12192000"/>
                <a:gd name="connsiteY3" fmla="*/ 1100931 h 1133913"/>
                <a:gd name="connsiteX4" fmla="*/ 11945257 w 12192000"/>
                <a:gd name="connsiteY4" fmla="*/ 957943 h 1133913"/>
                <a:gd name="connsiteX5" fmla="*/ 11625943 w 12192000"/>
                <a:gd name="connsiteY5" fmla="*/ 769257 h 1133913"/>
                <a:gd name="connsiteX6" fmla="*/ 11074400 w 12192000"/>
                <a:gd name="connsiteY6" fmla="*/ 638629 h 1133913"/>
                <a:gd name="connsiteX7" fmla="*/ 10784114 w 12192000"/>
                <a:gd name="connsiteY7" fmla="*/ 638629 h 1133913"/>
                <a:gd name="connsiteX8" fmla="*/ 10014857 w 12192000"/>
                <a:gd name="connsiteY8" fmla="*/ 638629 h 1133913"/>
                <a:gd name="connsiteX9" fmla="*/ 8098971 w 12192000"/>
                <a:gd name="connsiteY9" fmla="*/ 638629 h 1133913"/>
                <a:gd name="connsiteX10" fmla="*/ 3236686 w 12192000"/>
                <a:gd name="connsiteY10" fmla="*/ 1088571 h 1133913"/>
                <a:gd name="connsiteX11" fmla="*/ 725286 w 12192000"/>
                <a:gd name="connsiteY11" fmla="*/ 1035719 h 1133913"/>
                <a:gd name="connsiteX12" fmla="*/ 0 w 12192000"/>
                <a:gd name="connsiteY12" fmla="*/ 992191 h 1133913"/>
                <a:gd name="connsiteX13" fmla="*/ 0 w 12192000"/>
                <a:gd name="connsiteY13" fmla="*/ 0 h 1133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192000" h="1133913">
                  <a:moveTo>
                    <a:pt x="0" y="0"/>
                  </a:moveTo>
                  <a:lnTo>
                    <a:pt x="12192000" y="0"/>
                  </a:lnTo>
                  <a:lnTo>
                    <a:pt x="12192000" y="1133913"/>
                  </a:lnTo>
                  <a:lnTo>
                    <a:pt x="12149251" y="1100931"/>
                  </a:lnTo>
                  <a:cubicBezTo>
                    <a:pt x="12067419" y="1037620"/>
                    <a:pt x="11995452" y="983343"/>
                    <a:pt x="11945257" y="957943"/>
                  </a:cubicBezTo>
                  <a:cubicBezTo>
                    <a:pt x="11744476" y="856343"/>
                    <a:pt x="11771086" y="822476"/>
                    <a:pt x="11625943" y="769257"/>
                  </a:cubicBezTo>
                  <a:cubicBezTo>
                    <a:pt x="11480800" y="716038"/>
                    <a:pt x="11214705" y="660400"/>
                    <a:pt x="11074400" y="638629"/>
                  </a:cubicBezTo>
                  <a:cubicBezTo>
                    <a:pt x="10934095" y="616858"/>
                    <a:pt x="10960704" y="638629"/>
                    <a:pt x="10784114" y="638629"/>
                  </a:cubicBezTo>
                  <a:lnTo>
                    <a:pt x="10014857" y="638629"/>
                  </a:lnTo>
                  <a:cubicBezTo>
                    <a:pt x="10014857" y="638629"/>
                    <a:pt x="9228666" y="563639"/>
                    <a:pt x="8098971" y="638629"/>
                  </a:cubicBezTo>
                  <a:cubicBezTo>
                    <a:pt x="6969276" y="713619"/>
                    <a:pt x="4654249" y="1100666"/>
                    <a:pt x="3236686" y="1088571"/>
                  </a:cubicBezTo>
                  <a:cubicBezTo>
                    <a:pt x="2173515" y="1079500"/>
                    <a:pt x="1608439" y="1094396"/>
                    <a:pt x="725286" y="1035719"/>
                  </a:cubicBezTo>
                  <a:lnTo>
                    <a:pt x="0" y="9921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75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id="{29CBD216-B1B9-4FB5-B992-5B7CACCE0AB1}"/>
                </a:ext>
              </a:extLst>
            </p:cNvPr>
            <p:cNvGrpSpPr/>
            <p:nvPr/>
          </p:nvGrpSpPr>
          <p:grpSpPr>
            <a:xfrm flipV="1">
              <a:off x="9629279" y="6133217"/>
              <a:ext cx="1770800" cy="607421"/>
              <a:chOff x="9629279" y="254591"/>
              <a:chExt cx="1770800" cy="1273481"/>
            </a:xfrm>
          </p:grpSpPr>
          <p:grpSp>
            <p:nvGrpSpPr>
              <p:cNvPr id="48" name="그룹 47">
                <a:extLst>
                  <a:ext uri="{FF2B5EF4-FFF2-40B4-BE49-F238E27FC236}">
                    <a16:creationId xmlns:a16="http://schemas.microsoft.com/office/drawing/2014/main" id="{6348ABAF-DB13-489A-83C1-709B1F42788B}"/>
                  </a:ext>
                </a:extLst>
              </p:cNvPr>
              <p:cNvGrpSpPr/>
              <p:nvPr/>
            </p:nvGrpSpPr>
            <p:grpSpPr>
              <a:xfrm>
                <a:off x="9733643" y="453116"/>
                <a:ext cx="1467758" cy="1001218"/>
                <a:chOff x="8251598" y="446819"/>
                <a:chExt cx="3606800" cy="2460347"/>
              </a:xfrm>
              <a:solidFill>
                <a:srgbClr val="F27579"/>
              </a:solidFill>
            </p:grpSpPr>
            <p:sp>
              <p:nvSpPr>
                <p:cNvPr id="55" name="자유형 23">
                  <a:extLst>
                    <a:ext uri="{FF2B5EF4-FFF2-40B4-BE49-F238E27FC236}">
                      <a16:creationId xmlns:a16="http://schemas.microsoft.com/office/drawing/2014/main" id="{392AEF1D-0693-4243-91FE-14D269B3B84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10800000" flipH="1">
                  <a:off x="8251598" y="446819"/>
                  <a:ext cx="3180822" cy="2276194"/>
                </a:xfrm>
                <a:custGeom>
                  <a:avLst/>
                  <a:gdLst>
                    <a:gd name="connsiteX0" fmla="*/ 838137 w 3180821"/>
                    <a:gd name="connsiteY0" fmla="*/ 2109788 h 2109788"/>
                    <a:gd name="connsiteX1" fmla="*/ 3085922 w 3180821"/>
                    <a:gd name="connsiteY1" fmla="*/ 2109788 h 2109788"/>
                    <a:gd name="connsiteX2" fmla="*/ 3083984 w 3180821"/>
                    <a:gd name="connsiteY2" fmla="*/ 2107899 h 2109788"/>
                    <a:gd name="connsiteX3" fmla="*/ 3060171 w 3180821"/>
                    <a:gd name="connsiteY3" fmla="*/ 2076161 h 2109788"/>
                    <a:gd name="connsiteX4" fmla="*/ 3042180 w 3180821"/>
                    <a:gd name="connsiteY4" fmla="*/ 2031200 h 2109788"/>
                    <a:gd name="connsiteX5" fmla="*/ 3036888 w 3180821"/>
                    <a:gd name="connsiteY5" fmla="*/ 1986767 h 2109788"/>
                    <a:gd name="connsiteX6" fmla="*/ 3040063 w 3180821"/>
                    <a:gd name="connsiteY6" fmla="*/ 1943393 h 2109788"/>
                    <a:gd name="connsiteX7" fmla="*/ 3048000 w 3180821"/>
                    <a:gd name="connsiteY7" fmla="*/ 1902134 h 2109788"/>
                    <a:gd name="connsiteX8" fmla="*/ 3064404 w 3180821"/>
                    <a:gd name="connsiteY8" fmla="*/ 1846593 h 2109788"/>
                    <a:gd name="connsiteX9" fmla="*/ 3071813 w 3180821"/>
                    <a:gd name="connsiteY9" fmla="*/ 1817501 h 2109788"/>
                    <a:gd name="connsiteX10" fmla="*/ 3076576 w 3180821"/>
                    <a:gd name="connsiteY10" fmla="*/ 1803748 h 2109788"/>
                    <a:gd name="connsiteX11" fmla="*/ 3095626 w 3180821"/>
                    <a:gd name="connsiteY11" fmla="*/ 1767250 h 2109788"/>
                    <a:gd name="connsiteX12" fmla="*/ 3142192 w 3180821"/>
                    <a:gd name="connsiteY12" fmla="*/ 1697427 h 2109788"/>
                    <a:gd name="connsiteX13" fmla="*/ 3180821 w 3180821"/>
                    <a:gd name="connsiteY13" fmla="*/ 1644531 h 2109788"/>
                    <a:gd name="connsiteX14" fmla="*/ 3045354 w 3180821"/>
                    <a:gd name="connsiteY14" fmla="*/ 1603802 h 2109788"/>
                    <a:gd name="connsiteX15" fmla="*/ 2453217 w 3180821"/>
                    <a:gd name="connsiteY15" fmla="*/ 1417079 h 2109788"/>
                    <a:gd name="connsiteX16" fmla="*/ 2216680 w 3180821"/>
                    <a:gd name="connsiteY16" fmla="*/ 1336678 h 2109788"/>
                    <a:gd name="connsiteX17" fmla="*/ 2145242 w 3180821"/>
                    <a:gd name="connsiteY17" fmla="*/ 1310230 h 2109788"/>
                    <a:gd name="connsiteX18" fmla="*/ 2119313 w 3180821"/>
                    <a:gd name="connsiteY18" fmla="*/ 1298064 h 2109788"/>
                    <a:gd name="connsiteX19" fmla="*/ 2116138 w 3180821"/>
                    <a:gd name="connsiteY19" fmla="*/ 1294361 h 2109788"/>
                    <a:gd name="connsiteX20" fmla="*/ 2103438 w 3180821"/>
                    <a:gd name="connsiteY20" fmla="*/ 1293303 h 2109788"/>
                    <a:gd name="connsiteX21" fmla="*/ 2083330 w 3180821"/>
                    <a:gd name="connsiteY21" fmla="*/ 1284311 h 2109788"/>
                    <a:gd name="connsiteX22" fmla="*/ 2064280 w 3180821"/>
                    <a:gd name="connsiteY22" fmla="*/ 1265268 h 2109788"/>
                    <a:gd name="connsiteX23" fmla="*/ 2062163 w 3180821"/>
                    <a:gd name="connsiteY23" fmla="*/ 1260508 h 2109788"/>
                    <a:gd name="connsiteX24" fmla="*/ 2001309 w 3180821"/>
                    <a:gd name="connsiteY24" fmla="*/ 1085423 h 2109788"/>
                    <a:gd name="connsiteX25" fmla="*/ 1991254 w 3180821"/>
                    <a:gd name="connsiteY25" fmla="*/ 1038874 h 2109788"/>
                    <a:gd name="connsiteX26" fmla="*/ 1974321 w 3180821"/>
                    <a:gd name="connsiteY26" fmla="*/ 990210 h 2109788"/>
                    <a:gd name="connsiteX27" fmla="*/ 1963209 w 3180821"/>
                    <a:gd name="connsiteY27" fmla="*/ 967994 h 2109788"/>
                    <a:gd name="connsiteX28" fmla="*/ 1951038 w 3180821"/>
                    <a:gd name="connsiteY28" fmla="*/ 952125 h 2109788"/>
                    <a:gd name="connsiteX29" fmla="*/ 1938867 w 3180821"/>
                    <a:gd name="connsiteY29" fmla="*/ 943133 h 2109788"/>
                    <a:gd name="connsiteX30" fmla="*/ 1927225 w 3180821"/>
                    <a:gd name="connsiteY30" fmla="*/ 939430 h 2109788"/>
                    <a:gd name="connsiteX31" fmla="*/ 1915054 w 3180821"/>
                    <a:gd name="connsiteY31" fmla="*/ 939959 h 2109788"/>
                    <a:gd name="connsiteX32" fmla="*/ 1898121 w 3180821"/>
                    <a:gd name="connsiteY32" fmla="*/ 946835 h 2109788"/>
                    <a:gd name="connsiteX33" fmla="*/ 1879071 w 3180821"/>
                    <a:gd name="connsiteY33" fmla="*/ 963762 h 2109788"/>
                    <a:gd name="connsiteX34" fmla="*/ 1858434 w 3180821"/>
                    <a:gd name="connsiteY34" fmla="*/ 991268 h 2109788"/>
                    <a:gd name="connsiteX35" fmla="*/ 1855788 w 3180821"/>
                    <a:gd name="connsiteY35" fmla="*/ 997086 h 2109788"/>
                    <a:gd name="connsiteX36" fmla="*/ 1846263 w 3180821"/>
                    <a:gd name="connsiteY36" fmla="*/ 1025121 h 2109788"/>
                    <a:gd name="connsiteX37" fmla="*/ 1827213 w 3180821"/>
                    <a:gd name="connsiteY37" fmla="*/ 1116102 h 2109788"/>
                    <a:gd name="connsiteX38" fmla="*/ 1805517 w 3180821"/>
                    <a:gd name="connsiteY38" fmla="*/ 1261566 h 2109788"/>
                    <a:gd name="connsiteX39" fmla="*/ 1802342 w 3180821"/>
                    <a:gd name="connsiteY39" fmla="*/ 1290658 h 2109788"/>
                    <a:gd name="connsiteX40" fmla="*/ 1790700 w 3180821"/>
                    <a:gd name="connsiteY40" fmla="*/ 1303353 h 2109788"/>
                    <a:gd name="connsiteX41" fmla="*/ 1770063 w 3180821"/>
                    <a:gd name="connsiteY41" fmla="*/ 1321867 h 2109788"/>
                    <a:gd name="connsiteX42" fmla="*/ 1751013 w 3180821"/>
                    <a:gd name="connsiteY42" fmla="*/ 1331388 h 2109788"/>
                    <a:gd name="connsiteX43" fmla="*/ 1735138 w 3180821"/>
                    <a:gd name="connsiteY43" fmla="*/ 1334562 h 2109788"/>
                    <a:gd name="connsiteX44" fmla="*/ 1720850 w 3180821"/>
                    <a:gd name="connsiteY44" fmla="*/ 1330859 h 2109788"/>
                    <a:gd name="connsiteX45" fmla="*/ 1708680 w 3180821"/>
                    <a:gd name="connsiteY45" fmla="*/ 1321867 h 2109788"/>
                    <a:gd name="connsiteX46" fmla="*/ 1692275 w 3180821"/>
                    <a:gd name="connsiteY46" fmla="*/ 1300180 h 2109788"/>
                    <a:gd name="connsiteX47" fmla="*/ 1677459 w 3180821"/>
                    <a:gd name="connsiteY47" fmla="*/ 1262095 h 2109788"/>
                    <a:gd name="connsiteX48" fmla="*/ 1667405 w 3180821"/>
                    <a:gd name="connsiteY48" fmla="*/ 1221894 h 2109788"/>
                    <a:gd name="connsiteX49" fmla="*/ 1659467 w 3180821"/>
                    <a:gd name="connsiteY49" fmla="*/ 1170585 h 2109788"/>
                    <a:gd name="connsiteX50" fmla="*/ 1658938 w 3180821"/>
                    <a:gd name="connsiteY50" fmla="*/ 1162650 h 2109788"/>
                    <a:gd name="connsiteX51" fmla="*/ 1655234 w 3180821"/>
                    <a:gd name="connsiteY51" fmla="*/ 1151542 h 2109788"/>
                    <a:gd name="connsiteX52" fmla="*/ 1646767 w 3180821"/>
                    <a:gd name="connsiteY52" fmla="*/ 1135145 h 2109788"/>
                    <a:gd name="connsiteX53" fmla="*/ 1636184 w 3180821"/>
                    <a:gd name="connsiteY53" fmla="*/ 1121921 h 2109788"/>
                    <a:gd name="connsiteX54" fmla="*/ 1624542 w 3180821"/>
                    <a:gd name="connsiteY54" fmla="*/ 1113457 h 2109788"/>
                    <a:gd name="connsiteX55" fmla="*/ 1604963 w 3180821"/>
                    <a:gd name="connsiteY55" fmla="*/ 1107110 h 2109788"/>
                    <a:gd name="connsiteX56" fmla="*/ 1577446 w 3180821"/>
                    <a:gd name="connsiteY56" fmla="*/ 1107639 h 2109788"/>
                    <a:gd name="connsiteX57" fmla="*/ 1537230 w 3180821"/>
                    <a:gd name="connsiteY57" fmla="*/ 1121392 h 2109788"/>
                    <a:gd name="connsiteX58" fmla="*/ 1499130 w 3180821"/>
                    <a:gd name="connsiteY58" fmla="*/ 1144137 h 2109788"/>
                    <a:gd name="connsiteX59" fmla="*/ 1494896 w 3180821"/>
                    <a:gd name="connsiteY59" fmla="*/ 1147311 h 2109788"/>
                    <a:gd name="connsiteX60" fmla="*/ 1475317 w 3180821"/>
                    <a:gd name="connsiteY60" fmla="*/ 1150484 h 2109788"/>
                    <a:gd name="connsiteX61" fmla="*/ 1445684 w 3180821"/>
                    <a:gd name="connsiteY61" fmla="*/ 1149426 h 2109788"/>
                    <a:gd name="connsiteX62" fmla="*/ 1426634 w 3180821"/>
                    <a:gd name="connsiteY62" fmla="*/ 1143608 h 2109788"/>
                    <a:gd name="connsiteX63" fmla="*/ 1414992 w 3180821"/>
                    <a:gd name="connsiteY63" fmla="*/ 1132500 h 2109788"/>
                    <a:gd name="connsiteX64" fmla="*/ 1409700 w 3180821"/>
                    <a:gd name="connsiteY64" fmla="*/ 1114515 h 2109788"/>
                    <a:gd name="connsiteX65" fmla="*/ 1412875 w 3180821"/>
                    <a:gd name="connsiteY65" fmla="*/ 1093886 h 2109788"/>
                    <a:gd name="connsiteX66" fmla="*/ 1413405 w 3180821"/>
                    <a:gd name="connsiteY66" fmla="*/ 1091770 h 2109788"/>
                    <a:gd name="connsiteX67" fmla="*/ 1421342 w 3180821"/>
                    <a:gd name="connsiteY67" fmla="*/ 1049453 h 2109788"/>
                    <a:gd name="connsiteX68" fmla="*/ 1429809 w 3180821"/>
                    <a:gd name="connsiteY68" fmla="*/ 975928 h 2109788"/>
                    <a:gd name="connsiteX69" fmla="*/ 1431925 w 3180821"/>
                    <a:gd name="connsiteY69" fmla="*/ 912453 h 2109788"/>
                    <a:gd name="connsiteX70" fmla="*/ 1429809 w 3180821"/>
                    <a:gd name="connsiteY70" fmla="*/ 858499 h 2109788"/>
                    <a:gd name="connsiteX71" fmla="*/ 1422930 w 3180821"/>
                    <a:gd name="connsiteY71" fmla="*/ 813538 h 2109788"/>
                    <a:gd name="connsiteX72" fmla="*/ 1411817 w 3180821"/>
                    <a:gd name="connsiteY72" fmla="*/ 775982 h 2109788"/>
                    <a:gd name="connsiteX73" fmla="*/ 1399117 w 3180821"/>
                    <a:gd name="connsiteY73" fmla="*/ 746360 h 2109788"/>
                    <a:gd name="connsiteX74" fmla="*/ 1383771 w 3180821"/>
                    <a:gd name="connsiteY74" fmla="*/ 723615 h 2109788"/>
                    <a:gd name="connsiteX75" fmla="*/ 1366838 w 3180821"/>
                    <a:gd name="connsiteY75" fmla="*/ 706159 h 2109788"/>
                    <a:gd name="connsiteX76" fmla="*/ 1349375 w 3180821"/>
                    <a:gd name="connsiteY76" fmla="*/ 692935 h 2109788"/>
                    <a:gd name="connsiteX77" fmla="*/ 1323446 w 3180821"/>
                    <a:gd name="connsiteY77" fmla="*/ 681827 h 2109788"/>
                    <a:gd name="connsiteX78" fmla="*/ 1282700 w 3180821"/>
                    <a:gd name="connsiteY78" fmla="*/ 676538 h 2109788"/>
                    <a:gd name="connsiteX79" fmla="*/ 1275821 w 3180821"/>
                    <a:gd name="connsiteY79" fmla="*/ 678125 h 2109788"/>
                    <a:gd name="connsiteX80" fmla="*/ 1264180 w 3180821"/>
                    <a:gd name="connsiteY80" fmla="*/ 681827 h 2109788"/>
                    <a:gd name="connsiteX81" fmla="*/ 1245659 w 3180821"/>
                    <a:gd name="connsiteY81" fmla="*/ 690291 h 2109788"/>
                    <a:gd name="connsiteX82" fmla="*/ 1223963 w 3180821"/>
                    <a:gd name="connsiteY82" fmla="*/ 707746 h 2109788"/>
                    <a:gd name="connsiteX83" fmla="*/ 1206500 w 3180821"/>
                    <a:gd name="connsiteY83" fmla="*/ 735252 h 2109788"/>
                    <a:gd name="connsiteX84" fmla="*/ 1199621 w 3180821"/>
                    <a:gd name="connsiteY84" fmla="*/ 765403 h 2109788"/>
                    <a:gd name="connsiteX85" fmla="*/ 1200680 w 3180821"/>
                    <a:gd name="connsiteY85" fmla="*/ 810364 h 2109788"/>
                    <a:gd name="connsiteX86" fmla="*/ 1212321 w 3180821"/>
                    <a:gd name="connsiteY86" fmla="*/ 852152 h 2109788"/>
                    <a:gd name="connsiteX87" fmla="*/ 1214438 w 3180821"/>
                    <a:gd name="connsiteY87" fmla="*/ 856913 h 2109788"/>
                    <a:gd name="connsiteX88" fmla="*/ 1220788 w 3180821"/>
                    <a:gd name="connsiteY88" fmla="*/ 870665 h 2109788"/>
                    <a:gd name="connsiteX89" fmla="*/ 1231371 w 3180821"/>
                    <a:gd name="connsiteY89" fmla="*/ 905577 h 2109788"/>
                    <a:gd name="connsiteX90" fmla="*/ 1243542 w 3180821"/>
                    <a:gd name="connsiteY90" fmla="*/ 966936 h 2109788"/>
                    <a:gd name="connsiteX91" fmla="*/ 1255184 w 3180821"/>
                    <a:gd name="connsiteY91" fmla="*/ 1083836 h 2109788"/>
                    <a:gd name="connsiteX92" fmla="*/ 1255184 w 3180821"/>
                    <a:gd name="connsiteY92" fmla="*/ 1107110 h 2109788"/>
                    <a:gd name="connsiteX93" fmla="*/ 1238780 w 3180821"/>
                    <a:gd name="connsiteY93" fmla="*/ 1120334 h 2109788"/>
                    <a:gd name="connsiteX94" fmla="*/ 1209146 w 3180821"/>
                    <a:gd name="connsiteY94" fmla="*/ 1140434 h 2109788"/>
                    <a:gd name="connsiteX95" fmla="*/ 1181630 w 3180821"/>
                    <a:gd name="connsiteY95" fmla="*/ 1151542 h 2109788"/>
                    <a:gd name="connsiteX96" fmla="*/ 1157288 w 3180821"/>
                    <a:gd name="connsiteY96" fmla="*/ 1155774 h 2109788"/>
                    <a:gd name="connsiteX97" fmla="*/ 1135592 w 3180821"/>
                    <a:gd name="connsiteY97" fmla="*/ 1152600 h 2109788"/>
                    <a:gd name="connsiteX98" fmla="*/ 1115484 w 3180821"/>
                    <a:gd name="connsiteY98" fmla="*/ 1143608 h 2109788"/>
                    <a:gd name="connsiteX99" fmla="*/ 1089555 w 3180821"/>
                    <a:gd name="connsiteY99" fmla="*/ 1122979 h 2109788"/>
                    <a:gd name="connsiteX100" fmla="*/ 1062038 w 3180821"/>
                    <a:gd name="connsiteY100" fmla="*/ 1084894 h 2109788"/>
                    <a:gd name="connsiteX101" fmla="*/ 1044046 w 3180821"/>
                    <a:gd name="connsiteY101" fmla="*/ 1043635 h 2109788"/>
                    <a:gd name="connsiteX102" fmla="*/ 1027113 w 3180821"/>
                    <a:gd name="connsiteY102" fmla="*/ 992326 h 2109788"/>
                    <a:gd name="connsiteX103" fmla="*/ 1025525 w 3180821"/>
                    <a:gd name="connsiteY103" fmla="*/ 983334 h 2109788"/>
                    <a:gd name="connsiteX104" fmla="*/ 1016000 w 3180821"/>
                    <a:gd name="connsiteY104" fmla="*/ 955828 h 2109788"/>
                    <a:gd name="connsiteX105" fmla="*/ 1001184 w 3180821"/>
                    <a:gd name="connsiteY105" fmla="*/ 882831 h 2109788"/>
                    <a:gd name="connsiteX106" fmla="*/ 992188 w 3180821"/>
                    <a:gd name="connsiteY106" fmla="*/ 796082 h 2109788"/>
                    <a:gd name="connsiteX107" fmla="*/ 987425 w 3180821"/>
                    <a:gd name="connsiteY107" fmla="*/ 704573 h 2109788"/>
                    <a:gd name="connsiteX108" fmla="*/ 987425 w 3180821"/>
                    <a:gd name="connsiteY108" fmla="*/ 488758 h 2109788"/>
                    <a:gd name="connsiteX109" fmla="*/ 990071 w 3180821"/>
                    <a:gd name="connsiteY109" fmla="*/ 437978 h 2109788"/>
                    <a:gd name="connsiteX110" fmla="*/ 981605 w 3180821"/>
                    <a:gd name="connsiteY110" fmla="*/ 415232 h 2109788"/>
                    <a:gd name="connsiteX111" fmla="*/ 964671 w 3180821"/>
                    <a:gd name="connsiteY111" fmla="*/ 378734 h 2109788"/>
                    <a:gd name="connsiteX112" fmla="*/ 947209 w 3180821"/>
                    <a:gd name="connsiteY112" fmla="*/ 352815 h 2109788"/>
                    <a:gd name="connsiteX113" fmla="*/ 931334 w 3180821"/>
                    <a:gd name="connsiteY113" fmla="*/ 335360 h 2109788"/>
                    <a:gd name="connsiteX114" fmla="*/ 914400 w 3180821"/>
                    <a:gd name="connsiteY114" fmla="*/ 325839 h 2109788"/>
                    <a:gd name="connsiteX115" fmla="*/ 899055 w 3180821"/>
                    <a:gd name="connsiteY115" fmla="*/ 323723 h 2109788"/>
                    <a:gd name="connsiteX116" fmla="*/ 884767 w 3180821"/>
                    <a:gd name="connsiteY116" fmla="*/ 326896 h 2109788"/>
                    <a:gd name="connsiteX117" fmla="*/ 869950 w 3180821"/>
                    <a:gd name="connsiteY117" fmla="*/ 334302 h 2109788"/>
                    <a:gd name="connsiteX118" fmla="*/ 850900 w 3180821"/>
                    <a:gd name="connsiteY118" fmla="*/ 352815 h 2109788"/>
                    <a:gd name="connsiteX119" fmla="*/ 829734 w 3180821"/>
                    <a:gd name="connsiteY119" fmla="*/ 382966 h 2109788"/>
                    <a:gd name="connsiteX120" fmla="*/ 809096 w 3180821"/>
                    <a:gd name="connsiteY120" fmla="*/ 424754 h 2109788"/>
                    <a:gd name="connsiteX121" fmla="*/ 805921 w 3180821"/>
                    <a:gd name="connsiteY121" fmla="*/ 433217 h 2109788"/>
                    <a:gd name="connsiteX122" fmla="*/ 800100 w 3180821"/>
                    <a:gd name="connsiteY122" fmla="*/ 459136 h 2109788"/>
                    <a:gd name="connsiteX123" fmla="*/ 796925 w 3180821"/>
                    <a:gd name="connsiteY123" fmla="*/ 514148 h 2109788"/>
                    <a:gd name="connsiteX124" fmla="*/ 804863 w 3180821"/>
                    <a:gd name="connsiteY124" fmla="*/ 569688 h 2109788"/>
                    <a:gd name="connsiteX125" fmla="*/ 819680 w 3180821"/>
                    <a:gd name="connsiteY125" fmla="*/ 624700 h 2109788"/>
                    <a:gd name="connsiteX126" fmla="*/ 849842 w 3180821"/>
                    <a:gd name="connsiteY126" fmla="*/ 701399 h 2109788"/>
                    <a:gd name="connsiteX127" fmla="*/ 892175 w 3180821"/>
                    <a:gd name="connsiteY127" fmla="*/ 783916 h 2109788"/>
                    <a:gd name="connsiteX128" fmla="*/ 906992 w 3180821"/>
                    <a:gd name="connsiteY128" fmla="*/ 811422 h 2109788"/>
                    <a:gd name="connsiteX129" fmla="*/ 918105 w 3180821"/>
                    <a:gd name="connsiteY129" fmla="*/ 835754 h 2109788"/>
                    <a:gd name="connsiteX130" fmla="*/ 932921 w 3180821"/>
                    <a:gd name="connsiteY130" fmla="*/ 891824 h 2109788"/>
                    <a:gd name="connsiteX131" fmla="*/ 942446 w 3180821"/>
                    <a:gd name="connsiteY131" fmla="*/ 966936 h 2109788"/>
                    <a:gd name="connsiteX132" fmla="*/ 943505 w 3180821"/>
                    <a:gd name="connsiteY132" fmla="*/ 979631 h 2109788"/>
                    <a:gd name="connsiteX133" fmla="*/ 938742 w 3180821"/>
                    <a:gd name="connsiteY133" fmla="*/ 982805 h 2109788"/>
                    <a:gd name="connsiteX134" fmla="*/ 929746 w 3180821"/>
                    <a:gd name="connsiteY134" fmla="*/ 984391 h 2109788"/>
                    <a:gd name="connsiteX135" fmla="*/ 914400 w 3180821"/>
                    <a:gd name="connsiteY135" fmla="*/ 979631 h 2109788"/>
                    <a:gd name="connsiteX136" fmla="*/ 892175 w 3180821"/>
                    <a:gd name="connsiteY136" fmla="*/ 961117 h 2109788"/>
                    <a:gd name="connsiteX137" fmla="*/ 869950 w 3180821"/>
                    <a:gd name="connsiteY137" fmla="*/ 934140 h 2109788"/>
                    <a:gd name="connsiteX138" fmla="*/ 821267 w 3180821"/>
                    <a:gd name="connsiteY138" fmla="*/ 853739 h 2109788"/>
                    <a:gd name="connsiteX139" fmla="*/ 810155 w 3180821"/>
                    <a:gd name="connsiteY139" fmla="*/ 830994 h 2109788"/>
                    <a:gd name="connsiteX140" fmla="*/ 790046 w 3180821"/>
                    <a:gd name="connsiteY140" fmla="*/ 802959 h 2109788"/>
                    <a:gd name="connsiteX141" fmla="*/ 757238 w 3180821"/>
                    <a:gd name="connsiteY141" fmla="*/ 768576 h 2109788"/>
                    <a:gd name="connsiteX142" fmla="*/ 738188 w 3180821"/>
                    <a:gd name="connsiteY142" fmla="*/ 756939 h 2109788"/>
                    <a:gd name="connsiteX143" fmla="*/ 728663 w 3180821"/>
                    <a:gd name="connsiteY143" fmla="*/ 754824 h 2109788"/>
                    <a:gd name="connsiteX144" fmla="*/ 716492 w 3180821"/>
                    <a:gd name="connsiteY144" fmla="*/ 758526 h 2109788"/>
                    <a:gd name="connsiteX145" fmla="*/ 706438 w 3180821"/>
                    <a:gd name="connsiteY145" fmla="*/ 773866 h 2109788"/>
                    <a:gd name="connsiteX146" fmla="*/ 703263 w 3180821"/>
                    <a:gd name="connsiteY146" fmla="*/ 796611 h 2109788"/>
                    <a:gd name="connsiteX147" fmla="*/ 705379 w 3180821"/>
                    <a:gd name="connsiteY147" fmla="*/ 820943 h 2109788"/>
                    <a:gd name="connsiteX148" fmla="*/ 713317 w 3180821"/>
                    <a:gd name="connsiteY148" fmla="*/ 843160 h 2109788"/>
                    <a:gd name="connsiteX149" fmla="*/ 718609 w 3180821"/>
                    <a:gd name="connsiteY149" fmla="*/ 851623 h 2109788"/>
                    <a:gd name="connsiteX150" fmla="*/ 733954 w 3180821"/>
                    <a:gd name="connsiteY150" fmla="*/ 873839 h 2109788"/>
                    <a:gd name="connsiteX151" fmla="*/ 784225 w 3180821"/>
                    <a:gd name="connsiteY151" fmla="*/ 963762 h 2109788"/>
                    <a:gd name="connsiteX152" fmla="*/ 865717 w 3180821"/>
                    <a:gd name="connsiteY152" fmla="*/ 1119805 h 2109788"/>
                    <a:gd name="connsiteX153" fmla="*/ 882121 w 3180821"/>
                    <a:gd name="connsiteY153" fmla="*/ 1152600 h 2109788"/>
                    <a:gd name="connsiteX154" fmla="*/ 886355 w 3180821"/>
                    <a:gd name="connsiteY154" fmla="*/ 1171643 h 2109788"/>
                    <a:gd name="connsiteX155" fmla="*/ 886355 w 3180821"/>
                    <a:gd name="connsiteY155" fmla="*/ 1199149 h 2109788"/>
                    <a:gd name="connsiteX156" fmla="*/ 879475 w 3180821"/>
                    <a:gd name="connsiteY156" fmla="*/ 1217133 h 2109788"/>
                    <a:gd name="connsiteX157" fmla="*/ 867834 w 3180821"/>
                    <a:gd name="connsiteY157" fmla="*/ 1228241 h 2109788"/>
                    <a:gd name="connsiteX158" fmla="*/ 847196 w 3180821"/>
                    <a:gd name="connsiteY158" fmla="*/ 1233531 h 2109788"/>
                    <a:gd name="connsiteX159" fmla="*/ 824442 w 3180821"/>
                    <a:gd name="connsiteY159" fmla="*/ 1229299 h 2109788"/>
                    <a:gd name="connsiteX160" fmla="*/ 821267 w 3180821"/>
                    <a:gd name="connsiteY160" fmla="*/ 1228770 h 2109788"/>
                    <a:gd name="connsiteX161" fmla="*/ 637646 w 3180821"/>
                    <a:gd name="connsiteY161" fmla="*/ 807190 h 2109788"/>
                    <a:gd name="connsiteX162" fmla="*/ 515938 w 3180821"/>
                    <a:gd name="connsiteY162" fmla="*/ 524727 h 2109788"/>
                    <a:gd name="connsiteX163" fmla="*/ 488421 w 3180821"/>
                    <a:gd name="connsiteY163" fmla="*/ 459136 h 2109788"/>
                    <a:gd name="connsiteX164" fmla="*/ 436034 w 3180821"/>
                    <a:gd name="connsiteY164" fmla="*/ 345939 h 2109788"/>
                    <a:gd name="connsiteX165" fmla="*/ 385763 w 3180821"/>
                    <a:gd name="connsiteY165" fmla="*/ 251255 h 2109788"/>
                    <a:gd name="connsiteX166" fmla="*/ 337609 w 3180821"/>
                    <a:gd name="connsiteY166" fmla="*/ 175614 h 2109788"/>
                    <a:gd name="connsiteX167" fmla="*/ 291571 w 3180821"/>
                    <a:gd name="connsiteY167" fmla="*/ 115842 h 2109788"/>
                    <a:gd name="connsiteX168" fmla="*/ 248179 w 3180821"/>
                    <a:gd name="connsiteY168" fmla="*/ 70881 h 2109788"/>
                    <a:gd name="connsiteX169" fmla="*/ 207963 w 3180821"/>
                    <a:gd name="connsiteY169" fmla="*/ 38085 h 2109788"/>
                    <a:gd name="connsiteX170" fmla="*/ 171450 w 3180821"/>
                    <a:gd name="connsiteY170" fmla="*/ 16398 h 2109788"/>
                    <a:gd name="connsiteX171" fmla="*/ 137584 w 3180821"/>
                    <a:gd name="connsiteY171" fmla="*/ 4232 h 2109788"/>
                    <a:gd name="connsiteX172" fmla="*/ 107421 w 3180821"/>
                    <a:gd name="connsiteY172" fmla="*/ 0 h 2109788"/>
                    <a:gd name="connsiteX173" fmla="*/ 80434 w 3180821"/>
                    <a:gd name="connsiteY173" fmla="*/ 1587 h 2109788"/>
                    <a:gd name="connsiteX174" fmla="*/ 58738 w 3180821"/>
                    <a:gd name="connsiteY174" fmla="*/ 6877 h 2109788"/>
                    <a:gd name="connsiteX175" fmla="*/ 17463 w 3180821"/>
                    <a:gd name="connsiteY175" fmla="*/ 28035 h 2109788"/>
                    <a:gd name="connsiteX176" fmla="*/ 10584 w 3180821"/>
                    <a:gd name="connsiteY176" fmla="*/ 34911 h 2109788"/>
                    <a:gd name="connsiteX177" fmla="*/ 6879 w 3180821"/>
                    <a:gd name="connsiteY177" fmla="*/ 40201 h 2109788"/>
                    <a:gd name="connsiteX178" fmla="*/ 1588 w 3180821"/>
                    <a:gd name="connsiteY178" fmla="*/ 53425 h 2109788"/>
                    <a:gd name="connsiteX179" fmla="*/ 0 w 3180821"/>
                    <a:gd name="connsiteY179" fmla="*/ 79344 h 2109788"/>
                    <a:gd name="connsiteX180" fmla="*/ 7409 w 3180821"/>
                    <a:gd name="connsiteY180" fmla="*/ 122719 h 2109788"/>
                    <a:gd name="connsiteX181" fmla="*/ 25929 w 3180821"/>
                    <a:gd name="connsiteY181" fmla="*/ 175085 h 2109788"/>
                    <a:gd name="connsiteX182" fmla="*/ 68263 w 3180821"/>
                    <a:gd name="connsiteY182" fmla="*/ 265537 h 2109788"/>
                    <a:gd name="connsiteX183" fmla="*/ 146050 w 3180821"/>
                    <a:gd name="connsiteY183" fmla="*/ 403066 h 2109788"/>
                    <a:gd name="connsiteX184" fmla="*/ 235479 w 3180821"/>
                    <a:gd name="connsiteY184" fmla="*/ 541653 h 2109788"/>
                    <a:gd name="connsiteX185" fmla="*/ 322263 w 3180821"/>
                    <a:gd name="connsiteY185" fmla="*/ 668603 h 2109788"/>
                    <a:gd name="connsiteX186" fmla="*/ 422804 w 3180821"/>
                    <a:gd name="connsiteY186" fmla="*/ 808777 h 2109788"/>
                    <a:gd name="connsiteX187" fmla="*/ 439738 w 3180821"/>
                    <a:gd name="connsiteY187" fmla="*/ 830465 h 2109788"/>
                    <a:gd name="connsiteX188" fmla="*/ 466196 w 3180821"/>
                    <a:gd name="connsiteY188" fmla="*/ 875426 h 2109788"/>
                    <a:gd name="connsiteX189" fmla="*/ 516467 w 3180821"/>
                    <a:gd name="connsiteY189" fmla="*/ 970639 h 2109788"/>
                    <a:gd name="connsiteX190" fmla="*/ 564092 w 3180821"/>
                    <a:gd name="connsiteY190" fmla="*/ 1069554 h 2109788"/>
                    <a:gd name="connsiteX191" fmla="*/ 606425 w 3180821"/>
                    <a:gd name="connsiteY191" fmla="*/ 1172172 h 2109788"/>
                    <a:gd name="connsiteX192" fmla="*/ 664634 w 3180821"/>
                    <a:gd name="connsiteY192" fmla="*/ 1327685 h 2109788"/>
                    <a:gd name="connsiteX193" fmla="*/ 729192 w 3180821"/>
                    <a:gd name="connsiteY193" fmla="*/ 1531863 h 2109788"/>
                    <a:gd name="connsiteX194" fmla="*/ 779463 w 3180821"/>
                    <a:gd name="connsiteY194" fmla="*/ 1720172 h 2109788"/>
                    <a:gd name="connsiteX195" fmla="*/ 815975 w 3180821"/>
                    <a:gd name="connsiteY195" fmla="*/ 1879389 h 2109788"/>
                    <a:gd name="connsiteX196" fmla="*/ 848784 w 3180821"/>
                    <a:gd name="connsiteY196" fmla="*/ 2045482 h 2109788"/>
                    <a:gd name="connsiteX197" fmla="*/ 852488 w 3180821"/>
                    <a:gd name="connsiteY197" fmla="*/ 2069814 h 2109788"/>
                    <a:gd name="connsiteX198" fmla="*/ 846667 w 3180821"/>
                    <a:gd name="connsiteY198" fmla="*/ 2089385 h 2109788"/>
                    <a:gd name="connsiteX0" fmla="*/ 403631 w 3180821"/>
                    <a:gd name="connsiteY0" fmla="*/ 2276195 h 2276195"/>
                    <a:gd name="connsiteX1" fmla="*/ 3085922 w 3180821"/>
                    <a:gd name="connsiteY1" fmla="*/ 2109788 h 2276195"/>
                    <a:gd name="connsiteX2" fmla="*/ 3083984 w 3180821"/>
                    <a:gd name="connsiteY2" fmla="*/ 2107899 h 2276195"/>
                    <a:gd name="connsiteX3" fmla="*/ 3060171 w 3180821"/>
                    <a:gd name="connsiteY3" fmla="*/ 2076161 h 2276195"/>
                    <a:gd name="connsiteX4" fmla="*/ 3042180 w 3180821"/>
                    <a:gd name="connsiteY4" fmla="*/ 2031200 h 2276195"/>
                    <a:gd name="connsiteX5" fmla="*/ 3036888 w 3180821"/>
                    <a:gd name="connsiteY5" fmla="*/ 1986767 h 2276195"/>
                    <a:gd name="connsiteX6" fmla="*/ 3040063 w 3180821"/>
                    <a:gd name="connsiteY6" fmla="*/ 1943393 h 2276195"/>
                    <a:gd name="connsiteX7" fmla="*/ 3048000 w 3180821"/>
                    <a:gd name="connsiteY7" fmla="*/ 1902134 h 2276195"/>
                    <a:gd name="connsiteX8" fmla="*/ 3064404 w 3180821"/>
                    <a:gd name="connsiteY8" fmla="*/ 1846593 h 2276195"/>
                    <a:gd name="connsiteX9" fmla="*/ 3071813 w 3180821"/>
                    <a:gd name="connsiteY9" fmla="*/ 1817501 h 2276195"/>
                    <a:gd name="connsiteX10" fmla="*/ 3076576 w 3180821"/>
                    <a:gd name="connsiteY10" fmla="*/ 1803748 h 2276195"/>
                    <a:gd name="connsiteX11" fmla="*/ 3095626 w 3180821"/>
                    <a:gd name="connsiteY11" fmla="*/ 1767250 h 2276195"/>
                    <a:gd name="connsiteX12" fmla="*/ 3142192 w 3180821"/>
                    <a:gd name="connsiteY12" fmla="*/ 1697427 h 2276195"/>
                    <a:gd name="connsiteX13" fmla="*/ 3180821 w 3180821"/>
                    <a:gd name="connsiteY13" fmla="*/ 1644531 h 2276195"/>
                    <a:gd name="connsiteX14" fmla="*/ 3045354 w 3180821"/>
                    <a:gd name="connsiteY14" fmla="*/ 1603802 h 2276195"/>
                    <a:gd name="connsiteX15" fmla="*/ 2453217 w 3180821"/>
                    <a:gd name="connsiteY15" fmla="*/ 1417079 h 2276195"/>
                    <a:gd name="connsiteX16" fmla="*/ 2216680 w 3180821"/>
                    <a:gd name="connsiteY16" fmla="*/ 1336678 h 2276195"/>
                    <a:gd name="connsiteX17" fmla="*/ 2145242 w 3180821"/>
                    <a:gd name="connsiteY17" fmla="*/ 1310230 h 2276195"/>
                    <a:gd name="connsiteX18" fmla="*/ 2119313 w 3180821"/>
                    <a:gd name="connsiteY18" fmla="*/ 1298064 h 2276195"/>
                    <a:gd name="connsiteX19" fmla="*/ 2116138 w 3180821"/>
                    <a:gd name="connsiteY19" fmla="*/ 1294361 h 2276195"/>
                    <a:gd name="connsiteX20" fmla="*/ 2103438 w 3180821"/>
                    <a:gd name="connsiteY20" fmla="*/ 1293303 h 2276195"/>
                    <a:gd name="connsiteX21" fmla="*/ 2083330 w 3180821"/>
                    <a:gd name="connsiteY21" fmla="*/ 1284311 h 2276195"/>
                    <a:gd name="connsiteX22" fmla="*/ 2064280 w 3180821"/>
                    <a:gd name="connsiteY22" fmla="*/ 1265268 h 2276195"/>
                    <a:gd name="connsiteX23" fmla="*/ 2062163 w 3180821"/>
                    <a:gd name="connsiteY23" fmla="*/ 1260508 h 2276195"/>
                    <a:gd name="connsiteX24" fmla="*/ 2001309 w 3180821"/>
                    <a:gd name="connsiteY24" fmla="*/ 1085423 h 2276195"/>
                    <a:gd name="connsiteX25" fmla="*/ 1991254 w 3180821"/>
                    <a:gd name="connsiteY25" fmla="*/ 1038874 h 2276195"/>
                    <a:gd name="connsiteX26" fmla="*/ 1974321 w 3180821"/>
                    <a:gd name="connsiteY26" fmla="*/ 990210 h 2276195"/>
                    <a:gd name="connsiteX27" fmla="*/ 1963209 w 3180821"/>
                    <a:gd name="connsiteY27" fmla="*/ 967994 h 2276195"/>
                    <a:gd name="connsiteX28" fmla="*/ 1951038 w 3180821"/>
                    <a:gd name="connsiteY28" fmla="*/ 952125 h 2276195"/>
                    <a:gd name="connsiteX29" fmla="*/ 1938867 w 3180821"/>
                    <a:gd name="connsiteY29" fmla="*/ 943133 h 2276195"/>
                    <a:gd name="connsiteX30" fmla="*/ 1927225 w 3180821"/>
                    <a:gd name="connsiteY30" fmla="*/ 939430 h 2276195"/>
                    <a:gd name="connsiteX31" fmla="*/ 1915054 w 3180821"/>
                    <a:gd name="connsiteY31" fmla="*/ 939959 h 2276195"/>
                    <a:gd name="connsiteX32" fmla="*/ 1898121 w 3180821"/>
                    <a:gd name="connsiteY32" fmla="*/ 946835 h 2276195"/>
                    <a:gd name="connsiteX33" fmla="*/ 1879071 w 3180821"/>
                    <a:gd name="connsiteY33" fmla="*/ 963762 h 2276195"/>
                    <a:gd name="connsiteX34" fmla="*/ 1858434 w 3180821"/>
                    <a:gd name="connsiteY34" fmla="*/ 991268 h 2276195"/>
                    <a:gd name="connsiteX35" fmla="*/ 1855788 w 3180821"/>
                    <a:gd name="connsiteY35" fmla="*/ 997086 h 2276195"/>
                    <a:gd name="connsiteX36" fmla="*/ 1846263 w 3180821"/>
                    <a:gd name="connsiteY36" fmla="*/ 1025121 h 2276195"/>
                    <a:gd name="connsiteX37" fmla="*/ 1827213 w 3180821"/>
                    <a:gd name="connsiteY37" fmla="*/ 1116102 h 2276195"/>
                    <a:gd name="connsiteX38" fmla="*/ 1805517 w 3180821"/>
                    <a:gd name="connsiteY38" fmla="*/ 1261566 h 2276195"/>
                    <a:gd name="connsiteX39" fmla="*/ 1802342 w 3180821"/>
                    <a:gd name="connsiteY39" fmla="*/ 1290658 h 2276195"/>
                    <a:gd name="connsiteX40" fmla="*/ 1790700 w 3180821"/>
                    <a:gd name="connsiteY40" fmla="*/ 1303353 h 2276195"/>
                    <a:gd name="connsiteX41" fmla="*/ 1770063 w 3180821"/>
                    <a:gd name="connsiteY41" fmla="*/ 1321867 h 2276195"/>
                    <a:gd name="connsiteX42" fmla="*/ 1751013 w 3180821"/>
                    <a:gd name="connsiteY42" fmla="*/ 1331388 h 2276195"/>
                    <a:gd name="connsiteX43" fmla="*/ 1735138 w 3180821"/>
                    <a:gd name="connsiteY43" fmla="*/ 1334562 h 2276195"/>
                    <a:gd name="connsiteX44" fmla="*/ 1720850 w 3180821"/>
                    <a:gd name="connsiteY44" fmla="*/ 1330859 h 2276195"/>
                    <a:gd name="connsiteX45" fmla="*/ 1708680 w 3180821"/>
                    <a:gd name="connsiteY45" fmla="*/ 1321867 h 2276195"/>
                    <a:gd name="connsiteX46" fmla="*/ 1692275 w 3180821"/>
                    <a:gd name="connsiteY46" fmla="*/ 1300180 h 2276195"/>
                    <a:gd name="connsiteX47" fmla="*/ 1677459 w 3180821"/>
                    <a:gd name="connsiteY47" fmla="*/ 1262095 h 2276195"/>
                    <a:gd name="connsiteX48" fmla="*/ 1667405 w 3180821"/>
                    <a:gd name="connsiteY48" fmla="*/ 1221894 h 2276195"/>
                    <a:gd name="connsiteX49" fmla="*/ 1659467 w 3180821"/>
                    <a:gd name="connsiteY49" fmla="*/ 1170585 h 2276195"/>
                    <a:gd name="connsiteX50" fmla="*/ 1658938 w 3180821"/>
                    <a:gd name="connsiteY50" fmla="*/ 1162650 h 2276195"/>
                    <a:gd name="connsiteX51" fmla="*/ 1655234 w 3180821"/>
                    <a:gd name="connsiteY51" fmla="*/ 1151542 h 2276195"/>
                    <a:gd name="connsiteX52" fmla="*/ 1646767 w 3180821"/>
                    <a:gd name="connsiteY52" fmla="*/ 1135145 h 2276195"/>
                    <a:gd name="connsiteX53" fmla="*/ 1636184 w 3180821"/>
                    <a:gd name="connsiteY53" fmla="*/ 1121921 h 2276195"/>
                    <a:gd name="connsiteX54" fmla="*/ 1624542 w 3180821"/>
                    <a:gd name="connsiteY54" fmla="*/ 1113457 h 2276195"/>
                    <a:gd name="connsiteX55" fmla="*/ 1604963 w 3180821"/>
                    <a:gd name="connsiteY55" fmla="*/ 1107110 h 2276195"/>
                    <a:gd name="connsiteX56" fmla="*/ 1577446 w 3180821"/>
                    <a:gd name="connsiteY56" fmla="*/ 1107639 h 2276195"/>
                    <a:gd name="connsiteX57" fmla="*/ 1537230 w 3180821"/>
                    <a:gd name="connsiteY57" fmla="*/ 1121392 h 2276195"/>
                    <a:gd name="connsiteX58" fmla="*/ 1499130 w 3180821"/>
                    <a:gd name="connsiteY58" fmla="*/ 1144137 h 2276195"/>
                    <a:gd name="connsiteX59" fmla="*/ 1494896 w 3180821"/>
                    <a:gd name="connsiteY59" fmla="*/ 1147311 h 2276195"/>
                    <a:gd name="connsiteX60" fmla="*/ 1475317 w 3180821"/>
                    <a:gd name="connsiteY60" fmla="*/ 1150484 h 2276195"/>
                    <a:gd name="connsiteX61" fmla="*/ 1445684 w 3180821"/>
                    <a:gd name="connsiteY61" fmla="*/ 1149426 h 2276195"/>
                    <a:gd name="connsiteX62" fmla="*/ 1426634 w 3180821"/>
                    <a:gd name="connsiteY62" fmla="*/ 1143608 h 2276195"/>
                    <a:gd name="connsiteX63" fmla="*/ 1414992 w 3180821"/>
                    <a:gd name="connsiteY63" fmla="*/ 1132500 h 2276195"/>
                    <a:gd name="connsiteX64" fmla="*/ 1409700 w 3180821"/>
                    <a:gd name="connsiteY64" fmla="*/ 1114515 h 2276195"/>
                    <a:gd name="connsiteX65" fmla="*/ 1412875 w 3180821"/>
                    <a:gd name="connsiteY65" fmla="*/ 1093886 h 2276195"/>
                    <a:gd name="connsiteX66" fmla="*/ 1413405 w 3180821"/>
                    <a:gd name="connsiteY66" fmla="*/ 1091770 h 2276195"/>
                    <a:gd name="connsiteX67" fmla="*/ 1421342 w 3180821"/>
                    <a:gd name="connsiteY67" fmla="*/ 1049453 h 2276195"/>
                    <a:gd name="connsiteX68" fmla="*/ 1429809 w 3180821"/>
                    <a:gd name="connsiteY68" fmla="*/ 975928 h 2276195"/>
                    <a:gd name="connsiteX69" fmla="*/ 1431925 w 3180821"/>
                    <a:gd name="connsiteY69" fmla="*/ 912453 h 2276195"/>
                    <a:gd name="connsiteX70" fmla="*/ 1429809 w 3180821"/>
                    <a:gd name="connsiteY70" fmla="*/ 858499 h 2276195"/>
                    <a:gd name="connsiteX71" fmla="*/ 1422930 w 3180821"/>
                    <a:gd name="connsiteY71" fmla="*/ 813538 h 2276195"/>
                    <a:gd name="connsiteX72" fmla="*/ 1411817 w 3180821"/>
                    <a:gd name="connsiteY72" fmla="*/ 775982 h 2276195"/>
                    <a:gd name="connsiteX73" fmla="*/ 1399117 w 3180821"/>
                    <a:gd name="connsiteY73" fmla="*/ 746360 h 2276195"/>
                    <a:gd name="connsiteX74" fmla="*/ 1383771 w 3180821"/>
                    <a:gd name="connsiteY74" fmla="*/ 723615 h 2276195"/>
                    <a:gd name="connsiteX75" fmla="*/ 1366838 w 3180821"/>
                    <a:gd name="connsiteY75" fmla="*/ 706159 h 2276195"/>
                    <a:gd name="connsiteX76" fmla="*/ 1349375 w 3180821"/>
                    <a:gd name="connsiteY76" fmla="*/ 692935 h 2276195"/>
                    <a:gd name="connsiteX77" fmla="*/ 1323446 w 3180821"/>
                    <a:gd name="connsiteY77" fmla="*/ 681827 h 2276195"/>
                    <a:gd name="connsiteX78" fmla="*/ 1282700 w 3180821"/>
                    <a:gd name="connsiteY78" fmla="*/ 676538 h 2276195"/>
                    <a:gd name="connsiteX79" fmla="*/ 1275821 w 3180821"/>
                    <a:gd name="connsiteY79" fmla="*/ 678125 h 2276195"/>
                    <a:gd name="connsiteX80" fmla="*/ 1264180 w 3180821"/>
                    <a:gd name="connsiteY80" fmla="*/ 681827 h 2276195"/>
                    <a:gd name="connsiteX81" fmla="*/ 1245659 w 3180821"/>
                    <a:gd name="connsiteY81" fmla="*/ 690291 h 2276195"/>
                    <a:gd name="connsiteX82" fmla="*/ 1223963 w 3180821"/>
                    <a:gd name="connsiteY82" fmla="*/ 707746 h 2276195"/>
                    <a:gd name="connsiteX83" fmla="*/ 1206500 w 3180821"/>
                    <a:gd name="connsiteY83" fmla="*/ 735252 h 2276195"/>
                    <a:gd name="connsiteX84" fmla="*/ 1199621 w 3180821"/>
                    <a:gd name="connsiteY84" fmla="*/ 765403 h 2276195"/>
                    <a:gd name="connsiteX85" fmla="*/ 1200680 w 3180821"/>
                    <a:gd name="connsiteY85" fmla="*/ 810364 h 2276195"/>
                    <a:gd name="connsiteX86" fmla="*/ 1212321 w 3180821"/>
                    <a:gd name="connsiteY86" fmla="*/ 852152 h 2276195"/>
                    <a:gd name="connsiteX87" fmla="*/ 1214438 w 3180821"/>
                    <a:gd name="connsiteY87" fmla="*/ 856913 h 2276195"/>
                    <a:gd name="connsiteX88" fmla="*/ 1220788 w 3180821"/>
                    <a:gd name="connsiteY88" fmla="*/ 870665 h 2276195"/>
                    <a:gd name="connsiteX89" fmla="*/ 1231371 w 3180821"/>
                    <a:gd name="connsiteY89" fmla="*/ 905577 h 2276195"/>
                    <a:gd name="connsiteX90" fmla="*/ 1243542 w 3180821"/>
                    <a:gd name="connsiteY90" fmla="*/ 966936 h 2276195"/>
                    <a:gd name="connsiteX91" fmla="*/ 1255184 w 3180821"/>
                    <a:gd name="connsiteY91" fmla="*/ 1083836 h 2276195"/>
                    <a:gd name="connsiteX92" fmla="*/ 1255184 w 3180821"/>
                    <a:gd name="connsiteY92" fmla="*/ 1107110 h 2276195"/>
                    <a:gd name="connsiteX93" fmla="*/ 1238780 w 3180821"/>
                    <a:gd name="connsiteY93" fmla="*/ 1120334 h 2276195"/>
                    <a:gd name="connsiteX94" fmla="*/ 1209146 w 3180821"/>
                    <a:gd name="connsiteY94" fmla="*/ 1140434 h 2276195"/>
                    <a:gd name="connsiteX95" fmla="*/ 1181630 w 3180821"/>
                    <a:gd name="connsiteY95" fmla="*/ 1151542 h 2276195"/>
                    <a:gd name="connsiteX96" fmla="*/ 1157288 w 3180821"/>
                    <a:gd name="connsiteY96" fmla="*/ 1155774 h 2276195"/>
                    <a:gd name="connsiteX97" fmla="*/ 1135592 w 3180821"/>
                    <a:gd name="connsiteY97" fmla="*/ 1152600 h 2276195"/>
                    <a:gd name="connsiteX98" fmla="*/ 1115484 w 3180821"/>
                    <a:gd name="connsiteY98" fmla="*/ 1143608 h 2276195"/>
                    <a:gd name="connsiteX99" fmla="*/ 1089555 w 3180821"/>
                    <a:gd name="connsiteY99" fmla="*/ 1122979 h 2276195"/>
                    <a:gd name="connsiteX100" fmla="*/ 1062038 w 3180821"/>
                    <a:gd name="connsiteY100" fmla="*/ 1084894 h 2276195"/>
                    <a:gd name="connsiteX101" fmla="*/ 1044046 w 3180821"/>
                    <a:gd name="connsiteY101" fmla="*/ 1043635 h 2276195"/>
                    <a:gd name="connsiteX102" fmla="*/ 1027113 w 3180821"/>
                    <a:gd name="connsiteY102" fmla="*/ 992326 h 2276195"/>
                    <a:gd name="connsiteX103" fmla="*/ 1025525 w 3180821"/>
                    <a:gd name="connsiteY103" fmla="*/ 983334 h 2276195"/>
                    <a:gd name="connsiteX104" fmla="*/ 1016000 w 3180821"/>
                    <a:gd name="connsiteY104" fmla="*/ 955828 h 2276195"/>
                    <a:gd name="connsiteX105" fmla="*/ 1001184 w 3180821"/>
                    <a:gd name="connsiteY105" fmla="*/ 882831 h 2276195"/>
                    <a:gd name="connsiteX106" fmla="*/ 992188 w 3180821"/>
                    <a:gd name="connsiteY106" fmla="*/ 796082 h 2276195"/>
                    <a:gd name="connsiteX107" fmla="*/ 987425 w 3180821"/>
                    <a:gd name="connsiteY107" fmla="*/ 704573 h 2276195"/>
                    <a:gd name="connsiteX108" fmla="*/ 987425 w 3180821"/>
                    <a:gd name="connsiteY108" fmla="*/ 488758 h 2276195"/>
                    <a:gd name="connsiteX109" fmla="*/ 990071 w 3180821"/>
                    <a:gd name="connsiteY109" fmla="*/ 437978 h 2276195"/>
                    <a:gd name="connsiteX110" fmla="*/ 981605 w 3180821"/>
                    <a:gd name="connsiteY110" fmla="*/ 415232 h 2276195"/>
                    <a:gd name="connsiteX111" fmla="*/ 964671 w 3180821"/>
                    <a:gd name="connsiteY111" fmla="*/ 378734 h 2276195"/>
                    <a:gd name="connsiteX112" fmla="*/ 947209 w 3180821"/>
                    <a:gd name="connsiteY112" fmla="*/ 352815 h 2276195"/>
                    <a:gd name="connsiteX113" fmla="*/ 931334 w 3180821"/>
                    <a:gd name="connsiteY113" fmla="*/ 335360 h 2276195"/>
                    <a:gd name="connsiteX114" fmla="*/ 914400 w 3180821"/>
                    <a:gd name="connsiteY114" fmla="*/ 325839 h 2276195"/>
                    <a:gd name="connsiteX115" fmla="*/ 899055 w 3180821"/>
                    <a:gd name="connsiteY115" fmla="*/ 323723 h 2276195"/>
                    <a:gd name="connsiteX116" fmla="*/ 884767 w 3180821"/>
                    <a:gd name="connsiteY116" fmla="*/ 326896 h 2276195"/>
                    <a:gd name="connsiteX117" fmla="*/ 869950 w 3180821"/>
                    <a:gd name="connsiteY117" fmla="*/ 334302 h 2276195"/>
                    <a:gd name="connsiteX118" fmla="*/ 850900 w 3180821"/>
                    <a:gd name="connsiteY118" fmla="*/ 352815 h 2276195"/>
                    <a:gd name="connsiteX119" fmla="*/ 829734 w 3180821"/>
                    <a:gd name="connsiteY119" fmla="*/ 382966 h 2276195"/>
                    <a:gd name="connsiteX120" fmla="*/ 809096 w 3180821"/>
                    <a:gd name="connsiteY120" fmla="*/ 424754 h 2276195"/>
                    <a:gd name="connsiteX121" fmla="*/ 805921 w 3180821"/>
                    <a:gd name="connsiteY121" fmla="*/ 433217 h 2276195"/>
                    <a:gd name="connsiteX122" fmla="*/ 800100 w 3180821"/>
                    <a:gd name="connsiteY122" fmla="*/ 459136 h 2276195"/>
                    <a:gd name="connsiteX123" fmla="*/ 796925 w 3180821"/>
                    <a:gd name="connsiteY123" fmla="*/ 514148 h 2276195"/>
                    <a:gd name="connsiteX124" fmla="*/ 804863 w 3180821"/>
                    <a:gd name="connsiteY124" fmla="*/ 569688 h 2276195"/>
                    <a:gd name="connsiteX125" fmla="*/ 819680 w 3180821"/>
                    <a:gd name="connsiteY125" fmla="*/ 624700 h 2276195"/>
                    <a:gd name="connsiteX126" fmla="*/ 849842 w 3180821"/>
                    <a:gd name="connsiteY126" fmla="*/ 701399 h 2276195"/>
                    <a:gd name="connsiteX127" fmla="*/ 892175 w 3180821"/>
                    <a:gd name="connsiteY127" fmla="*/ 783916 h 2276195"/>
                    <a:gd name="connsiteX128" fmla="*/ 906992 w 3180821"/>
                    <a:gd name="connsiteY128" fmla="*/ 811422 h 2276195"/>
                    <a:gd name="connsiteX129" fmla="*/ 918105 w 3180821"/>
                    <a:gd name="connsiteY129" fmla="*/ 835754 h 2276195"/>
                    <a:gd name="connsiteX130" fmla="*/ 932921 w 3180821"/>
                    <a:gd name="connsiteY130" fmla="*/ 891824 h 2276195"/>
                    <a:gd name="connsiteX131" fmla="*/ 942446 w 3180821"/>
                    <a:gd name="connsiteY131" fmla="*/ 966936 h 2276195"/>
                    <a:gd name="connsiteX132" fmla="*/ 943505 w 3180821"/>
                    <a:gd name="connsiteY132" fmla="*/ 979631 h 2276195"/>
                    <a:gd name="connsiteX133" fmla="*/ 938742 w 3180821"/>
                    <a:gd name="connsiteY133" fmla="*/ 982805 h 2276195"/>
                    <a:gd name="connsiteX134" fmla="*/ 929746 w 3180821"/>
                    <a:gd name="connsiteY134" fmla="*/ 984391 h 2276195"/>
                    <a:gd name="connsiteX135" fmla="*/ 914400 w 3180821"/>
                    <a:gd name="connsiteY135" fmla="*/ 979631 h 2276195"/>
                    <a:gd name="connsiteX136" fmla="*/ 892175 w 3180821"/>
                    <a:gd name="connsiteY136" fmla="*/ 961117 h 2276195"/>
                    <a:gd name="connsiteX137" fmla="*/ 869950 w 3180821"/>
                    <a:gd name="connsiteY137" fmla="*/ 934140 h 2276195"/>
                    <a:gd name="connsiteX138" fmla="*/ 821267 w 3180821"/>
                    <a:gd name="connsiteY138" fmla="*/ 853739 h 2276195"/>
                    <a:gd name="connsiteX139" fmla="*/ 810155 w 3180821"/>
                    <a:gd name="connsiteY139" fmla="*/ 830994 h 2276195"/>
                    <a:gd name="connsiteX140" fmla="*/ 790046 w 3180821"/>
                    <a:gd name="connsiteY140" fmla="*/ 802959 h 2276195"/>
                    <a:gd name="connsiteX141" fmla="*/ 757238 w 3180821"/>
                    <a:gd name="connsiteY141" fmla="*/ 768576 h 2276195"/>
                    <a:gd name="connsiteX142" fmla="*/ 738188 w 3180821"/>
                    <a:gd name="connsiteY142" fmla="*/ 756939 h 2276195"/>
                    <a:gd name="connsiteX143" fmla="*/ 728663 w 3180821"/>
                    <a:gd name="connsiteY143" fmla="*/ 754824 h 2276195"/>
                    <a:gd name="connsiteX144" fmla="*/ 716492 w 3180821"/>
                    <a:gd name="connsiteY144" fmla="*/ 758526 h 2276195"/>
                    <a:gd name="connsiteX145" fmla="*/ 706438 w 3180821"/>
                    <a:gd name="connsiteY145" fmla="*/ 773866 h 2276195"/>
                    <a:gd name="connsiteX146" fmla="*/ 703263 w 3180821"/>
                    <a:gd name="connsiteY146" fmla="*/ 796611 h 2276195"/>
                    <a:gd name="connsiteX147" fmla="*/ 705379 w 3180821"/>
                    <a:gd name="connsiteY147" fmla="*/ 820943 h 2276195"/>
                    <a:gd name="connsiteX148" fmla="*/ 713317 w 3180821"/>
                    <a:gd name="connsiteY148" fmla="*/ 843160 h 2276195"/>
                    <a:gd name="connsiteX149" fmla="*/ 718609 w 3180821"/>
                    <a:gd name="connsiteY149" fmla="*/ 851623 h 2276195"/>
                    <a:gd name="connsiteX150" fmla="*/ 733954 w 3180821"/>
                    <a:gd name="connsiteY150" fmla="*/ 873839 h 2276195"/>
                    <a:gd name="connsiteX151" fmla="*/ 784225 w 3180821"/>
                    <a:gd name="connsiteY151" fmla="*/ 963762 h 2276195"/>
                    <a:gd name="connsiteX152" fmla="*/ 865717 w 3180821"/>
                    <a:gd name="connsiteY152" fmla="*/ 1119805 h 2276195"/>
                    <a:gd name="connsiteX153" fmla="*/ 882121 w 3180821"/>
                    <a:gd name="connsiteY153" fmla="*/ 1152600 h 2276195"/>
                    <a:gd name="connsiteX154" fmla="*/ 886355 w 3180821"/>
                    <a:gd name="connsiteY154" fmla="*/ 1171643 h 2276195"/>
                    <a:gd name="connsiteX155" fmla="*/ 886355 w 3180821"/>
                    <a:gd name="connsiteY155" fmla="*/ 1199149 h 2276195"/>
                    <a:gd name="connsiteX156" fmla="*/ 879475 w 3180821"/>
                    <a:gd name="connsiteY156" fmla="*/ 1217133 h 2276195"/>
                    <a:gd name="connsiteX157" fmla="*/ 867834 w 3180821"/>
                    <a:gd name="connsiteY157" fmla="*/ 1228241 h 2276195"/>
                    <a:gd name="connsiteX158" fmla="*/ 847196 w 3180821"/>
                    <a:gd name="connsiteY158" fmla="*/ 1233531 h 2276195"/>
                    <a:gd name="connsiteX159" fmla="*/ 824442 w 3180821"/>
                    <a:gd name="connsiteY159" fmla="*/ 1229299 h 2276195"/>
                    <a:gd name="connsiteX160" fmla="*/ 821267 w 3180821"/>
                    <a:gd name="connsiteY160" fmla="*/ 1228770 h 2276195"/>
                    <a:gd name="connsiteX161" fmla="*/ 637646 w 3180821"/>
                    <a:gd name="connsiteY161" fmla="*/ 807190 h 2276195"/>
                    <a:gd name="connsiteX162" fmla="*/ 515938 w 3180821"/>
                    <a:gd name="connsiteY162" fmla="*/ 524727 h 2276195"/>
                    <a:gd name="connsiteX163" fmla="*/ 488421 w 3180821"/>
                    <a:gd name="connsiteY163" fmla="*/ 459136 h 2276195"/>
                    <a:gd name="connsiteX164" fmla="*/ 436034 w 3180821"/>
                    <a:gd name="connsiteY164" fmla="*/ 345939 h 2276195"/>
                    <a:gd name="connsiteX165" fmla="*/ 385763 w 3180821"/>
                    <a:gd name="connsiteY165" fmla="*/ 251255 h 2276195"/>
                    <a:gd name="connsiteX166" fmla="*/ 337609 w 3180821"/>
                    <a:gd name="connsiteY166" fmla="*/ 175614 h 2276195"/>
                    <a:gd name="connsiteX167" fmla="*/ 291571 w 3180821"/>
                    <a:gd name="connsiteY167" fmla="*/ 115842 h 2276195"/>
                    <a:gd name="connsiteX168" fmla="*/ 248179 w 3180821"/>
                    <a:gd name="connsiteY168" fmla="*/ 70881 h 2276195"/>
                    <a:gd name="connsiteX169" fmla="*/ 207963 w 3180821"/>
                    <a:gd name="connsiteY169" fmla="*/ 38085 h 2276195"/>
                    <a:gd name="connsiteX170" fmla="*/ 171450 w 3180821"/>
                    <a:gd name="connsiteY170" fmla="*/ 16398 h 2276195"/>
                    <a:gd name="connsiteX171" fmla="*/ 137584 w 3180821"/>
                    <a:gd name="connsiteY171" fmla="*/ 4232 h 2276195"/>
                    <a:gd name="connsiteX172" fmla="*/ 107421 w 3180821"/>
                    <a:gd name="connsiteY172" fmla="*/ 0 h 2276195"/>
                    <a:gd name="connsiteX173" fmla="*/ 80434 w 3180821"/>
                    <a:gd name="connsiteY173" fmla="*/ 1587 h 2276195"/>
                    <a:gd name="connsiteX174" fmla="*/ 58738 w 3180821"/>
                    <a:gd name="connsiteY174" fmla="*/ 6877 h 2276195"/>
                    <a:gd name="connsiteX175" fmla="*/ 17463 w 3180821"/>
                    <a:gd name="connsiteY175" fmla="*/ 28035 h 2276195"/>
                    <a:gd name="connsiteX176" fmla="*/ 10584 w 3180821"/>
                    <a:gd name="connsiteY176" fmla="*/ 34911 h 2276195"/>
                    <a:gd name="connsiteX177" fmla="*/ 6879 w 3180821"/>
                    <a:gd name="connsiteY177" fmla="*/ 40201 h 2276195"/>
                    <a:gd name="connsiteX178" fmla="*/ 1588 w 3180821"/>
                    <a:gd name="connsiteY178" fmla="*/ 53425 h 2276195"/>
                    <a:gd name="connsiteX179" fmla="*/ 0 w 3180821"/>
                    <a:gd name="connsiteY179" fmla="*/ 79344 h 2276195"/>
                    <a:gd name="connsiteX180" fmla="*/ 7409 w 3180821"/>
                    <a:gd name="connsiteY180" fmla="*/ 122719 h 2276195"/>
                    <a:gd name="connsiteX181" fmla="*/ 25929 w 3180821"/>
                    <a:gd name="connsiteY181" fmla="*/ 175085 h 2276195"/>
                    <a:gd name="connsiteX182" fmla="*/ 68263 w 3180821"/>
                    <a:gd name="connsiteY182" fmla="*/ 265537 h 2276195"/>
                    <a:gd name="connsiteX183" fmla="*/ 146050 w 3180821"/>
                    <a:gd name="connsiteY183" fmla="*/ 403066 h 2276195"/>
                    <a:gd name="connsiteX184" fmla="*/ 235479 w 3180821"/>
                    <a:gd name="connsiteY184" fmla="*/ 541653 h 2276195"/>
                    <a:gd name="connsiteX185" fmla="*/ 322263 w 3180821"/>
                    <a:gd name="connsiteY185" fmla="*/ 668603 h 2276195"/>
                    <a:gd name="connsiteX186" fmla="*/ 422804 w 3180821"/>
                    <a:gd name="connsiteY186" fmla="*/ 808777 h 2276195"/>
                    <a:gd name="connsiteX187" fmla="*/ 439738 w 3180821"/>
                    <a:gd name="connsiteY187" fmla="*/ 830465 h 2276195"/>
                    <a:gd name="connsiteX188" fmla="*/ 466196 w 3180821"/>
                    <a:gd name="connsiteY188" fmla="*/ 875426 h 2276195"/>
                    <a:gd name="connsiteX189" fmla="*/ 516467 w 3180821"/>
                    <a:gd name="connsiteY189" fmla="*/ 970639 h 2276195"/>
                    <a:gd name="connsiteX190" fmla="*/ 564092 w 3180821"/>
                    <a:gd name="connsiteY190" fmla="*/ 1069554 h 2276195"/>
                    <a:gd name="connsiteX191" fmla="*/ 606425 w 3180821"/>
                    <a:gd name="connsiteY191" fmla="*/ 1172172 h 2276195"/>
                    <a:gd name="connsiteX192" fmla="*/ 664634 w 3180821"/>
                    <a:gd name="connsiteY192" fmla="*/ 1327685 h 2276195"/>
                    <a:gd name="connsiteX193" fmla="*/ 729192 w 3180821"/>
                    <a:gd name="connsiteY193" fmla="*/ 1531863 h 2276195"/>
                    <a:gd name="connsiteX194" fmla="*/ 779463 w 3180821"/>
                    <a:gd name="connsiteY194" fmla="*/ 1720172 h 2276195"/>
                    <a:gd name="connsiteX195" fmla="*/ 815975 w 3180821"/>
                    <a:gd name="connsiteY195" fmla="*/ 1879389 h 2276195"/>
                    <a:gd name="connsiteX196" fmla="*/ 848784 w 3180821"/>
                    <a:gd name="connsiteY196" fmla="*/ 2045482 h 2276195"/>
                    <a:gd name="connsiteX197" fmla="*/ 852488 w 3180821"/>
                    <a:gd name="connsiteY197" fmla="*/ 2069814 h 2276195"/>
                    <a:gd name="connsiteX198" fmla="*/ 846667 w 3180821"/>
                    <a:gd name="connsiteY198" fmla="*/ 2089385 h 2276195"/>
                    <a:gd name="connsiteX199" fmla="*/ 403631 w 3180821"/>
                    <a:gd name="connsiteY199" fmla="*/ 2276195 h 2276195"/>
                    <a:gd name="connsiteX0" fmla="*/ 403631 w 3180821"/>
                    <a:gd name="connsiteY0" fmla="*/ 2276195 h 2276195"/>
                    <a:gd name="connsiteX1" fmla="*/ 3085922 w 3180821"/>
                    <a:gd name="connsiteY1" fmla="*/ 2109788 h 2276195"/>
                    <a:gd name="connsiteX2" fmla="*/ 3083984 w 3180821"/>
                    <a:gd name="connsiteY2" fmla="*/ 2107899 h 2276195"/>
                    <a:gd name="connsiteX3" fmla="*/ 3060171 w 3180821"/>
                    <a:gd name="connsiteY3" fmla="*/ 2076161 h 2276195"/>
                    <a:gd name="connsiteX4" fmla="*/ 3042180 w 3180821"/>
                    <a:gd name="connsiteY4" fmla="*/ 2031200 h 2276195"/>
                    <a:gd name="connsiteX5" fmla="*/ 3036888 w 3180821"/>
                    <a:gd name="connsiteY5" fmla="*/ 1986767 h 2276195"/>
                    <a:gd name="connsiteX6" fmla="*/ 3040063 w 3180821"/>
                    <a:gd name="connsiteY6" fmla="*/ 1943393 h 2276195"/>
                    <a:gd name="connsiteX7" fmla="*/ 3048000 w 3180821"/>
                    <a:gd name="connsiteY7" fmla="*/ 1902134 h 2276195"/>
                    <a:gd name="connsiteX8" fmla="*/ 3064404 w 3180821"/>
                    <a:gd name="connsiteY8" fmla="*/ 1846593 h 2276195"/>
                    <a:gd name="connsiteX9" fmla="*/ 3071813 w 3180821"/>
                    <a:gd name="connsiteY9" fmla="*/ 1817501 h 2276195"/>
                    <a:gd name="connsiteX10" fmla="*/ 3076576 w 3180821"/>
                    <a:gd name="connsiteY10" fmla="*/ 1803748 h 2276195"/>
                    <a:gd name="connsiteX11" fmla="*/ 3095626 w 3180821"/>
                    <a:gd name="connsiteY11" fmla="*/ 1767250 h 2276195"/>
                    <a:gd name="connsiteX12" fmla="*/ 3142192 w 3180821"/>
                    <a:gd name="connsiteY12" fmla="*/ 1697427 h 2276195"/>
                    <a:gd name="connsiteX13" fmla="*/ 3180821 w 3180821"/>
                    <a:gd name="connsiteY13" fmla="*/ 1644531 h 2276195"/>
                    <a:gd name="connsiteX14" fmla="*/ 3045354 w 3180821"/>
                    <a:gd name="connsiteY14" fmla="*/ 1603802 h 2276195"/>
                    <a:gd name="connsiteX15" fmla="*/ 2453217 w 3180821"/>
                    <a:gd name="connsiteY15" fmla="*/ 1417079 h 2276195"/>
                    <a:gd name="connsiteX16" fmla="*/ 2216680 w 3180821"/>
                    <a:gd name="connsiteY16" fmla="*/ 1336678 h 2276195"/>
                    <a:gd name="connsiteX17" fmla="*/ 2145242 w 3180821"/>
                    <a:gd name="connsiteY17" fmla="*/ 1310230 h 2276195"/>
                    <a:gd name="connsiteX18" fmla="*/ 2119313 w 3180821"/>
                    <a:gd name="connsiteY18" fmla="*/ 1298064 h 2276195"/>
                    <a:gd name="connsiteX19" fmla="*/ 2116138 w 3180821"/>
                    <a:gd name="connsiteY19" fmla="*/ 1294361 h 2276195"/>
                    <a:gd name="connsiteX20" fmla="*/ 2103438 w 3180821"/>
                    <a:gd name="connsiteY20" fmla="*/ 1293303 h 2276195"/>
                    <a:gd name="connsiteX21" fmla="*/ 2083330 w 3180821"/>
                    <a:gd name="connsiteY21" fmla="*/ 1284311 h 2276195"/>
                    <a:gd name="connsiteX22" fmla="*/ 2064280 w 3180821"/>
                    <a:gd name="connsiteY22" fmla="*/ 1265268 h 2276195"/>
                    <a:gd name="connsiteX23" fmla="*/ 2062163 w 3180821"/>
                    <a:gd name="connsiteY23" fmla="*/ 1260508 h 2276195"/>
                    <a:gd name="connsiteX24" fmla="*/ 2001309 w 3180821"/>
                    <a:gd name="connsiteY24" fmla="*/ 1085423 h 2276195"/>
                    <a:gd name="connsiteX25" fmla="*/ 1991254 w 3180821"/>
                    <a:gd name="connsiteY25" fmla="*/ 1038874 h 2276195"/>
                    <a:gd name="connsiteX26" fmla="*/ 1974321 w 3180821"/>
                    <a:gd name="connsiteY26" fmla="*/ 990210 h 2276195"/>
                    <a:gd name="connsiteX27" fmla="*/ 1963209 w 3180821"/>
                    <a:gd name="connsiteY27" fmla="*/ 967994 h 2276195"/>
                    <a:gd name="connsiteX28" fmla="*/ 1951038 w 3180821"/>
                    <a:gd name="connsiteY28" fmla="*/ 952125 h 2276195"/>
                    <a:gd name="connsiteX29" fmla="*/ 1938867 w 3180821"/>
                    <a:gd name="connsiteY29" fmla="*/ 943133 h 2276195"/>
                    <a:gd name="connsiteX30" fmla="*/ 1927225 w 3180821"/>
                    <a:gd name="connsiteY30" fmla="*/ 939430 h 2276195"/>
                    <a:gd name="connsiteX31" fmla="*/ 1915054 w 3180821"/>
                    <a:gd name="connsiteY31" fmla="*/ 939959 h 2276195"/>
                    <a:gd name="connsiteX32" fmla="*/ 1898121 w 3180821"/>
                    <a:gd name="connsiteY32" fmla="*/ 946835 h 2276195"/>
                    <a:gd name="connsiteX33" fmla="*/ 1879071 w 3180821"/>
                    <a:gd name="connsiteY33" fmla="*/ 963762 h 2276195"/>
                    <a:gd name="connsiteX34" fmla="*/ 1858434 w 3180821"/>
                    <a:gd name="connsiteY34" fmla="*/ 991268 h 2276195"/>
                    <a:gd name="connsiteX35" fmla="*/ 1855788 w 3180821"/>
                    <a:gd name="connsiteY35" fmla="*/ 997086 h 2276195"/>
                    <a:gd name="connsiteX36" fmla="*/ 1846263 w 3180821"/>
                    <a:gd name="connsiteY36" fmla="*/ 1025121 h 2276195"/>
                    <a:gd name="connsiteX37" fmla="*/ 1827213 w 3180821"/>
                    <a:gd name="connsiteY37" fmla="*/ 1116102 h 2276195"/>
                    <a:gd name="connsiteX38" fmla="*/ 1805517 w 3180821"/>
                    <a:gd name="connsiteY38" fmla="*/ 1261566 h 2276195"/>
                    <a:gd name="connsiteX39" fmla="*/ 1802342 w 3180821"/>
                    <a:gd name="connsiteY39" fmla="*/ 1290658 h 2276195"/>
                    <a:gd name="connsiteX40" fmla="*/ 1790700 w 3180821"/>
                    <a:gd name="connsiteY40" fmla="*/ 1303353 h 2276195"/>
                    <a:gd name="connsiteX41" fmla="*/ 1770063 w 3180821"/>
                    <a:gd name="connsiteY41" fmla="*/ 1321867 h 2276195"/>
                    <a:gd name="connsiteX42" fmla="*/ 1751013 w 3180821"/>
                    <a:gd name="connsiteY42" fmla="*/ 1331388 h 2276195"/>
                    <a:gd name="connsiteX43" fmla="*/ 1735138 w 3180821"/>
                    <a:gd name="connsiteY43" fmla="*/ 1334562 h 2276195"/>
                    <a:gd name="connsiteX44" fmla="*/ 1720850 w 3180821"/>
                    <a:gd name="connsiteY44" fmla="*/ 1330859 h 2276195"/>
                    <a:gd name="connsiteX45" fmla="*/ 1708680 w 3180821"/>
                    <a:gd name="connsiteY45" fmla="*/ 1321867 h 2276195"/>
                    <a:gd name="connsiteX46" fmla="*/ 1692275 w 3180821"/>
                    <a:gd name="connsiteY46" fmla="*/ 1300180 h 2276195"/>
                    <a:gd name="connsiteX47" fmla="*/ 1677459 w 3180821"/>
                    <a:gd name="connsiteY47" fmla="*/ 1262095 h 2276195"/>
                    <a:gd name="connsiteX48" fmla="*/ 1667405 w 3180821"/>
                    <a:gd name="connsiteY48" fmla="*/ 1221894 h 2276195"/>
                    <a:gd name="connsiteX49" fmla="*/ 1659467 w 3180821"/>
                    <a:gd name="connsiteY49" fmla="*/ 1170585 h 2276195"/>
                    <a:gd name="connsiteX50" fmla="*/ 1658938 w 3180821"/>
                    <a:gd name="connsiteY50" fmla="*/ 1162650 h 2276195"/>
                    <a:gd name="connsiteX51" fmla="*/ 1655234 w 3180821"/>
                    <a:gd name="connsiteY51" fmla="*/ 1151542 h 2276195"/>
                    <a:gd name="connsiteX52" fmla="*/ 1646767 w 3180821"/>
                    <a:gd name="connsiteY52" fmla="*/ 1135145 h 2276195"/>
                    <a:gd name="connsiteX53" fmla="*/ 1636184 w 3180821"/>
                    <a:gd name="connsiteY53" fmla="*/ 1121921 h 2276195"/>
                    <a:gd name="connsiteX54" fmla="*/ 1624542 w 3180821"/>
                    <a:gd name="connsiteY54" fmla="*/ 1113457 h 2276195"/>
                    <a:gd name="connsiteX55" fmla="*/ 1604963 w 3180821"/>
                    <a:gd name="connsiteY55" fmla="*/ 1107110 h 2276195"/>
                    <a:gd name="connsiteX56" fmla="*/ 1577446 w 3180821"/>
                    <a:gd name="connsiteY56" fmla="*/ 1107639 h 2276195"/>
                    <a:gd name="connsiteX57" fmla="*/ 1537230 w 3180821"/>
                    <a:gd name="connsiteY57" fmla="*/ 1121392 h 2276195"/>
                    <a:gd name="connsiteX58" fmla="*/ 1499130 w 3180821"/>
                    <a:gd name="connsiteY58" fmla="*/ 1144137 h 2276195"/>
                    <a:gd name="connsiteX59" fmla="*/ 1494896 w 3180821"/>
                    <a:gd name="connsiteY59" fmla="*/ 1147311 h 2276195"/>
                    <a:gd name="connsiteX60" fmla="*/ 1475317 w 3180821"/>
                    <a:gd name="connsiteY60" fmla="*/ 1150484 h 2276195"/>
                    <a:gd name="connsiteX61" fmla="*/ 1445684 w 3180821"/>
                    <a:gd name="connsiteY61" fmla="*/ 1149426 h 2276195"/>
                    <a:gd name="connsiteX62" fmla="*/ 1426634 w 3180821"/>
                    <a:gd name="connsiteY62" fmla="*/ 1143608 h 2276195"/>
                    <a:gd name="connsiteX63" fmla="*/ 1414992 w 3180821"/>
                    <a:gd name="connsiteY63" fmla="*/ 1132500 h 2276195"/>
                    <a:gd name="connsiteX64" fmla="*/ 1409700 w 3180821"/>
                    <a:gd name="connsiteY64" fmla="*/ 1114515 h 2276195"/>
                    <a:gd name="connsiteX65" fmla="*/ 1412875 w 3180821"/>
                    <a:gd name="connsiteY65" fmla="*/ 1093886 h 2276195"/>
                    <a:gd name="connsiteX66" fmla="*/ 1413405 w 3180821"/>
                    <a:gd name="connsiteY66" fmla="*/ 1091770 h 2276195"/>
                    <a:gd name="connsiteX67" fmla="*/ 1421342 w 3180821"/>
                    <a:gd name="connsiteY67" fmla="*/ 1049453 h 2276195"/>
                    <a:gd name="connsiteX68" fmla="*/ 1429809 w 3180821"/>
                    <a:gd name="connsiteY68" fmla="*/ 975928 h 2276195"/>
                    <a:gd name="connsiteX69" fmla="*/ 1431925 w 3180821"/>
                    <a:gd name="connsiteY69" fmla="*/ 912453 h 2276195"/>
                    <a:gd name="connsiteX70" fmla="*/ 1429809 w 3180821"/>
                    <a:gd name="connsiteY70" fmla="*/ 858499 h 2276195"/>
                    <a:gd name="connsiteX71" fmla="*/ 1422930 w 3180821"/>
                    <a:gd name="connsiteY71" fmla="*/ 813538 h 2276195"/>
                    <a:gd name="connsiteX72" fmla="*/ 1411817 w 3180821"/>
                    <a:gd name="connsiteY72" fmla="*/ 775982 h 2276195"/>
                    <a:gd name="connsiteX73" fmla="*/ 1399117 w 3180821"/>
                    <a:gd name="connsiteY73" fmla="*/ 746360 h 2276195"/>
                    <a:gd name="connsiteX74" fmla="*/ 1383771 w 3180821"/>
                    <a:gd name="connsiteY74" fmla="*/ 723615 h 2276195"/>
                    <a:gd name="connsiteX75" fmla="*/ 1366838 w 3180821"/>
                    <a:gd name="connsiteY75" fmla="*/ 706159 h 2276195"/>
                    <a:gd name="connsiteX76" fmla="*/ 1349375 w 3180821"/>
                    <a:gd name="connsiteY76" fmla="*/ 692935 h 2276195"/>
                    <a:gd name="connsiteX77" fmla="*/ 1323446 w 3180821"/>
                    <a:gd name="connsiteY77" fmla="*/ 681827 h 2276195"/>
                    <a:gd name="connsiteX78" fmla="*/ 1282700 w 3180821"/>
                    <a:gd name="connsiteY78" fmla="*/ 676538 h 2276195"/>
                    <a:gd name="connsiteX79" fmla="*/ 1275821 w 3180821"/>
                    <a:gd name="connsiteY79" fmla="*/ 678125 h 2276195"/>
                    <a:gd name="connsiteX80" fmla="*/ 1264180 w 3180821"/>
                    <a:gd name="connsiteY80" fmla="*/ 681827 h 2276195"/>
                    <a:gd name="connsiteX81" fmla="*/ 1245659 w 3180821"/>
                    <a:gd name="connsiteY81" fmla="*/ 690291 h 2276195"/>
                    <a:gd name="connsiteX82" fmla="*/ 1223963 w 3180821"/>
                    <a:gd name="connsiteY82" fmla="*/ 707746 h 2276195"/>
                    <a:gd name="connsiteX83" fmla="*/ 1206500 w 3180821"/>
                    <a:gd name="connsiteY83" fmla="*/ 735252 h 2276195"/>
                    <a:gd name="connsiteX84" fmla="*/ 1199621 w 3180821"/>
                    <a:gd name="connsiteY84" fmla="*/ 765403 h 2276195"/>
                    <a:gd name="connsiteX85" fmla="*/ 1200680 w 3180821"/>
                    <a:gd name="connsiteY85" fmla="*/ 810364 h 2276195"/>
                    <a:gd name="connsiteX86" fmla="*/ 1212321 w 3180821"/>
                    <a:gd name="connsiteY86" fmla="*/ 852152 h 2276195"/>
                    <a:gd name="connsiteX87" fmla="*/ 1214438 w 3180821"/>
                    <a:gd name="connsiteY87" fmla="*/ 856913 h 2276195"/>
                    <a:gd name="connsiteX88" fmla="*/ 1220788 w 3180821"/>
                    <a:gd name="connsiteY88" fmla="*/ 870665 h 2276195"/>
                    <a:gd name="connsiteX89" fmla="*/ 1231371 w 3180821"/>
                    <a:gd name="connsiteY89" fmla="*/ 905577 h 2276195"/>
                    <a:gd name="connsiteX90" fmla="*/ 1243542 w 3180821"/>
                    <a:gd name="connsiteY90" fmla="*/ 966936 h 2276195"/>
                    <a:gd name="connsiteX91" fmla="*/ 1255184 w 3180821"/>
                    <a:gd name="connsiteY91" fmla="*/ 1083836 h 2276195"/>
                    <a:gd name="connsiteX92" fmla="*/ 1255184 w 3180821"/>
                    <a:gd name="connsiteY92" fmla="*/ 1107110 h 2276195"/>
                    <a:gd name="connsiteX93" fmla="*/ 1238780 w 3180821"/>
                    <a:gd name="connsiteY93" fmla="*/ 1120334 h 2276195"/>
                    <a:gd name="connsiteX94" fmla="*/ 1209146 w 3180821"/>
                    <a:gd name="connsiteY94" fmla="*/ 1140434 h 2276195"/>
                    <a:gd name="connsiteX95" fmla="*/ 1181630 w 3180821"/>
                    <a:gd name="connsiteY95" fmla="*/ 1151542 h 2276195"/>
                    <a:gd name="connsiteX96" fmla="*/ 1157288 w 3180821"/>
                    <a:gd name="connsiteY96" fmla="*/ 1155774 h 2276195"/>
                    <a:gd name="connsiteX97" fmla="*/ 1135592 w 3180821"/>
                    <a:gd name="connsiteY97" fmla="*/ 1152600 h 2276195"/>
                    <a:gd name="connsiteX98" fmla="*/ 1115484 w 3180821"/>
                    <a:gd name="connsiteY98" fmla="*/ 1143608 h 2276195"/>
                    <a:gd name="connsiteX99" fmla="*/ 1089555 w 3180821"/>
                    <a:gd name="connsiteY99" fmla="*/ 1122979 h 2276195"/>
                    <a:gd name="connsiteX100" fmla="*/ 1062038 w 3180821"/>
                    <a:gd name="connsiteY100" fmla="*/ 1084894 h 2276195"/>
                    <a:gd name="connsiteX101" fmla="*/ 1044046 w 3180821"/>
                    <a:gd name="connsiteY101" fmla="*/ 1043635 h 2276195"/>
                    <a:gd name="connsiteX102" fmla="*/ 1027113 w 3180821"/>
                    <a:gd name="connsiteY102" fmla="*/ 992326 h 2276195"/>
                    <a:gd name="connsiteX103" fmla="*/ 1025525 w 3180821"/>
                    <a:gd name="connsiteY103" fmla="*/ 983334 h 2276195"/>
                    <a:gd name="connsiteX104" fmla="*/ 1016000 w 3180821"/>
                    <a:gd name="connsiteY104" fmla="*/ 955828 h 2276195"/>
                    <a:gd name="connsiteX105" fmla="*/ 1001184 w 3180821"/>
                    <a:gd name="connsiteY105" fmla="*/ 882831 h 2276195"/>
                    <a:gd name="connsiteX106" fmla="*/ 992188 w 3180821"/>
                    <a:gd name="connsiteY106" fmla="*/ 796082 h 2276195"/>
                    <a:gd name="connsiteX107" fmla="*/ 987425 w 3180821"/>
                    <a:gd name="connsiteY107" fmla="*/ 704573 h 2276195"/>
                    <a:gd name="connsiteX108" fmla="*/ 987425 w 3180821"/>
                    <a:gd name="connsiteY108" fmla="*/ 488758 h 2276195"/>
                    <a:gd name="connsiteX109" fmla="*/ 990071 w 3180821"/>
                    <a:gd name="connsiteY109" fmla="*/ 437978 h 2276195"/>
                    <a:gd name="connsiteX110" fmla="*/ 981605 w 3180821"/>
                    <a:gd name="connsiteY110" fmla="*/ 415232 h 2276195"/>
                    <a:gd name="connsiteX111" fmla="*/ 964671 w 3180821"/>
                    <a:gd name="connsiteY111" fmla="*/ 378734 h 2276195"/>
                    <a:gd name="connsiteX112" fmla="*/ 947209 w 3180821"/>
                    <a:gd name="connsiteY112" fmla="*/ 352815 h 2276195"/>
                    <a:gd name="connsiteX113" fmla="*/ 931334 w 3180821"/>
                    <a:gd name="connsiteY113" fmla="*/ 335360 h 2276195"/>
                    <a:gd name="connsiteX114" fmla="*/ 914400 w 3180821"/>
                    <a:gd name="connsiteY114" fmla="*/ 325839 h 2276195"/>
                    <a:gd name="connsiteX115" fmla="*/ 899055 w 3180821"/>
                    <a:gd name="connsiteY115" fmla="*/ 323723 h 2276195"/>
                    <a:gd name="connsiteX116" fmla="*/ 884767 w 3180821"/>
                    <a:gd name="connsiteY116" fmla="*/ 326896 h 2276195"/>
                    <a:gd name="connsiteX117" fmla="*/ 869950 w 3180821"/>
                    <a:gd name="connsiteY117" fmla="*/ 334302 h 2276195"/>
                    <a:gd name="connsiteX118" fmla="*/ 850900 w 3180821"/>
                    <a:gd name="connsiteY118" fmla="*/ 352815 h 2276195"/>
                    <a:gd name="connsiteX119" fmla="*/ 829734 w 3180821"/>
                    <a:gd name="connsiteY119" fmla="*/ 382966 h 2276195"/>
                    <a:gd name="connsiteX120" fmla="*/ 809096 w 3180821"/>
                    <a:gd name="connsiteY120" fmla="*/ 424754 h 2276195"/>
                    <a:gd name="connsiteX121" fmla="*/ 805921 w 3180821"/>
                    <a:gd name="connsiteY121" fmla="*/ 433217 h 2276195"/>
                    <a:gd name="connsiteX122" fmla="*/ 800100 w 3180821"/>
                    <a:gd name="connsiteY122" fmla="*/ 459136 h 2276195"/>
                    <a:gd name="connsiteX123" fmla="*/ 796925 w 3180821"/>
                    <a:gd name="connsiteY123" fmla="*/ 514148 h 2276195"/>
                    <a:gd name="connsiteX124" fmla="*/ 804863 w 3180821"/>
                    <a:gd name="connsiteY124" fmla="*/ 569688 h 2276195"/>
                    <a:gd name="connsiteX125" fmla="*/ 819680 w 3180821"/>
                    <a:gd name="connsiteY125" fmla="*/ 624700 h 2276195"/>
                    <a:gd name="connsiteX126" fmla="*/ 849842 w 3180821"/>
                    <a:gd name="connsiteY126" fmla="*/ 701399 h 2276195"/>
                    <a:gd name="connsiteX127" fmla="*/ 892175 w 3180821"/>
                    <a:gd name="connsiteY127" fmla="*/ 783916 h 2276195"/>
                    <a:gd name="connsiteX128" fmla="*/ 906992 w 3180821"/>
                    <a:gd name="connsiteY128" fmla="*/ 811422 h 2276195"/>
                    <a:gd name="connsiteX129" fmla="*/ 918105 w 3180821"/>
                    <a:gd name="connsiteY129" fmla="*/ 835754 h 2276195"/>
                    <a:gd name="connsiteX130" fmla="*/ 932921 w 3180821"/>
                    <a:gd name="connsiteY130" fmla="*/ 891824 h 2276195"/>
                    <a:gd name="connsiteX131" fmla="*/ 942446 w 3180821"/>
                    <a:gd name="connsiteY131" fmla="*/ 966936 h 2276195"/>
                    <a:gd name="connsiteX132" fmla="*/ 943505 w 3180821"/>
                    <a:gd name="connsiteY132" fmla="*/ 979631 h 2276195"/>
                    <a:gd name="connsiteX133" fmla="*/ 938742 w 3180821"/>
                    <a:gd name="connsiteY133" fmla="*/ 982805 h 2276195"/>
                    <a:gd name="connsiteX134" fmla="*/ 929746 w 3180821"/>
                    <a:gd name="connsiteY134" fmla="*/ 984391 h 2276195"/>
                    <a:gd name="connsiteX135" fmla="*/ 914400 w 3180821"/>
                    <a:gd name="connsiteY135" fmla="*/ 979631 h 2276195"/>
                    <a:gd name="connsiteX136" fmla="*/ 892175 w 3180821"/>
                    <a:gd name="connsiteY136" fmla="*/ 961117 h 2276195"/>
                    <a:gd name="connsiteX137" fmla="*/ 869950 w 3180821"/>
                    <a:gd name="connsiteY137" fmla="*/ 934140 h 2276195"/>
                    <a:gd name="connsiteX138" fmla="*/ 821267 w 3180821"/>
                    <a:gd name="connsiteY138" fmla="*/ 853739 h 2276195"/>
                    <a:gd name="connsiteX139" fmla="*/ 810155 w 3180821"/>
                    <a:gd name="connsiteY139" fmla="*/ 830994 h 2276195"/>
                    <a:gd name="connsiteX140" fmla="*/ 790046 w 3180821"/>
                    <a:gd name="connsiteY140" fmla="*/ 802959 h 2276195"/>
                    <a:gd name="connsiteX141" fmla="*/ 757238 w 3180821"/>
                    <a:gd name="connsiteY141" fmla="*/ 768576 h 2276195"/>
                    <a:gd name="connsiteX142" fmla="*/ 738188 w 3180821"/>
                    <a:gd name="connsiteY142" fmla="*/ 756939 h 2276195"/>
                    <a:gd name="connsiteX143" fmla="*/ 728663 w 3180821"/>
                    <a:gd name="connsiteY143" fmla="*/ 754824 h 2276195"/>
                    <a:gd name="connsiteX144" fmla="*/ 716492 w 3180821"/>
                    <a:gd name="connsiteY144" fmla="*/ 758526 h 2276195"/>
                    <a:gd name="connsiteX145" fmla="*/ 706438 w 3180821"/>
                    <a:gd name="connsiteY145" fmla="*/ 773866 h 2276195"/>
                    <a:gd name="connsiteX146" fmla="*/ 703263 w 3180821"/>
                    <a:gd name="connsiteY146" fmla="*/ 796611 h 2276195"/>
                    <a:gd name="connsiteX147" fmla="*/ 705379 w 3180821"/>
                    <a:gd name="connsiteY147" fmla="*/ 820943 h 2276195"/>
                    <a:gd name="connsiteX148" fmla="*/ 713317 w 3180821"/>
                    <a:gd name="connsiteY148" fmla="*/ 843160 h 2276195"/>
                    <a:gd name="connsiteX149" fmla="*/ 718609 w 3180821"/>
                    <a:gd name="connsiteY149" fmla="*/ 851623 h 2276195"/>
                    <a:gd name="connsiteX150" fmla="*/ 733954 w 3180821"/>
                    <a:gd name="connsiteY150" fmla="*/ 873839 h 2276195"/>
                    <a:gd name="connsiteX151" fmla="*/ 784225 w 3180821"/>
                    <a:gd name="connsiteY151" fmla="*/ 963762 h 2276195"/>
                    <a:gd name="connsiteX152" fmla="*/ 865717 w 3180821"/>
                    <a:gd name="connsiteY152" fmla="*/ 1119805 h 2276195"/>
                    <a:gd name="connsiteX153" fmla="*/ 882121 w 3180821"/>
                    <a:gd name="connsiteY153" fmla="*/ 1152600 h 2276195"/>
                    <a:gd name="connsiteX154" fmla="*/ 886355 w 3180821"/>
                    <a:gd name="connsiteY154" fmla="*/ 1171643 h 2276195"/>
                    <a:gd name="connsiteX155" fmla="*/ 886355 w 3180821"/>
                    <a:gd name="connsiteY155" fmla="*/ 1199149 h 2276195"/>
                    <a:gd name="connsiteX156" fmla="*/ 879475 w 3180821"/>
                    <a:gd name="connsiteY156" fmla="*/ 1217133 h 2276195"/>
                    <a:gd name="connsiteX157" fmla="*/ 867834 w 3180821"/>
                    <a:gd name="connsiteY157" fmla="*/ 1228241 h 2276195"/>
                    <a:gd name="connsiteX158" fmla="*/ 847196 w 3180821"/>
                    <a:gd name="connsiteY158" fmla="*/ 1233531 h 2276195"/>
                    <a:gd name="connsiteX159" fmla="*/ 824442 w 3180821"/>
                    <a:gd name="connsiteY159" fmla="*/ 1229299 h 2276195"/>
                    <a:gd name="connsiteX160" fmla="*/ 821267 w 3180821"/>
                    <a:gd name="connsiteY160" fmla="*/ 1228770 h 2276195"/>
                    <a:gd name="connsiteX161" fmla="*/ 637646 w 3180821"/>
                    <a:gd name="connsiteY161" fmla="*/ 807190 h 2276195"/>
                    <a:gd name="connsiteX162" fmla="*/ 515938 w 3180821"/>
                    <a:gd name="connsiteY162" fmla="*/ 524727 h 2276195"/>
                    <a:gd name="connsiteX163" fmla="*/ 488421 w 3180821"/>
                    <a:gd name="connsiteY163" fmla="*/ 459136 h 2276195"/>
                    <a:gd name="connsiteX164" fmla="*/ 436034 w 3180821"/>
                    <a:gd name="connsiteY164" fmla="*/ 345939 h 2276195"/>
                    <a:gd name="connsiteX165" fmla="*/ 385763 w 3180821"/>
                    <a:gd name="connsiteY165" fmla="*/ 251255 h 2276195"/>
                    <a:gd name="connsiteX166" fmla="*/ 337609 w 3180821"/>
                    <a:gd name="connsiteY166" fmla="*/ 175614 h 2276195"/>
                    <a:gd name="connsiteX167" fmla="*/ 291571 w 3180821"/>
                    <a:gd name="connsiteY167" fmla="*/ 115842 h 2276195"/>
                    <a:gd name="connsiteX168" fmla="*/ 248179 w 3180821"/>
                    <a:gd name="connsiteY168" fmla="*/ 70881 h 2276195"/>
                    <a:gd name="connsiteX169" fmla="*/ 207963 w 3180821"/>
                    <a:gd name="connsiteY169" fmla="*/ 38085 h 2276195"/>
                    <a:gd name="connsiteX170" fmla="*/ 171450 w 3180821"/>
                    <a:gd name="connsiteY170" fmla="*/ 16398 h 2276195"/>
                    <a:gd name="connsiteX171" fmla="*/ 137584 w 3180821"/>
                    <a:gd name="connsiteY171" fmla="*/ 4232 h 2276195"/>
                    <a:gd name="connsiteX172" fmla="*/ 107421 w 3180821"/>
                    <a:gd name="connsiteY172" fmla="*/ 0 h 2276195"/>
                    <a:gd name="connsiteX173" fmla="*/ 80434 w 3180821"/>
                    <a:gd name="connsiteY173" fmla="*/ 1587 h 2276195"/>
                    <a:gd name="connsiteX174" fmla="*/ 58738 w 3180821"/>
                    <a:gd name="connsiteY174" fmla="*/ 6877 h 2276195"/>
                    <a:gd name="connsiteX175" fmla="*/ 17463 w 3180821"/>
                    <a:gd name="connsiteY175" fmla="*/ 28035 h 2276195"/>
                    <a:gd name="connsiteX176" fmla="*/ 10584 w 3180821"/>
                    <a:gd name="connsiteY176" fmla="*/ 34911 h 2276195"/>
                    <a:gd name="connsiteX177" fmla="*/ 6879 w 3180821"/>
                    <a:gd name="connsiteY177" fmla="*/ 40201 h 2276195"/>
                    <a:gd name="connsiteX178" fmla="*/ 1588 w 3180821"/>
                    <a:gd name="connsiteY178" fmla="*/ 53425 h 2276195"/>
                    <a:gd name="connsiteX179" fmla="*/ 0 w 3180821"/>
                    <a:gd name="connsiteY179" fmla="*/ 79344 h 2276195"/>
                    <a:gd name="connsiteX180" fmla="*/ 7409 w 3180821"/>
                    <a:gd name="connsiteY180" fmla="*/ 122719 h 2276195"/>
                    <a:gd name="connsiteX181" fmla="*/ 25929 w 3180821"/>
                    <a:gd name="connsiteY181" fmla="*/ 175085 h 2276195"/>
                    <a:gd name="connsiteX182" fmla="*/ 68263 w 3180821"/>
                    <a:gd name="connsiteY182" fmla="*/ 265537 h 2276195"/>
                    <a:gd name="connsiteX183" fmla="*/ 146050 w 3180821"/>
                    <a:gd name="connsiteY183" fmla="*/ 403066 h 2276195"/>
                    <a:gd name="connsiteX184" fmla="*/ 235479 w 3180821"/>
                    <a:gd name="connsiteY184" fmla="*/ 541653 h 2276195"/>
                    <a:gd name="connsiteX185" fmla="*/ 322263 w 3180821"/>
                    <a:gd name="connsiteY185" fmla="*/ 668603 h 2276195"/>
                    <a:gd name="connsiteX186" fmla="*/ 422804 w 3180821"/>
                    <a:gd name="connsiteY186" fmla="*/ 808777 h 2276195"/>
                    <a:gd name="connsiteX187" fmla="*/ 439738 w 3180821"/>
                    <a:gd name="connsiteY187" fmla="*/ 830465 h 2276195"/>
                    <a:gd name="connsiteX188" fmla="*/ 466196 w 3180821"/>
                    <a:gd name="connsiteY188" fmla="*/ 875426 h 2276195"/>
                    <a:gd name="connsiteX189" fmla="*/ 516467 w 3180821"/>
                    <a:gd name="connsiteY189" fmla="*/ 970639 h 2276195"/>
                    <a:gd name="connsiteX190" fmla="*/ 564092 w 3180821"/>
                    <a:gd name="connsiteY190" fmla="*/ 1069554 h 2276195"/>
                    <a:gd name="connsiteX191" fmla="*/ 606425 w 3180821"/>
                    <a:gd name="connsiteY191" fmla="*/ 1172172 h 2276195"/>
                    <a:gd name="connsiteX192" fmla="*/ 664634 w 3180821"/>
                    <a:gd name="connsiteY192" fmla="*/ 1327685 h 2276195"/>
                    <a:gd name="connsiteX193" fmla="*/ 729192 w 3180821"/>
                    <a:gd name="connsiteY193" fmla="*/ 1531863 h 2276195"/>
                    <a:gd name="connsiteX194" fmla="*/ 779463 w 3180821"/>
                    <a:gd name="connsiteY194" fmla="*/ 1720172 h 2276195"/>
                    <a:gd name="connsiteX195" fmla="*/ 815975 w 3180821"/>
                    <a:gd name="connsiteY195" fmla="*/ 1879389 h 2276195"/>
                    <a:gd name="connsiteX196" fmla="*/ 848784 w 3180821"/>
                    <a:gd name="connsiteY196" fmla="*/ 2045482 h 2276195"/>
                    <a:gd name="connsiteX197" fmla="*/ 852488 w 3180821"/>
                    <a:gd name="connsiteY197" fmla="*/ 2069814 h 2276195"/>
                    <a:gd name="connsiteX198" fmla="*/ 661770 w 3180821"/>
                    <a:gd name="connsiteY198" fmla="*/ 2117118 h 2276195"/>
                    <a:gd name="connsiteX199" fmla="*/ 403631 w 3180821"/>
                    <a:gd name="connsiteY199" fmla="*/ 2276195 h 2276195"/>
                    <a:gd name="connsiteX0" fmla="*/ 403631 w 3180821"/>
                    <a:gd name="connsiteY0" fmla="*/ 2276195 h 2276195"/>
                    <a:gd name="connsiteX1" fmla="*/ 3085922 w 3180821"/>
                    <a:gd name="connsiteY1" fmla="*/ 2109788 h 2276195"/>
                    <a:gd name="connsiteX2" fmla="*/ 3083984 w 3180821"/>
                    <a:gd name="connsiteY2" fmla="*/ 2107899 h 2276195"/>
                    <a:gd name="connsiteX3" fmla="*/ 3060171 w 3180821"/>
                    <a:gd name="connsiteY3" fmla="*/ 2076161 h 2276195"/>
                    <a:gd name="connsiteX4" fmla="*/ 3042180 w 3180821"/>
                    <a:gd name="connsiteY4" fmla="*/ 2031200 h 2276195"/>
                    <a:gd name="connsiteX5" fmla="*/ 3036888 w 3180821"/>
                    <a:gd name="connsiteY5" fmla="*/ 1986767 h 2276195"/>
                    <a:gd name="connsiteX6" fmla="*/ 3040063 w 3180821"/>
                    <a:gd name="connsiteY6" fmla="*/ 1943393 h 2276195"/>
                    <a:gd name="connsiteX7" fmla="*/ 3048000 w 3180821"/>
                    <a:gd name="connsiteY7" fmla="*/ 1902134 h 2276195"/>
                    <a:gd name="connsiteX8" fmla="*/ 3064404 w 3180821"/>
                    <a:gd name="connsiteY8" fmla="*/ 1846593 h 2276195"/>
                    <a:gd name="connsiteX9" fmla="*/ 3071813 w 3180821"/>
                    <a:gd name="connsiteY9" fmla="*/ 1817501 h 2276195"/>
                    <a:gd name="connsiteX10" fmla="*/ 3076576 w 3180821"/>
                    <a:gd name="connsiteY10" fmla="*/ 1803748 h 2276195"/>
                    <a:gd name="connsiteX11" fmla="*/ 3095626 w 3180821"/>
                    <a:gd name="connsiteY11" fmla="*/ 1767250 h 2276195"/>
                    <a:gd name="connsiteX12" fmla="*/ 3142192 w 3180821"/>
                    <a:gd name="connsiteY12" fmla="*/ 1697427 h 2276195"/>
                    <a:gd name="connsiteX13" fmla="*/ 3180821 w 3180821"/>
                    <a:gd name="connsiteY13" fmla="*/ 1644531 h 2276195"/>
                    <a:gd name="connsiteX14" fmla="*/ 3045354 w 3180821"/>
                    <a:gd name="connsiteY14" fmla="*/ 1603802 h 2276195"/>
                    <a:gd name="connsiteX15" fmla="*/ 2453217 w 3180821"/>
                    <a:gd name="connsiteY15" fmla="*/ 1417079 h 2276195"/>
                    <a:gd name="connsiteX16" fmla="*/ 2216680 w 3180821"/>
                    <a:gd name="connsiteY16" fmla="*/ 1336678 h 2276195"/>
                    <a:gd name="connsiteX17" fmla="*/ 2145242 w 3180821"/>
                    <a:gd name="connsiteY17" fmla="*/ 1310230 h 2276195"/>
                    <a:gd name="connsiteX18" fmla="*/ 2119313 w 3180821"/>
                    <a:gd name="connsiteY18" fmla="*/ 1298064 h 2276195"/>
                    <a:gd name="connsiteX19" fmla="*/ 2116138 w 3180821"/>
                    <a:gd name="connsiteY19" fmla="*/ 1294361 h 2276195"/>
                    <a:gd name="connsiteX20" fmla="*/ 2103438 w 3180821"/>
                    <a:gd name="connsiteY20" fmla="*/ 1293303 h 2276195"/>
                    <a:gd name="connsiteX21" fmla="*/ 2083330 w 3180821"/>
                    <a:gd name="connsiteY21" fmla="*/ 1284311 h 2276195"/>
                    <a:gd name="connsiteX22" fmla="*/ 2064280 w 3180821"/>
                    <a:gd name="connsiteY22" fmla="*/ 1265268 h 2276195"/>
                    <a:gd name="connsiteX23" fmla="*/ 2062163 w 3180821"/>
                    <a:gd name="connsiteY23" fmla="*/ 1260508 h 2276195"/>
                    <a:gd name="connsiteX24" fmla="*/ 2001309 w 3180821"/>
                    <a:gd name="connsiteY24" fmla="*/ 1085423 h 2276195"/>
                    <a:gd name="connsiteX25" fmla="*/ 1991254 w 3180821"/>
                    <a:gd name="connsiteY25" fmla="*/ 1038874 h 2276195"/>
                    <a:gd name="connsiteX26" fmla="*/ 1974321 w 3180821"/>
                    <a:gd name="connsiteY26" fmla="*/ 990210 h 2276195"/>
                    <a:gd name="connsiteX27" fmla="*/ 1963209 w 3180821"/>
                    <a:gd name="connsiteY27" fmla="*/ 967994 h 2276195"/>
                    <a:gd name="connsiteX28" fmla="*/ 1951038 w 3180821"/>
                    <a:gd name="connsiteY28" fmla="*/ 952125 h 2276195"/>
                    <a:gd name="connsiteX29" fmla="*/ 1938867 w 3180821"/>
                    <a:gd name="connsiteY29" fmla="*/ 943133 h 2276195"/>
                    <a:gd name="connsiteX30" fmla="*/ 1927225 w 3180821"/>
                    <a:gd name="connsiteY30" fmla="*/ 939430 h 2276195"/>
                    <a:gd name="connsiteX31" fmla="*/ 1915054 w 3180821"/>
                    <a:gd name="connsiteY31" fmla="*/ 939959 h 2276195"/>
                    <a:gd name="connsiteX32" fmla="*/ 1898121 w 3180821"/>
                    <a:gd name="connsiteY32" fmla="*/ 946835 h 2276195"/>
                    <a:gd name="connsiteX33" fmla="*/ 1879071 w 3180821"/>
                    <a:gd name="connsiteY33" fmla="*/ 963762 h 2276195"/>
                    <a:gd name="connsiteX34" fmla="*/ 1858434 w 3180821"/>
                    <a:gd name="connsiteY34" fmla="*/ 991268 h 2276195"/>
                    <a:gd name="connsiteX35" fmla="*/ 1855788 w 3180821"/>
                    <a:gd name="connsiteY35" fmla="*/ 997086 h 2276195"/>
                    <a:gd name="connsiteX36" fmla="*/ 1846263 w 3180821"/>
                    <a:gd name="connsiteY36" fmla="*/ 1025121 h 2276195"/>
                    <a:gd name="connsiteX37" fmla="*/ 1827213 w 3180821"/>
                    <a:gd name="connsiteY37" fmla="*/ 1116102 h 2276195"/>
                    <a:gd name="connsiteX38" fmla="*/ 1805517 w 3180821"/>
                    <a:gd name="connsiteY38" fmla="*/ 1261566 h 2276195"/>
                    <a:gd name="connsiteX39" fmla="*/ 1802342 w 3180821"/>
                    <a:gd name="connsiteY39" fmla="*/ 1290658 h 2276195"/>
                    <a:gd name="connsiteX40" fmla="*/ 1790700 w 3180821"/>
                    <a:gd name="connsiteY40" fmla="*/ 1303353 h 2276195"/>
                    <a:gd name="connsiteX41" fmla="*/ 1770063 w 3180821"/>
                    <a:gd name="connsiteY41" fmla="*/ 1321867 h 2276195"/>
                    <a:gd name="connsiteX42" fmla="*/ 1751013 w 3180821"/>
                    <a:gd name="connsiteY42" fmla="*/ 1331388 h 2276195"/>
                    <a:gd name="connsiteX43" fmla="*/ 1735138 w 3180821"/>
                    <a:gd name="connsiteY43" fmla="*/ 1334562 h 2276195"/>
                    <a:gd name="connsiteX44" fmla="*/ 1720850 w 3180821"/>
                    <a:gd name="connsiteY44" fmla="*/ 1330859 h 2276195"/>
                    <a:gd name="connsiteX45" fmla="*/ 1708680 w 3180821"/>
                    <a:gd name="connsiteY45" fmla="*/ 1321867 h 2276195"/>
                    <a:gd name="connsiteX46" fmla="*/ 1692275 w 3180821"/>
                    <a:gd name="connsiteY46" fmla="*/ 1300180 h 2276195"/>
                    <a:gd name="connsiteX47" fmla="*/ 1677459 w 3180821"/>
                    <a:gd name="connsiteY47" fmla="*/ 1262095 h 2276195"/>
                    <a:gd name="connsiteX48" fmla="*/ 1667405 w 3180821"/>
                    <a:gd name="connsiteY48" fmla="*/ 1221894 h 2276195"/>
                    <a:gd name="connsiteX49" fmla="*/ 1659467 w 3180821"/>
                    <a:gd name="connsiteY49" fmla="*/ 1170585 h 2276195"/>
                    <a:gd name="connsiteX50" fmla="*/ 1658938 w 3180821"/>
                    <a:gd name="connsiteY50" fmla="*/ 1162650 h 2276195"/>
                    <a:gd name="connsiteX51" fmla="*/ 1655234 w 3180821"/>
                    <a:gd name="connsiteY51" fmla="*/ 1151542 h 2276195"/>
                    <a:gd name="connsiteX52" fmla="*/ 1646767 w 3180821"/>
                    <a:gd name="connsiteY52" fmla="*/ 1135145 h 2276195"/>
                    <a:gd name="connsiteX53" fmla="*/ 1636184 w 3180821"/>
                    <a:gd name="connsiteY53" fmla="*/ 1121921 h 2276195"/>
                    <a:gd name="connsiteX54" fmla="*/ 1624542 w 3180821"/>
                    <a:gd name="connsiteY54" fmla="*/ 1113457 h 2276195"/>
                    <a:gd name="connsiteX55" fmla="*/ 1604963 w 3180821"/>
                    <a:gd name="connsiteY55" fmla="*/ 1107110 h 2276195"/>
                    <a:gd name="connsiteX56" fmla="*/ 1577446 w 3180821"/>
                    <a:gd name="connsiteY56" fmla="*/ 1107639 h 2276195"/>
                    <a:gd name="connsiteX57" fmla="*/ 1537230 w 3180821"/>
                    <a:gd name="connsiteY57" fmla="*/ 1121392 h 2276195"/>
                    <a:gd name="connsiteX58" fmla="*/ 1499130 w 3180821"/>
                    <a:gd name="connsiteY58" fmla="*/ 1144137 h 2276195"/>
                    <a:gd name="connsiteX59" fmla="*/ 1494896 w 3180821"/>
                    <a:gd name="connsiteY59" fmla="*/ 1147311 h 2276195"/>
                    <a:gd name="connsiteX60" fmla="*/ 1475317 w 3180821"/>
                    <a:gd name="connsiteY60" fmla="*/ 1150484 h 2276195"/>
                    <a:gd name="connsiteX61" fmla="*/ 1445684 w 3180821"/>
                    <a:gd name="connsiteY61" fmla="*/ 1149426 h 2276195"/>
                    <a:gd name="connsiteX62" fmla="*/ 1426634 w 3180821"/>
                    <a:gd name="connsiteY62" fmla="*/ 1143608 h 2276195"/>
                    <a:gd name="connsiteX63" fmla="*/ 1414992 w 3180821"/>
                    <a:gd name="connsiteY63" fmla="*/ 1132500 h 2276195"/>
                    <a:gd name="connsiteX64" fmla="*/ 1409700 w 3180821"/>
                    <a:gd name="connsiteY64" fmla="*/ 1114515 h 2276195"/>
                    <a:gd name="connsiteX65" fmla="*/ 1412875 w 3180821"/>
                    <a:gd name="connsiteY65" fmla="*/ 1093886 h 2276195"/>
                    <a:gd name="connsiteX66" fmla="*/ 1413405 w 3180821"/>
                    <a:gd name="connsiteY66" fmla="*/ 1091770 h 2276195"/>
                    <a:gd name="connsiteX67" fmla="*/ 1421342 w 3180821"/>
                    <a:gd name="connsiteY67" fmla="*/ 1049453 h 2276195"/>
                    <a:gd name="connsiteX68" fmla="*/ 1429809 w 3180821"/>
                    <a:gd name="connsiteY68" fmla="*/ 975928 h 2276195"/>
                    <a:gd name="connsiteX69" fmla="*/ 1431925 w 3180821"/>
                    <a:gd name="connsiteY69" fmla="*/ 912453 h 2276195"/>
                    <a:gd name="connsiteX70" fmla="*/ 1429809 w 3180821"/>
                    <a:gd name="connsiteY70" fmla="*/ 858499 h 2276195"/>
                    <a:gd name="connsiteX71" fmla="*/ 1422930 w 3180821"/>
                    <a:gd name="connsiteY71" fmla="*/ 813538 h 2276195"/>
                    <a:gd name="connsiteX72" fmla="*/ 1411817 w 3180821"/>
                    <a:gd name="connsiteY72" fmla="*/ 775982 h 2276195"/>
                    <a:gd name="connsiteX73" fmla="*/ 1399117 w 3180821"/>
                    <a:gd name="connsiteY73" fmla="*/ 746360 h 2276195"/>
                    <a:gd name="connsiteX74" fmla="*/ 1383771 w 3180821"/>
                    <a:gd name="connsiteY74" fmla="*/ 723615 h 2276195"/>
                    <a:gd name="connsiteX75" fmla="*/ 1366838 w 3180821"/>
                    <a:gd name="connsiteY75" fmla="*/ 706159 h 2276195"/>
                    <a:gd name="connsiteX76" fmla="*/ 1349375 w 3180821"/>
                    <a:gd name="connsiteY76" fmla="*/ 692935 h 2276195"/>
                    <a:gd name="connsiteX77" fmla="*/ 1323446 w 3180821"/>
                    <a:gd name="connsiteY77" fmla="*/ 681827 h 2276195"/>
                    <a:gd name="connsiteX78" fmla="*/ 1282700 w 3180821"/>
                    <a:gd name="connsiteY78" fmla="*/ 676538 h 2276195"/>
                    <a:gd name="connsiteX79" fmla="*/ 1275821 w 3180821"/>
                    <a:gd name="connsiteY79" fmla="*/ 678125 h 2276195"/>
                    <a:gd name="connsiteX80" fmla="*/ 1264180 w 3180821"/>
                    <a:gd name="connsiteY80" fmla="*/ 681827 h 2276195"/>
                    <a:gd name="connsiteX81" fmla="*/ 1245659 w 3180821"/>
                    <a:gd name="connsiteY81" fmla="*/ 690291 h 2276195"/>
                    <a:gd name="connsiteX82" fmla="*/ 1223963 w 3180821"/>
                    <a:gd name="connsiteY82" fmla="*/ 707746 h 2276195"/>
                    <a:gd name="connsiteX83" fmla="*/ 1206500 w 3180821"/>
                    <a:gd name="connsiteY83" fmla="*/ 735252 h 2276195"/>
                    <a:gd name="connsiteX84" fmla="*/ 1199621 w 3180821"/>
                    <a:gd name="connsiteY84" fmla="*/ 765403 h 2276195"/>
                    <a:gd name="connsiteX85" fmla="*/ 1200680 w 3180821"/>
                    <a:gd name="connsiteY85" fmla="*/ 810364 h 2276195"/>
                    <a:gd name="connsiteX86" fmla="*/ 1212321 w 3180821"/>
                    <a:gd name="connsiteY86" fmla="*/ 852152 h 2276195"/>
                    <a:gd name="connsiteX87" fmla="*/ 1214438 w 3180821"/>
                    <a:gd name="connsiteY87" fmla="*/ 856913 h 2276195"/>
                    <a:gd name="connsiteX88" fmla="*/ 1220788 w 3180821"/>
                    <a:gd name="connsiteY88" fmla="*/ 870665 h 2276195"/>
                    <a:gd name="connsiteX89" fmla="*/ 1231371 w 3180821"/>
                    <a:gd name="connsiteY89" fmla="*/ 905577 h 2276195"/>
                    <a:gd name="connsiteX90" fmla="*/ 1243542 w 3180821"/>
                    <a:gd name="connsiteY90" fmla="*/ 966936 h 2276195"/>
                    <a:gd name="connsiteX91" fmla="*/ 1255184 w 3180821"/>
                    <a:gd name="connsiteY91" fmla="*/ 1083836 h 2276195"/>
                    <a:gd name="connsiteX92" fmla="*/ 1255184 w 3180821"/>
                    <a:gd name="connsiteY92" fmla="*/ 1107110 h 2276195"/>
                    <a:gd name="connsiteX93" fmla="*/ 1238780 w 3180821"/>
                    <a:gd name="connsiteY93" fmla="*/ 1120334 h 2276195"/>
                    <a:gd name="connsiteX94" fmla="*/ 1209146 w 3180821"/>
                    <a:gd name="connsiteY94" fmla="*/ 1140434 h 2276195"/>
                    <a:gd name="connsiteX95" fmla="*/ 1181630 w 3180821"/>
                    <a:gd name="connsiteY95" fmla="*/ 1151542 h 2276195"/>
                    <a:gd name="connsiteX96" fmla="*/ 1157288 w 3180821"/>
                    <a:gd name="connsiteY96" fmla="*/ 1155774 h 2276195"/>
                    <a:gd name="connsiteX97" fmla="*/ 1135592 w 3180821"/>
                    <a:gd name="connsiteY97" fmla="*/ 1152600 h 2276195"/>
                    <a:gd name="connsiteX98" fmla="*/ 1115484 w 3180821"/>
                    <a:gd name="connsiteY98" fmla="*/ 1143608 h 2276195"/>
                    <a:gd name="connsiteX99" fmla="*/ 1089555 w 3180821"/>
                    <a:gd name="connsiteY99" fmla="*/ 1122979 h 2276195"/>
                    <a:gd name="connsiteX100" fmla="*/ 1062038 w 3180821"/>
                    <a:gd name="connsiteY100" fmla="*/ 1084894 h 2276195"/>
                    <a:gd name="connsiteX101" fmla="*/ 1044046 w 3180821"/>
                    <a:gd name="connsiteY101" fmla="*/ 1043635 h 2276195"/>
                    <a:gd name="connsiteX102" fmla="*/ 1027113 w 3180821"/>
                    <a:gd name="connsiteY102" fmla="*/ 992326 h 2276195"/>
                    <a:gd name="connsiteX103" fmla="*/ 1025525 w 3180821"/>
                    <a:gd name="connsiteY103" fmla="*/ 983334 h 2276195"/>
                    <a:gd name="connsiteX104" fmla="*/ 1016000 w 3180821"/>
                    <a:gd name="connsiteY104" fmla="*/ 955828 h 2276195"/>
                    <a:gd name="connsiteX105" fmla="*/ 1001184 w 3180821"/>
                    <a:gd name="connsiteY105" fmla="*/ 882831 h 2276195"/>
                    <a:gd name="connsiteX106" fmla="*/ 992188 w 3180821"/>
                    <a:gd name="connsiteY106" fmla="*/ 796082 h 2276195"/>
                    <a:gd name="connsiteX107" fmla="*/ 987425 w 3180821"/>
                    <a:gd name="connsiteY107" fmla="*/ 704573 h 2276195"/>
                    <a:gd name="connsiteX108" fmla="*/ 987425 w 3180821"/>
                    <a:gd name="connsiteY108" fmla="*/ 488758 h 2276195"/>
                    <a:gd name="connsiteX109" fmla="*/ 990071 w 3180821"/>
                    <a:gd name="connsiteY109" fmla="*/ 437978 h 2276195"/>
                    <a:gd name="connsiteX110" fmla="*/ 981605 w 3180821"/>
                    <a:gd name="connsiteY110" fmla="*/ 415232 h 2276195"/>
                    <a:gd name="connsiteX111" fmla="*/ 964671 w 3180821"/>
                    <a:gd name="connsiteY111" fmla="*/ 378734 h 2276195"/>
                    <a:gd name="connsiteX112" fmla="*/ 947209 w 3180821"/>
                    <a:gd name="connsiteY112" fmla="*/ 352815 h 2276195"/>
                    <a:gd name="connsiteX113" fmla="*/ 931334 w 3180821"/>
                    <a:gd name="connsiteY113" fmla="*/ 335360 h 2276195"/>
                    <a:gd name="connsiteX114" fmla="*/ 914400 w 3180821"/>
                    <a:gd name="connsiteY114" fmla="*/ 325839 h 2276195"/>
                    <a:gd name="connsiteX115" fmla="*/ 899055 w 3180821"/>
                    <a:gd name="connsiteY115" fmla="*/ 323723 h 2276195"/>
                    <a:gd name="connsiteX116" fmla="*/ 884767 w 3180821"/>
                    <a:gd name="connsiteY116" fmla="*/ 326896 h 2276195"/>
                    <a:gd name="connsiteX117" fmla="*/ 869950 w 3180821"/>
                    <a:gd name="connsiteY117" fmla="*/ 334302 h 2276195"/>
                    <a:gd name="connsiteX118" fmla="*/ 850900 w 3180821"/>
                    <a:gd name="connsiteY118" fmla="*/ 352815 h 2276195"/>
                    <a:gd name="connsiteX119" fmla="*/ 829734 w 3180821"/>
                    <a:gd name="connsiteY119" fmla="*/ 382966 h 2276195"/>
                    <a:gd name="connsiteX120" fmla="*/ 809096 w 3180821"/>
                    <a:gd name="connsiteY120" fmla="*/ 424754 h 2276195"/>
                    <a:gd name="connsiteX121" fmla="*/ 805921 w 3180821"/>
                    <a:gd name="connsiteY121" fmla="*/ 433217 h 2276195"/>
                    <a:gd name="connsiteX122" fmla="*/ 800100 w 3180821"/>
                    <a:gd name="connsiteY122" fmla="*/ 459136 h 2276195"/>
                    <a:gd name="connsiteX123" fmla="*/ 796925 w 3180821"/>
                    <a:gd name="connsiteY123" fmla="*/ 514148 h 2276195"/>
                    <a:gd name="connsiteX124" fmla="*/ 804863 w 3180821"/>
                    <a:gd name="connsiteY124" fmla="*/ 569688 h 2276195"/>
                    <a:gd name="connsiteX125" fmla="*/ 819680 w 3180821"/>
                    <a:gd name="connsiteY125" fmla="*/ 624700 h 2276195"/>
                    <a:gd name="connsiteX126" fmla="*/ 849842 w 3180821"/>
                    <a:gd name="connsiteY126" fmla="*/ 701399 h 2276195"/>
                    <a:gd name="connsiteX127" fmla="*/ 892175 w 3180821"/>
                    <a:gd name="connsiteY127" fmla="*/ 783916 h 2276195"/>
                    <a:gd name="connsiteX128" fmla="*/ 906992 w 3180821"/>
                    <a:gd name="connsiteY128" fmla="*/ 811422 h 2276195"/>
                    <a:gd name="connsiteX129" fmla="*/ 918105 w 3180821"/>
                    <a:gd name="connsiteY129" fmla="*/ 835754 h 2276195"/>
                    <a:gd name="connsiteX130" fmla="*/ 932921 w 3180821"/>
                    <a:gd name="connsiteY130" fmla="*/ 891824 h 2276195"/>
                    <a:gd name="connsiteX131" fmla="*/ 942446 w 3180821"/>
                    <a:gd name="connsiteY131" fmla="*/ 966936 h 2276195"/>
                    <a:gd name="connsiteX132" fmla="*/ 943505 w 3180821"/>
                    <a:gd name="connsiteY132" fmla="*/ 979631 h 2276195"/>
                    <a:gd name="connsiteX133" fmla="*/ 938742 w 3180821"/>
                    <a:gd name="connsiteY133" fmla="*/ 982805 h 2276195"/>
                    <a:gd name="connsiteX134" fmla="*/ 929746 w 3180821"/>
                    <a:gd name="connsiteY134" fmla="*/ 984391 h 2276195"/>
                    <a:gd name="connsiteX135" fmla="*/ 914400 w 3180821"/>
                    <a:gd name="connsiteY135" fmla="*/ 979631 h 2276195"/>
                    <a:gd name="connsiteX136" fmla="*/ 892175 w 3180821"/>
                    <a:gd name="connsiteY136" fmla="*/ 961117 h 2276195"/>
                    <a:gd name="connsiteX137" fmla="*/ 869950 w 3180821"/>
                    <a:gd name="connsiteY137" fmla="*/ 934140 h 2276195"/>
                    <a:gd name="connsiteX138" fmla="*/ 821267 w 3180821"/>
                    <a:gd name="connsiteY138" fmla="*/ 853739 h 2276195"/>
                    <a:gd name="connsiteX139" fmla="*/ 810155 w 3180821"/>
                    <a:gd name="connsiteY139" fmla="*/ 830994 h 2276195"/>
                    <a:gd name="connsiteX140" fmla="*/ 790046 w 3180821"/>
                    <a:gd name="connsiteY140" fmla="*/ 802959 h 2276195"/>
                    <a:gd name="connsiteX141" fmla="*/ 757238 w 3180821"/>
                    <a:gd name="connsiteY141" fmla="*/ 768576 h 2276195"/>
                    <a:gd name="connsiteX142" fmla="*/ 738188 w 3180821"/>
                    <a:gd name="connsiteY142" fmla="*/ 756939 h 2276195"/>
                    <a:gd name="connsiteX143" fmla="*/ 728663 w 3180821"/>
                    <a:gd name="connsiteY143" fmla="*/ 754824 h 2276195"/>
                    <a:gd name="connsiteX144" fmla="*/ 716492 w 3180821"/>
                    <a:gd name="connsiteY144" fmla="*/ 758526 h 2276195"/>
                    <a:gd name="connsiteX145" fmla="*/ 706438 w 3180821"/>
                    <a:gd name="connsiteY145" fmla="*/ 773866 h 2276195"/>
                    <a:gd name="connsiteX146" fmla="*/ 703263 w 3180821"/>
                    <a:gd name="connsiteY146" fmla="*/ 796611 h 2276195"/>
                    <a:gd name="connsiteX147" fmla="*/ 705379 w 3180821"/>
                    <a:gd name="connsiteY147" fmla="*/ 820943 h 2276195"/>
                    <a:gd name="connsiteX148" fmla="*/ 713317 w 3180821"/>
                    <a:gd name="connsiteY148" fmla="*/ 843160 h 2276195"/>
                    <a:gd name="connsiteX149" fmla="*/ 718609 w 3180821"/>
                    <a:gd name="connsiteY149" fmla="*/ 851623 h 2276195"/>
                    <a:gd name="connsiteX150" fmla="*/ 733954 w 3180821"/>
                    <a:gd name="connsiteY150" fmla="*/ 873839 h 2276195"/>
                    <a:gd name="connsiteX151" fmla="*/ 784225 w 3180821"/>
                    <a:gd name="connsiteY151" fmla="*/ 963762 h 2276195"/>
                    <a:gd name="connsiteX152" fmla="*/ 865717 w 3180821"/>
                    <a:gd name="connsiteY152" fmla="*/ 1119805 h 2276195"/>
                    <a:gd name="connsiteX153" fmla="*/ 882121 w 3180821"/>
                    <a:gd name="connsiteY153" fmla="*/ 1152600 h 2276195"/>
                    <a:gd name="connsiteX154" fmla="*/ 886355 w 3180821"/>
                    <a:gd name="connsiteY154" fmla="*/ 1171643 h 2276195"/>
                    <a:gd name="connsiteX155" fmla="*/ 886355 w 3180821"/>
                    <a:gd name="connsiteY155" fmla="*/ 1199149 h 2276195"/>
                    <a:gd name="connsiteX156" fmla="*/ 879475 w 3180821"/>
                    <a:gd name="connsiteY156" fmla="*/ 1217133 h 2276195"/>
                    <a:gd name="connsiteX157" fmla="*/ 867834 w 3180821"/>
                    <a:gd name="connsiteY157" fmla="*/ 1228241 h 2276195"/>
                    <a:gd name="connsiteX158" fmla="*/ 847196 w 3180821"/>
                    <a:gd name="connsiteY158" fmla="*/ 1233531 h 2276195"/>
                    <a:gd name="connsiteX159" fmla="*/ 824442 w 3180821"/>
                    <a:gd name="connsiteY159" fmla="*/ 1229299 h 2276195"/>
                    <a:gd name="connsiteX160" fmla="*/ 821267 w 3180821"/>
                    <a:gd name="connsiteY160" fmla="*/ 1228770 h 2276195"/>
                    <a:gd name="connsiteX161" fmla="*/ 637646 w 3180821"/>
                    <a:gd name="connsiteY161" fmla="*/ 807190 h 2276195"/>
                    <a:gd name="connsiteX162" fmla="*/ 515938 w 3180821"/>
                    <a:gd name="connsiteY162" fmla="*/ 524727 h 2276195"/>
                    <a:gd name="connsiteX163" fmla="*/ 488421 w 3180821"/>
                    <a:gd name="connsiteY163" fmla="*/ 459136 h 2276195"/>
                    <a:gd name="connsiteX164" fmla="*/ 436034 w 3180821"/>
                    <a:gd name="connsiteY164" fmla="*/ 345939 h 2276195"/>
                    <a:gd name="connsiteX165" fmla="*/ 385763 w 3180821"/>
                    <a:gd name="connsiteY165" fmla="*/ 251255 h 2276195"/>
                    <a:gd name="connsiteX166" fmla="*/ 337609 w 3180821"/>
                    <a:gd name="connsiteY166" fmla="*/ 175614 h 2276195"/>
                    <a:gd name="connsiteX167" fmla="*/ 291571 w 3180821"/>
                    <a:gd name="connsiteY167" fmla="*/ 115842 h 2276195"/>
                    <a:gd name="connsiteX168" fmla="*/ 248179 w 3180821"/>
                    <a:gd name="connsiteY168" fmla="*/ 70881 h 2276195"/>
                    <a:gd name="connsiteX169" fmla="*/ 207963 w 3180821"/>
                    <a:gd name="connsiteY169" fmla="*/ 38085 h 2276195"/>
                    <a:gd name="connsiteX170" fmla="*/ 171450 w 3180821"/>
                    <a:gd name="connsiteY170" fmla="*/ 16398 h 2276195"/>
                    <a:gd name="connsiteX171" fmla="*/ 137584 w 3180821"/>
                    <a:gd name="connsiteY171" fmla="*/ 4232 h 2276195"/>
                    <a:gd name="connsiteX172" fmla="*/ 107421 w 3180821"/>
                    <a:gd name="connsiteY172" fmla="*/ 0 h 2276195"/>
                    <a:gd name="connsiteX173" fmla="*/ 80434 w 3180821"/>
                    <a:gd name="connsiteY173" fmla="*/ 1587 h 2276195"/>
                    <a:gd name="connsiteX174" fmla="*/ 58738 w 3180821"/>
                    <a:gd name="connsiteY174" fmla="*/ 6877 h 2276195"/>
                    <a:gd name="connsiteX175" fmla="*/ 17463 w 3180821"/>
                    <a:gd name="connsiteY175" fmla="*/ 28035 h 2276195"/>
                    <a:gd name="connsiteX176" fmla="*/ 10584 w 3180821"/>
                    <a:gd name="connsiteY176" fmla="*/ 34911 h 2276195"/>
                    <a:gd name="connsiteX177" fmla="*/ 6879 w 3180821"/>
                    <a:gd name="connsiteY177" fmla="*/ 40201 h 2276195"/>
                    <a:gd name="connsiteX178" fmla="*/ 1588 w 3180821"/>
                    <a:gd name="connsiteY178" fmla="*/ 53425 h 2276195"/>
                    <a:gd name="connsiteX179" fmla="*/ 0 w 3180821"/>
                    <a:gd name="connsiteY179" fmla="*/ 79344 h 2276195"/>
                    <a:gd name="connsiteX180" fmla="*/ 7409 w 3180821"/>
                    <a:gd name="connsiteY180" fmla="*/ 122719 h 2276195"/>
                    <a:gd name="connsiteX181" fmla="*/ 25929 w 3180821"/>
                    <a:gd name="connsiteY181" fmla="*/ 175085 h 2276195"/>
                    <a:gd name="connsiteX182" fmla="*/ 68263 w 3180821"/>
                    <a:gd name="connsiteY182" fmla="*/ 265537 h 2276195"/>
                    <a:gd name="connsiteX183" fmla="*/ 146050 w 3180821"/>
                    <a:gd name="connsiteY183" fmla="*/ 403066 h 2276195"/>
                    <a:gd name="connsiteX184" fmla="*/ 235479 w 3180821"/>
                    <a:gd name="connsiteY184" fmla="*/ 541653 h 2276195"/>
                    <a:gd name="connsiteX185" fmla="*/ 322263 w 3180821"/>
                    <a:gd name="connsiteY185" fmla="*/ 668603 h 2276195"/>
                    <a:gd name="connsiteX186" fmla="*/ 422804 w 3180821"/>
                    <a:gd name="connsiteY186" fmla="*/ 808777 h 2276195"/>
                    <a:gd name="connsiteX187" fmla="*/ 439738 w 3180821"/>
                    <a:gd name="connsiteY187" fmla="*/ 830465 h 2276195"/>
                    <a:gd name="connsiteX188" fmla="*/ 466196 w 3180821"/>
                    <a:gd name="connsiteY188" fmla="*/ 875426 h 2276195"/>
                    <a:gd name="connsiteX189" fmla="*/ 516467 w 3180821"/>
                    <a:gd name="connsiteY189" fmla="*/ 970639 h 2276195"/>
                    <a:gd name="connsiteX190" fmla="*/ 564092 w 3180821"/>
                    <a:gd name="connsiteY190" fmla="*/ 1069554 h 2276195"/>
                    <a:gd name="connsiteX191" fmla="*/ 606425 w 3180821"/>
                    <a:gd name="connsiteY191" fmla="*/ 1172172 h 2276195"/>
                    <a:gd name="connsiteX192" fmla="*/ 664634 w 3180821"/>
                    <a:gd name="connsiteY192" fmla="*/ 1327685 h 2276195"/>
                    <a:gd name="connsiteX193" fmla="*/ 729192 w 3180821"/>
                    <a:gd name="connsiteY193" fmla="*/ 1531863 h 2276195"/>
                    <a:gd name="connsiteX194" fmla="*/ 779463 w 3180821"/>
                    <a:gd name="connsiteY194" fmla="*/ 1720172 h 2276195"/>
                    <a:gd name="connsiteX195" fmla="*/ 815975 w 3180821"/>
                    <a:gd name="connsiteY195" fmla="*/ 1879389 h 2276195"/>
                    <a:gd name="connsiteX196" fmla="*/ 848784 w 3180821"/>
                    <a:gd name="connsiteY196" fmla="*/ 2045482 h 2276195"/>
                    <a:gd name="connsiteX197" fmla="*/ 760040 w 3180821"/>
                    <a:gd name="connsiteY197" fmla="*/ 2097549 h 2276195"/>
                    <a:gd name="connsiteX198" fmla="*/ 661770 w 3180821"/>
                    <a:gd name="connsiteY198" fmla="*/ 2117118 h 2276195"/>
                    <a:gd name="connsiteX199" fmla="*/ 403631 w 3180821"/>
                    <a:gd name="connsiteY199" fmla="*/ 2276195 h 2276195"/>
                    <a:gd name="connsiteX0" fmla="*/ 403631 w 3180821"/>
                    <a:gd name="connsiteY0" fmla="*/ 2276195 h 2276195"/>
                    <a:gd name="connsiteX1" fmla="*/ 3085922 w 3180821"/>
                    <a:gd name="connsiteY1" fmla="*/ 2109788 h 2276195"/>
                    <a:gd name="connsiteX2" fmla="*/ 3083984 w 3180821"/>
                    <a:gd name="connsiteY2" fmla="*/ 2107899 h 2276195"/>
                    <a:gd name="connsiteX3" fmla="*/ 3060171 w 3180821"/>
                    <a:gd name="connsiteY3" fmla="*/ 2076161 h 2276195"/>
                    <a:gd name="connsiteX4" fmla="*/ 3042180 w 3180821"/>
                    <a:gd name="connsiteY4" fmla="*/ 2031200 h 2276195"/>
                    <a:gd name="connsiteX5" fmla="*/ 3036888 w 3180821"/>
                    <a:gd name="connsiteY5" fmla="*/ 1986767 h 2276195"/>
                    <a:gd name="connsiteX6" fmla="*/ 3040063 w 3180821"/>
                    <a:gd name="connsiteY6" fmla="*/ 1943393 h 2276195"/>
                    <a:gd name="connsiteX7" fmla="*/ 3048000 w 3180821"/>
                    <a:gd name="connsiteY7" fmla="*/ 1902134 h 2276195"/>
                    <a:gd name="connsiteX8" fmla="*/ 3064404 w 3180821"/>
                    <a:gd name="connsiteY8" fmla="*/ 1846593 h 2276195"/>
                    <a:gd name="connsiteX9" fmla="*/ 3071813 w 3180821"/>
                    <a:gd name="connsiteY9" fmla="*/ 1817501 h 2276195"/>
                    <a:gd name="connsiteX10" fmla="*/ 3076576 w 3180821"/>
                    <a:gd name="connsiteY10" fmla="*/ 1803748 h 2276195"/>
                    <a:gd name="connsiteX11" fmla="*/ 3095626 w 3180821"/>
                    <a:gd name="connsiteY11" fmla="*/ 1767250 h 2276195"/>
                    <a:gd name="connsiteX12" fmla="*/ 3142192 w 3180821"/>
                    <a:gd name="connsiteY12" fmla="*/ 1697427 h 2276195"/>
                    <a:gd name="connsiteX13" fmla="*/ 3180821 w 3180821"/>
                    <a:gd name="connsiteY13" fmla="*/ 1644531 h 2276195"/>
                    <a:gd name="connsiteX14" fmla="*/ 3045354 w 3180821"/>
                    <a:gd name="connsiteY14" fmla="*/ 1603802 h 2276195"/>
                    <a:gd name="connsiteX15" fmla="*/ 2453217 w 3180821"/>
                    <a:gd name="connsiteY15" fmla="*/ 1417079 h 2276195"/>
                    <a:gd name="connsiteX16" fmla="*/ 2216680 w 3180821"/>
                    <a:gd name="connsiteY16" fmla="*/ 1336678 h 2276195"/>
                    <a:gd name="connsiteX17" fmla="*/ 2145242 w 3180821"/>
                    <a:gd name="connsiteY17" fmla="*/ 1310230 h 2276195"/>
                    <a:gd name="connsiteX18" fmla="*/ 2119313 w 3180821"/>
                    <a:gd name="connsiteY18" fmla="*/ 1298064 h 2276195"/>
                    <a:gd name="connsiteX19" fmla="*/ 2116138 w 3180821"/>
                    <a:gd name="connsiteY19" fmla="*/ 1294361 h 2276195"/>
                    <a:gd name="connsiteX20" fmla="*/ 2103438 w 3180821"/>
                    <a:gd name="connsiteY20" fmla="*/ 1293303 h 2276195"/>
                    <a:gd name="connsiteX21" fmla="*/ 2083330 w 3180821"/>
                    <a:gd name="connsiteY21" fmla="*/ 1284311 h 2276195"/>
                    <a:gd name="connsiteX22" fmla="*/ 2064280 w 3180821"/>
                    <a:gd name="connsiteY22" fmla="*/ 1265268 h 2276195"/>
                    <a:gd name="connsiteX23" fmla="*/ 2062163 w 3180821"/>
                    <a:gd name="connsiteY23" fmla="*/ 1260508 h 2276195"/>
                    <a:gd name="connsiteX24" fmla="*/ 2001309 w 3180821"/>
                    <a:gd name="connsiteY24" fmla="*/ 1085423 h 2276195"/>
                    <a:gd name="connsiteX25" fmla="*/ 1991254 w 3180821"/>
                    <a:gd name="connsiteY25" fmla="*/ 1038874 h 2276195"/>
                    <a:gd name="connsiteX26" fmla="*/ 1974321 w 3180821"/>
                    <a:gd name="connsiteY26" fmla="*/ 990210 h 2276195"/>
                    <a:gd name="connsiteX27" fmla="*/ 1963209 w 3180821"/>
                    <a:gd name="connsiteY27" fmla="*/ 967994 h 2276195"/>
                    <a:gd name="connsiteX28" fmla="*/ 1951038 w 3180821"/>
                    <a:gd name="connsiteY28" fmla="*/ 952125 h 2276195"/>
                    <a:gd name="connsiteX29" fmla="*/ 1938867 w 3180821"/>
                    <a:gd name="connsiteY29" fmla="*/ 943133 h 2276195"/>
                    <a:gd name="connsiteX30" fmla="*/ 1927225 w 3180821"/>
                    <a:gd name="connsiteY30" fmla="*/ 939430 h 2276195"/>
                    <a:gd name="connsiteX31" fmla="*/ 1915054 w 3180821"/>
                    <a:gd name="connsiteY31" fmla="*/ 939959 h 2276195"/>
                    <a:gd name="connsiteX32" fmla="*/ 1898121 w 3180821"/>
                    <a:gd name="connsiteY32" fmla="*/ 946835 h 2276195"/>
                    <a:gd name="connsiteX33" fmla="*/ 1879071 w 3180821"/>
                    <a:gd name="connsiteY33" fmla="*/ 963762 h 2276195"/>
                    <a:gd name="connsiteX34" fmla="*/ 1858434 w 3180821"/>
                    <a:gd name="connsiteY34" fmla="*/ 991268 h 2276195"/>
                    <a:gd name="connsiteX35" fmla="*/ 1855788 w 3180821"/>
                    <a:gd name="connsiteY35" fmla="*/ 997086 h 2276195"/>
                    <a:gd name="connsiteX36" fmla="*/ 1846263 w 3180821"/>
                    <a:gd name="connsiteY36" fmla="*/ 1025121 h 2276195"/>
                    <a:gd name="connsiteX37" fmla="*/ 1827213 w 3180821"/>
                    <a:gd name="connsiteY37" fmla="*/ 1116102 h 2276195"/>
                    <a:gd name="connsiteX38" fmla="*/ 1805517 w 3180821"/>
                    <a:gd name="connsiteY38" fmla="*/ 1261566 h 2276195"/>
                    <a:gd name="connsiteX39" fmla="*/ 1802342 w 3180821"/>
                    <a:gd name="connsiteY39" fmla="*/ 1290658 h 2276195"/>
                    <a:gd name="connsiteX40" fmla="*/ 1790700 w 3180821"/>
                    <a:gd name="connsiteY40" fmla="*/ 1303353 h 2276195"/>
                    <a:gd name="connsiteX41" fmla="*/ 1770063 w 3180821"/>
                    <a:gd name="connsiteY41" fmla="*/ 1321867 h 2276195"/>
                    <a:gd name="connsiteX42" fmla="*/ 1751013 w 3180821"/>
                    <a:gd name="connsiteY42" fmla="*/ 1331388 h 2276195"/>
                    <a:gd name="connsiteX43" fmla="*/ 1735138 w 3180821"/>
                    <a:gd name="connsiteY43" fmla="*/ 1334562 h 2276195"/>
                    <a:gd name="connsiteX44" fmla="*/ 1720850 w 3180821"/>
                    <a:gd name="connsiteY44" fmla="*/ 1330859 h 2276195"/>
                    <a:gd name="connsiteX45" fmla="*/ 1708680 w 3180821"/>
                    <a:gd name="connsiteY45" fmla="*/ 1321867 h 2276195"/>
                    <a:gd name="connsiteX46" fmla="*/ 1692275 w 3180821"/>
                    <a:gd name="connsiteY46" fmla="*/ 1300180 h 2276195"/>
                    <a:gd name="connsiteX47" fmla="*/ 1677459 w 3180821"/>
                    <a:gd name="connsiteY47" fmla="*/ 1262095 h 2276195"/>
                    <a:gd name="connsiteX48" fmla="*/ 1667405 w 3180821"/>
                    <a:gd name="connsiteY48" fmla="*/ 1221894 h 2276195"/>
                    <a:gd name="connsiteX49" fmla="*/ 1659467 w 3180821"/>
                    <a:gd name="connsiteY49" fmla="*/ 1170585 h 2276195"/>
                    <a:gd name="connsiteX50" fmla="*/ 1658938 w 3180821"/>
                    <a:gd name="connsiteY50" fmla="*/ 1162650 h 2276195"/>
                    <a:gd name="connsiteX51" fmla="*/ 1655234 w 3180821"/>
                    <a:gd name="connsiteY51" fmla="*/ 1151542 h 2276195"/>
                    <a:gd name="connsiteX52" fmla="*/ 1646767 w 3180821"/>
                    <a:gd name="connsiteY52" fmla="*/ 1135145 h 2276195"/>
                    <a:gd name="connsiteX53" fmla="*/ 1636184 w 3180821"/>
                    <a:gd name="connsiteY53" fmla="*/ 1121921 h 2276195"/>
                    <a:gd name="connsiteX54" fmla="*/ 1624542 w 3180821"/>
                    <a:gd name="connsiteY54" fmla="*/ 1113457 h 2276195"/>
                    <a:gd name="connsiteX55" fmla="*/ 1604963 w 3180821"/>
                    <a:gd name="connsiteY55" fmla="*/ 1107110 h 2276195"/>
                    <a:gd name="connsiteX56" fmla="*/ 1577446 w 3180821"/>
                    <a:gd name="connsiteY56" fmla="*/ 1107639 h 2276195"/>
                    <a:gd name="connsiteX57" fmla="*/ 1537230 w 3180821"/>
                    <a:gd name="connsiteY57" fmla="*/ 1121392 h 2276195"/>
                    <a:gd name="connsiteX58" fmla="*/ 1499130 w 3180821"/>
                    <a:gd name="connsiteY58" fmla="*/ 1144137 h 2276195"/>
                    <a:gd name="connsiteX59" fmla="*/ 1494896 w 3180821"/>
                    <a:gd name="connsiteY59" fmla="*/ 1147311 h 2276195"/>
                    <a:gd name="connsiteX60" fmla="*/ 1475317 w 3180821"/>
                    <a:gd name="connsiteY60" fmla="*/ 1150484 h 2276195"/>
                    <a:gd name="connsiteX61" fmla="*/ 1445684 w 3180821"/>
                    <a:gd name="connsiteY61" fmla="*/ 1149426 h 2276195"/>
                    <a:gd name="connsiteX62" fmla="*/ 1426634 w 3180821"/>
                    <a:gd name="connsiteY62" fmla="*/ 1143608 h 2276195"/>
                    <a:gd name="connsiteX63" fmla="*/ 1414992 w 3180821"/>
                    <a:gd name="connsiteY63" fmla="*/ 1132500 h 2276195"/>
                    <a:gd name="connsiteX64" fmla="*/ 1409700 w 3180821"/>
                    <a:gd name="connsiteY64" fmla="*/ 1114515 h 2276195"/>
                    <a:gd name="connsiteX65" fmla="*/ 1412875 w 3180821"/>
                    <a:gd name="connsiteY65" fmla="*/ 1093886 h 2276195"/>
                    <a:gd name="connsiteX66" fmla="*/ 1413405 w 3180821"/>
                    <a:gd name="connsiteY66" fmla="*/ 1091770 h 2276195"/>
                    <a:gd name="connsiteX67" fmla="*/ 1421342 w 3180821"/>
                    <a:gd name="connsiteY67" fmla="*/ 1049453 h 2276195"/>
                    <a:gd name="connsiteX68" fmla="*/ 1429809 w 3180821"/>
                    <a:gd name="connsiteY68" fmla="*/ 975928 h 2276195"/>
                    <a:gd name="connsiteX69" fmla="*/ 1431925 w 3180821"/>
                    <a:gd name="connsiteY69" fmla="*/ 912453 h 2276195"/>
                    <a:gd name="connsiteX70" fmla="*/ 1429809 w 3180821"/>
                    <a:gd name="connsiteY70" fmla="*/ 858499 h 2276195"/>
                    <a:gd name="connsiteX71" fmla="*/ 1422930 w 3180821"/>
                    <a:gd name="connsiteY71" fmla="*/ 813538 h 2276195"/>
                    <a:gd name="connsiteX72" fmla="*/ 1411817 w 3180821"/>
                    <a:gd name="connsiteY72" fmla="*/ 775982 h 2276195"/>
                    <a:gd name="connsiteX73" fmla="*/ 1399117 w 3180821"/>
                    <a:gd name="connsiteY73" fmla="*/ 746360 h 2276195"/>
                    <a:gd name="connsiteX74" fmla="*/ 1383771 w 3180821"/>
                    <a:gd name="connsiteY74" fmla="*/ 723615 h 2276195"/>
                    <a:gd name="connsiteX75" fmla="*/ 1366838 w 3180821"/>
                    <a:gd name="connsiteY75" fmla="*/ 706159 h 2276195"/>
                    <a:gd name="connsiteX76" fmla="*/ 1349375 w 3180821"/>
                    <a:gd name="connsiteY76" fmla="*/ 692935 h 2276195"/>
                    <a:gd name="connsiteX77" fmla="*/ 1323446 w 3180821"/>
                    <a:gd name="connsiteY77" fmla="*/ 681827 h 2276195"/>
                    <a:gd name="connsiteX78" fmla="*/ 1282700 w 3180821"/>
                    <a:gd name="connsiteY78" fmla="*/ 676538 h 2276195"/>
                    <a:gd name="connsiteX79" fmla="*/ 1275821 w 3180821"/>
                    <a:gd name="connsiteY79" fmla="*/ 678125 h 2276195"/>
                    <a:gd name="connsiteX80" fmla="*/ 1264180 w 3180821"/>
                    <a:gd name="connsiteY80" fmla="*/ 681827 h 2276195"/>
                    <a:gd name="connsiteX81" fmla="*/ 1245659 w 3180821"/>
                    <a:gd name="connsiteY81" fmla="*/ 690291 h 2276195"/>
                    <a:gd name="connsiteX82" fmla="*/ 1223963 w 3180821"/>
                    <a:gd name="connsiteY82" fmla="*/ 707746 h 2276195"/>
                    <a:gd name="connsiteX83" fmla="*/ 1206500 w 3180821"/>
                    <a:gd name="connsiteY83" fmla="*/ 735252 h 2276195"/>
                    <a:gd name="connsiteX84" fmla="*/ 1199621 w 3180821"/>
                    <a:gd name="connsiteY84" fmla="*/ 765403 h 2276195"/>
                    <a:gd name="connsiteX85" fmla="*/ 1200680 w 3180821"/>
                    <a:gd name="connsiteY85" fmla="*/ 810364 h 2276195"/>
                    <a:gd name="connsiteX86" fmla="*/ 1212321 w 3180821"/>
                    <a:gd name="connsiteY86" fmla="*/ 852152 h 2276195"/>
                    <a:gd name="connsiteX87" fmla="*/ 1214438 w 3180821"/>
                    <a:gd name="connsiteY87" fmla="*/ 856913 h 2276195"/>
                    <a:gd name="connsiteX88" fmla="*/ 1220788 w 3180821"/>
                    <a:gd name="connsiteY88" fmla="*/ 870665 h 2276195"/>
                    <a:gd name="connsiteX89" fmla="*/ 1231371 w 3180821"/>
                    <a:gd name="connsiteY89" fmla="*/ 905577 h 2276195"/>
                    <a:gd name="connsiteX90" fmla="*/ 1243542 w 3180821"/>
                    <a:gd name="connsiteY90" fmla="*/ 966936 h 2276195"/>
                    <a:gd name="connsiteX91" fmla="*/ 1255184 w 3180821"/>
                    <a:gd name="connsiteY91" fmla="*/ 1083836 h 2276195"/>
                    <a:gd name="connsiteX92" fmla="*/ 1255184 w 3180821"/>
                    <a:gd name="connsiteY92" fmla="*/ 1107110 h 2276195"/>
                    <a:gd name="connsiteX93" fmla="*/ 1238780 w 3180821"/>
                    <a:gd name="connsiteY93" fmla="*/ 1120334 h 2276195"/>
                    <a:gd name="connsiteX94" fmla="*/ 1209146 w 3180821"/>
                    <a:gd name="connsiteY94" fmla="*/ 1140434 h 2276195"/>
                    <a:gd name="connsiteX95" fmla="*/ 1181630 w 3180821"/>
                    <a:gd name="connsiteY95" fmla="*/ 1151542 h 2276195"/>
                    <a:gd name="connsiteX96" fmla="*/ 1157288 w 3180821"/>
                    <a:gd name="connsiteY96" fmla="*/ 1155774 h 2276195"/>
                    <a:gd name="connsiteX97" fmla="*/ 1135592 w 3180821"/>
                    <a:gd name="connsiteY97" fmla="*/ 1152600 h 2276195"/>
                    <a:gd name="connsiteX98" fmla="*/ 1115484 w 3180821"/>
                    <a:gd name="connsiteY98" fmla="*/ 1143608 h 2276195"/>
                    <a:gd name="connsiteX99" fmla="*/ 1089555 w 3180821"/>
                    <a:gd name="connsiteY99" fmla="*/ 1122979 h 2276195"/>
                    <a:gd name="connsiteX100" fmla="*/ 1062038 w 3180821"/>
                    <a:gd name="connsiteY100" fmla="*/ 1084894 h 2276195"/>
                    <a:gd name="connsiteX101" fmla="*/ 1044046 w 3180821"/>
                    <a:gd name="connsiteY101" fmla="*/ 1043635 h 2276195"/>
                    <a:gd name="connsiteX102" fmla="*/ 1027113 w 3180821"/>
                    <a:gd name="connsiteY102" fmla="*/ 992326 h 2276195"/>
                    <a:gd name="connsiteX103" fmla="*/ 1025525 w 3180821"/>
                    <a:gd name="connsiteY103" fmla="*/ 983334 h 2276195"/>
                    <a:gd name="connsiteX104" fmla="*/ 1016000 w 3180821"/>
                    <a:gd name="connsiteY104" fmla="*/ 955828 h 2276195"/>
                    <a:gd name="connsiteX105" fmla="*/ 1001184 w 3180821"/>
                    <a:gd name="connsiteY105" fmla="*/ 882831 h 2276195"/>
                    <a:gd name="connsiteX106" fmla="*/ 992188 w 3180821"/>
                    <a:gd name="connsiteY106" fmla="*/ 796082 h 2276195"/>
                    <a:gd name="connsiteX107" fmla="*/ 987425 w 3180821"/>
                    <a:gd name="connsiteY107" fmla="*/ 704573 h 2276195"/>
                    <a:gd name="connsiteX108" fmla="*/ 987425 w 3180821"/>
                    <a:gd name="connsiteY108" fmla="*/ 488758 h 2276195"/>
                    <a:gd name="connsiteX109" fmla="*/ 990071 w 3180821"/>
                    <a:gd name="connsiteY109" fmla="*/ 437978 h 2276195"/>
                    <a:gd name="connsiteX110" fmla="*/ 981605 w 3180821"/>
                    <a:gd name="connsiteY110" fmla="*/ 415232 h 2276195"/>
                    <a:gd name="connsiteX111" fmla="*/ 964671 w 3180821"/>
                    <a:gd name="connsiteY111" fmla="*/ 378734 h 2276195"/>
                    <a:gd name="connsiteX112" fmla="*/ 947209 w 3180821"/>
                    <a:gd name="connsiteY112" fmla="*/ 352815 h 2276195"/>
                    <a:gd name="connsiteX113" fmla="*/ 931334 w 3180821"/>
                    <a:gd name="connsiteY113" fmla="*/ 335360 h 2276195"/>
                    <a:gd name="connsiteX114" fmla="*/ 914400 w 3180821"/>
                    <a:gd name="connsiteY114" fmla="*/ 325839 h 2276195"/>
                    <a:gd name="connsiteX115" fmla="*/ 899055 w 3180821"/>
                    <a:gd name="connsiteY115" fmla="*/ 323723 h 2276195"/>
                    <a:gd name="connsiteX116" fmla="*/ 884767 w 3180821"/>
                    <a:gd name="connsiteY116" fmla="*/ 326896 h 2276195"/>
                    <a:gd name="connsiteX117" fmla="*/ 869950 w 3180821"/>
                    <a:gd name="connsiteY117" fmla="*/ 334302 h 2276195"/>
                    <a:gd name="connsiteX118" fmla="*/ 850900 w 3180821"/>
                    <a:gd name="connsiteY118" fmla="*/ 352815 h 2276195"/>
                    <a:gd name="connsiteX119" fmla="*/ 829734 w 3180821"/>
                    <a:gd name="connsiteY119" fmla="*/ 382966 h 2276195"/>
                    <a:gd name="connsiteX120" fmla="*/ 809096 w 3180821"/>
                    <a:gd name="connsiteY120" fmla="*/ 424754 h 2276195"/>
                    <a:gd name="connsiteX121" fmla="*/ 805921 w 3180821"/>
                    <a:gd name="connsiteY121" fmla="*/ 433217 h 2276195"/>
                    <a:gd name="connsiteX122" fmla="*/ 800100 w 3180821"/>
                    <a:gd name="connsiteY122" fmla="*/ 459136 h 2276195"/>
                    <a:gd name="connsiteX123" fmla="*/ 796925 w 3180821"/>
                    <a:gd name="connsiteY123" fmla="*/ 514148 h 2276195"/>
                    <a:gd name="connsiteX124" fmla="*/ 804863 w 3180821"/>
                    <a:gd name="connsiteY124" fmla="*/ 569688 h 2276195"/>
                    <a:gd name="connsiteX125" fmla="*/ 819680 w 3180821"/>
                    <a:gd name="connsiteY125" fmla="*/ 624700 h 2276195"/>
                    <a:gd name="connsiteX126" fmla="*/ 849842 w 3180821"/>
                    <a:gd name="connsiteY126" fmla="*/ 701399 h 2276195"/>
                    <a:gd name="connsiteX127" fmla="*/ 892175 w 3180821"/>
                    <a:gd name="connsiteY127" fmla="*/ 783916 h 2276195"/>
                    <a:gd name="connsiteX128" fmla="*/ 906992 w 3180821"/>
                    <a:gd name="connsiteY128" fmla="*/ 811422 h 2276195"/>
                    <a:gd name="connsiteX129" fmla="*/ 918105 w 3180821"/>
                    <a:gd name="connsiteY129" fmla="*/ 835754 h 2276195"/>
                    <a:gd name="connsiteX130" fmla="*/ 932921 w 3180821"/>
                    <a:gd name="connsiteY130" fmla="*/ 891824 h 2276195"/>
                    <a:gd name="connsiteX131" fmla="*/ 942446 w 3180821"/>
                    <a:gd name="connsiteY131" fmla="*/ 966936 h 2276195"/>
                    <a:gd name="connsiteX132" fmla="*/ 943505 w 3180821"/>
                    <a:gd name="connsiteY132" fmla="*/ 979631 h 2276195"/>
                    <a:gd name="connsiteX133" fmla="*/ 938742 w 3180821"/>
                    <a:gd name="connsiteY133" fmla="*/ 982805 h 2276195"/>
                    <a:gd name="connsiteX134" fmla="*/ 929746 w 3180821"/>
                    <a:gd name="connsiteY134" fmla="*/ 984391 h 2276195"/>
                    <a:gd name="connsiteX135" fmla="*/ 914400 w 3180821"/>
                    <a:gd name="connsiteY135" fmla="*/ 979631 h 2276195"/>
                    <a:gd name="connsiteX136" fmla="*/ 892175 w 3180821"/>
                    <a:gd name="connsiteY136" fmla="*/ 961117 h 2276195"/>
                    <a:gd name="connsiteX137" fmla="*/ 869950 w 3180821"/>
                    <a:gd name="connsiteY137" fmla="*/ 934140 h 2276195"/>
                    <a:gd name="connsiteX138" fmla="*/ 821267 w 3180821"/>
                    <a:gd name="connsiteY138" fmla="*/ 853739 h 2276195"/>
                    <a:gd name="connsiteX139" fmla="*/ 810155 w 3180821"/>
                    <a:gd name="connsiteY139" fmla="*/ 830994 h 2276195"/>
                    <a:gd name="connsiteX140" fmla="*/ 790046 w 3180821"/>
                    <a:gd name="connsiteY140" fmla="*/ 802959 h 2276195"/>
                    <a:gd name="connsiteX141" fmla="*/ 757238 w 3180821"/>
                    <a:gd name="connsiteY141" fmla="*/ 768576 h 2276195"/>
                    <a:gd name="connsiteX142" fmla="*/ 738188 w 3180821"/>
                    <a:gd name="connsiteY142" fmla="*/ 756939 h 2276195"/>
                    <a:gd name="connsiteX143" fmla="*/ 728663 w 3180821"/>
                    <a:gd name="connsiteY143" fmla="*/ 754824 h 2276195"/>
                    <a:gd name="connsiteX144" fmla="*/ 716492 w 3180821"/>
                    <a:gd name="connsiteY144" fmla="*/ 758526 h 2276195"/>
                    <a:gd name="connsiteX145" fmla="*/ 706438 w 3180821"/>
                    <a:gd name="connsiteY145" fmla="*/ 773866 h 2276195"/>
                    <a:gd name="connsiteX146" fmla="*/ 703263 w 3180821"/>
                    <a:gd name="connsiteY146" fmla="*/ 796611 h 2276195"/>
                    <a:gd name="connsiteX147" fmla="*/ 705379 w 3180821"/>
                    <a:gd name="connsiteY147" fmla="*/ 820943 h 2276195"/>
                    <a:gd name="connsiteX148" fmla="*/ 713317 w 3180821"/>
                    <a:gd name="connsiteY148" fmla="*/ 843160 h 2276195"/>
                    <a:gd name="connsiteX149" fmla="*/ 718609 w 3180821"/>
                    <a:gd name="connsiteY149" fmla="*/ 851623 h 2276195"/>
                    <a:gd name="connsiteX150" fmla="*/ 733954 w 3180821"/>
                    <a:gd name="connsiteY150" fmla="*/ 873839 h 2276195"/>
                    <a:gd name="connsiteX151" fmla="*/ 784225 w 3180821"/>
                    <a:gd name="connsiteY151" fmla="*/ 963762 h 2276195"/>
                    <a:gd name="connsiteX152" fmla="*/ 865717 w 3180821"/>
                    <a:gd name="connsiteY152" fmla="*/ 1119805 h 2276195"/>
                    <a:gd name="connsiteX153" fmla="*/ 882121 w 3180821"/>
                    <a:gd name="connsiteY153" fmla="*/ 1152600 h 2276195"/>
                    <a:gd name="connsiteX154" fmla="*/ 886355 w 3180821"/>
                    <a:gd name="connsiteY154" fmla="*/ 1171643 h 2276195"/>
                    <a:gd name="connsiteX155" fmla="*/ 886355 w 3180821"/>
                    <a:gd name="connsiteY155" fmla="*/ 1199149 h 2276195"/>
                    <a:gd name="connsiteX156" fmla="*/ 879475 w 3180821"/>
                    <a:gd name="connsiteY156" fmla="*/ 1217133 h 2276195"/>
                    <a:gd name="connsiteX157" fmla="*/ 867834 w 3180821"/>
                    <a:gd name="connsiteY157" fmla="*/ 1228241 h 2276195"/>
                    <a:gd name="connsiteX158" fmla="*/ 847196 w 3180821"/>
                    <a:gd name="connsiteY158" fmla="*/ 1233531 h 2276195"/>
                    <a:gd name="connsiteX159" fmla="*/ 824442 w 3180821"/>
                    <a:gd name="connsiteY159" fmla="*/ 1229299 h 2276195"/>
                    <a:gd name="connsiteX160" fmla="*/ 821267 w 3180821"/>
                    <a:gd name="connsiteY160" fmla="*/ 1228770 h 2276195"/>
                    <a:gd name="connsiteX161" fmla="*/ 637646 w 3180821"/>
                    <a:gd name="connsiteY161" fmla="*/ 807190 h 2276195"/>
                    <a:gd name="connsiteX162" fmla="*/ 515938 w 3180821"/>
                    <a:gd name="connsiteY162" fmla="*/ 524727 h 2276195"/>
                    <a:gd name="connsiteX163" fmla="*/ 488421 w 3180821"/>
                    <a:gd name="connsiteY163" fmla="*/ 459136 h 2276195"/>
                    <a:gd name="connsiteX164" fmla="*/ 436034 w 3180821"/>
                    <a:gd name="connsiteY164" fmla="*/ 345939 h 2276195"/>
                    <a:gd name="connsiteX165" fmla="*/ 385763 w 3180821"/>
                    <a:gd name="connsiteY165" fmla="*/ 251255 h 2276195"/>
                    <a:gd name="connsiteX166" fmla="*/ 337609 w 3180821"/>
                    <a:gd name="connsiteY166" fmla="*/ 175614 h 2276195"/>
                    <a:gd name="connsiteX167" fmla="*/ 291571 w 3180821"/>
                    <a:gd name="connsiteY167" fmla="*/ 115842 h 2276195"/>
                    <a:gd name="connsiteX168" fmla="*/ 248179 w 3180821"/>
                    <a:gd name="connsiteY168" fmla="*/ 70881 h 2276195"/>
                    <a:gd name="connsiteX169" fmla="*/ 207963 w 3180821"/>
                    <a:gd name="connsiteY169" fmla="*/ 38085 h 2276195"/>
                    <a:gd name="connsiteX170" fmla="*/ 171450 w 3180821"/>
                    <a:gd name="connsiteY170" fmla="*/ 16398 h 2276195"/>
                    <a:gd name="connsiteX171" fmla="*/ 137584 w 3180821"/>
                    <a:gd name="connsiteY171" fmla="*/ 4232 h 2276195"/>
                    <a:gd name="connsiteX172" fmla="*/ 107421 w 3180821"/>
                    <a:gd name="connsiteY172" fmla="*/ 0 h 2276195"/>
                    <a:gd name="connsiteX173" fmla="*/ 80434 w 3180821"/>
                    <a:gd name="connsiteY173" fmla="*/ 1587 h 2276195"/>
                    <a:gd name="connsiteX174" fmla="*/ 58738 w 3180821"/>
                    <a:gd name="connsiteY174" fmla="*/ 6877 h 2276195"/>
                    <a:gd name="connsiteX175" fmla="*/ 17463 w 3180821"/>
                    <a:gd name="connsiteY175" fmla="*/ 28035 h 2276195"/>
                    <a:gd name="connsiteX176" fmla="*/ 10584 w 3180821"/>
                    <a:gd name="connsiteY176" fmla="*/ 34911 h 2276195"/>
                    <a:gd name="connsiteX177" fmla="*/ 6879 w 3180821"/>
                    <a:gd name="connsiteY177" fmla="*/ 40201 h 2276195"/>
                    <a:gd name="connsiteX178" fmla="*/ 1588 w 3180821"/>
                    <a:gd name="connsiteY178" fmla="*/ 53425 h 2276195"/>
                    <a:gd name="connsiteX179" fmla="*/ 0 w 3180821"/>
                    <a:gd name="connsiteY179" fmla="*/ 79344 h 2276195"/>
                    <a:gd name="connsiteX180" fmla="*/ 7409 w 3180821"/>
                    <a:gd name="connsiteY180" fmla="*/ 122719 h 2276195"/>
                    <a:gd name="connsiteX181" fmla="*/ 25929 w 3180821"/>
                    <a:gd name="connsiteY181" fmla="*/ 175085 h 2276195"/>
                    <a:gd name="connsiteX182" fmla="*/ 68263 w 3180821"/>
                    <a:gd name="connsiteY182" fmla="*/ 265537 h 2276195"/>
                    <a:gd name="connsiteX183" fmla="*/ 146050 w 3180821"/>
                    <a:gd name="connsiteY183" fmla="*/ 403066 h 2276195"/>
                    <a:gd name="connsiteX184" fmla="*/ 235479 w 3180821"/>
                    <a:gd name="connsiteY184" fmla="*/ 541653 h 2276195"/>
                    <a:gd name="connsiteX185" fmla="*/ 322263 w 3180821"/>
                    <a:gd name="connsiteY185" fmla="*/ 668603 h 2276195"/>
                    <a:gd name="connsiteX186" fmla="*/ 422804 w 3180821"/>
                    <a:gd name="connsiteY186" fmla="*/ 808777 h 2276195"/>
                    <a:gd name="connsiteX187" fmla="*/ 439738 w 3180821"/>
                    <a:gd name="connsiteY187" fmla="*/ 830465 h 2276195"/>
                    <a:gd name="connsiteX188" fmla="*/ 466196 w 3180821"/>
                    <a:gd name="connsiteY188" fmla="*/ 875426 h 2276195"/>
                    <a:gd name="connsiteX189" fmla="*/ 516467 w 3180821"/>
                    <a:gd name="connsiteY189" fmla="*/ 970639 h 2276195"/>
                    <a:gd name="connsiteX190" fmla="*/ 564092 w 3180821"/>
                    <a:gd name="connsiteY190" fmla="*/ 1069554 h 2276195"/>
                    <a:gd name="connsiteX191" fmla="*/ 606425 w 3180821"/>
                    <a:gd name="connsiteY191" fmla="*/ 1172172 h 2276195"/>
                    <a:gd name="connsiteX192" fmla="*/ 664634 w 3180821"/>
                    <a:gd name="connsiteY192" fmla="*/ 1327685 h 2276195"/>
                    <a:gd name="connsiteX193" fmla="*/ 729192 w 3180821"/>
                    <a:gd name="connsiteY193" fmla="*/ 1531863 h 2276195"/>
                    <a:gd name="connsiteX194" fmla="*/ 779463 w 3180821"/>
                    <a:gd name="connsiteY194" fmla="*/ 1720172 h 2276195"/>
                    <a:gd name="connsiteX195" fmla="*/ 815975 w 3180821"/>
                    <a:gd name="connsiteY195" fmla="*/ 1879389 h 2276195"/>
                    <a:gd name="connsiteX196" fmla="*/ 839538 w 3180821"/>
                    <a:gd name="connsiteY196" fmla="*/ 2017748 h 2276195"/>
                    <a:gd name="connsiteX197" fmla="*/ 760040 w 3180821"/>
                    <a:gd name="connsiteY197" fmla="*/ 2097549 h 2276195"/>
                    <a:gd name="connsiteX198" fmla="*/ 661770 w 3180821"/>
                    <a:gd name="connsiteY198" fmla="*/ 2117118 h 2276195"/>
                    <a:gd name="connsiteX199" fmla="*/ 403631 w 3180821"/>
                    <a:gd name="connsiteY199" fmla="*/ 2276195 h 22761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  <a:cxn ang="0">
                      <a:pos x="connsiteX191" y="connsiteY191"/>
                    </a:cxn>
                    <a:cxn ang="0">
                      <a:pos x="connsiteX192" y="connsiteY192"/>
                    </a:cxn>
                    <a:cxn ang="0">
                      <a:pos x="connsiteX193" y="connsiteY193"/>
                    </a:cxn>
                    <a:cxn ang="0">
                      <a:pos x="connsiteX194" y="connsiteY194"/>
                    </a:cxn>
                    <a:cxn ang="0">
                      <a:pos x="connsiteX195" y="connsiteY195"/>
                    </a:cxn>
                    <a:cxn ang="0">
                      <a:pos x="connsiteX196" y="connsiteY196"/>
                    </a:cxn>
                    <a:cxn ang="0">
                      <a:pos x="connsiteX197" y="connsiteY197"/>
                    </a:cxn>
                    <a:cxn ang="0">
                      <a:pos x="connsiteX198" y="connsiteY198"/>
                    </a:cxn>
                    <a:cxn ang="0">
                      <a:pos x="connsiteX199" y="connsiteY199"/>
                    </a:cxn>
                  </a:cxnLst>
                  <a:rect l="l" t="t" r="r" b="b"/>
                  <a:pathLst>
                    <a:path w="3180821" h="2276195">
                      <a:moveTo>
                        <a:pt x="403631" y="2276195"/>
                      </a:moveTo>
                      <a:lnTo>
                        <a:pt x="3085922" y="2109788"/>
                      </a:lnTo>
                      <a:lnTo>
                        <a:pt x="3083984" y="2107899"/>
                      </a:lnTo>
                      <a:lnTo>
                        <a:pt x="3060171" y="2076161"/>
                      </a:lnTo>
                      <a:lnTo>
                        <a:pt x="3042180" y="2031200"/>
                      </a:lnTo>
                      <a:lnTo>
                        <a:pt x="3036888" y="1986767"/>
                      </a:lnTo>
                      <a:lnTo>
                        <a:pt x="3040063" y="1943393"/>
                      </a:lnTo>
                      <a:lnTo>
                        <a:pt x="3048000" y="1902134"/>
                      </a:lnTo>
                      <a:lnTo>
                        <a:pt x="3064404" y="1846593"/>
                      </a:lnTo>
                      <a:lnTo>
                        <a:pt x="3071813" y="1817501"/>
                      </a:lnTo>
                      <a:lnTo>
                        <a:pt x="3076576" y="1803748"/>
                      </a:lnTo>
                      <a:lnTo>
                        <a:pt x="3095626" y="1767250"/>
                      </a:lnTo>
                      <a:lnTo>
                        <a:pt x="3142192" y="1697427"/>
                      </a:lnTo>
                      <a:lnTo>
                        <a:pt x="3180821" y="1644531"/>
                      </a:lnTo>
                      <a:lnTo>
                        <a:pt x="3045354" y="1603802"/>
                      </a:lnTo>
                      <a:lnTo>
                        <a:pt x="2453217" y="1417079"/>
                      </a:lnTo>
                      <a:lnTo>
                        <a:pt x="2216680" y="1336678"/>
                      </a:lnTo>
                      <a:lnTo>
                        <a:pt x="2145242" y="1310230"/>
                      </a:lnTo>
                      <a:lnTo>
                        <a:pt x="2119313" y="1298064"/>
                      </a:lnTo>
                      <a:lnTo>
                        <a:pt x="2116138" y="1294361"/>
                      </a:lnTo>
                      <a:lnTo>
                        <a:pt x="2103438" y="1293303"/>
                      </a:lnTo>
                      <a:lnTo>
                        <a:pt x="2083330" y="1284311"/>
                      </a:lnTo>
                      <a:lnTo>
                        <a:pt x="2064280" y="1265268"/>
                      </a:lnTo>
                      <a:lnTo>
                        <a:pt x="2062163" y="1260508"/>
                      </a:lnTo>
                      <a:lnTo>
                        <a:pt x="2001309" y="1085423"/>
                      </a:lnTo>
                      <a:lnTo>
                        <a:pt x="1991254" y="1038874"/>
                      </a:lnTo>
                      <a:lnTo>
                        <a:pt x="1974321" y="990210"/>
                      </a:lnTo>
                      <a:lnTo>
                        <a:pt x="1963209" y="967994"/>
                      </a:lnTo>
                      <a:lnTo>
                        <a:pt x="1951038" y="952125"/>
                      </a:lnTo>
                      <a:lnTo>
                        <a:pt x="1938867" y="943133"/>
                      </a:lnTo>
                      <a:lnTo>
                        <a:pt x="1927225" y="939430"/>
                      </a:lnTo>
                      <a:lnTo>
                        <a:pt x="1915054" y="939959"/>
                      </a:lnTo>
                      <a:lnTo>
                        <a:pt x="1898121" y="946835"/>
                      </a:lnTo>
                      <a:lnTo>
                        <a:pt x="1879071" y="963762"/>
                      </a:lnTo>
                      <a:lnTo>
                        <a:pt x="1858434" y="991268"/>
                      </a:lnTo>
                      <a:lnTo>
                        <a:pt x="1855788" y="997086"/>
                      </a:lnTo>
                      <a:lnTo>
                        <a:pt x="1846263" y="1025121"/>
                      </a:lnTo>
                      <a:lnTo>
                        <a:pt x="1827213" y="1116102"/>
                      </a:lnTo>
                      <a:lnTo>
                        <a:pt x="1805517" y="1261566"/>
                      </a:lnTo>
                      <a:lnTo>
                        <a:pt x="1802342" y="1290658"/>
                      </a:lnTo>
                      <a:lnTo>
                        <a:pt x="1790700" y="1303353"/>
                      </a:lnTo>
                      <a:lnTo>
                        <a:pt x="1770063" y="1321867"/>
                      </a:lnTo>
                      <a:lnTo>
                        <a:pt x="1751013" y="1331388"/>
                      </a:lnTo>
                      <a:lnTo>
                        <a:pt x="1735138" y="1334562"/>
                      </a:lnTo>
                      <a:lnTo>
                        <a:pt x="1720850" y="1330859"/>
                      </a:lnTo>
                      <a:lnTo>
                        <a:pt x="1708680" y="1321867"/>
                      </a:lnTo>
                      <a:lnTo>
                        <a:pt x="1692275" y="1300180"/>
                      </a:lnTo>
                      <a:lnTo>
                        <a:pt x="1677459" y="1262095"/>
                      </a:lnTo>
                      <a:lnTo>
                        <a:pt x="1667405" y="1221894"/>
                      </a:lnTo>
                      <a:lnTo>
                        <a:pt x="1659467" y="1170585"/>
                      </a:lnTo>
                      <a:cubicBezTo>
                        <a:pt x="1659291" y="1167940"/>
                        <a:pt x="1659114" y="1165295"/>
                        <a:pt x="1658938" y="1162650"/>
                      </a:cubicBezTo>
                      <a:lnTo>
                        <a:pt x="1655234" y="1151542"/>
                      </a:lnTo>
                      <a:lnTo>
                        <a:pt x="1646767" y="1135145"/>
                      </a:lnTo>
                      <a:lnTo>
                        <a:pt x="1636184" y="1121921"/>
                      </a:lnTo>
                      <a:lnTo>
                        <a:pt x="1624542" y="1113457"/>
                      </a:lnTo>
                      <a:lnTo>
                        <a:pt x="1604963" y="1107110"/>
                      </a:lnTo>
                      <a:lnTo>
                        <a:pt x="1577446" y="1107639"/>
                      </a:lnTo>
                      <a:lnTo>
                        <a:pt x="1537230" y="1121392"/>
                      </a:lnTo>
                      <a:lnTo>
                        <a:pt x="1499130" y="1144137"/>
                      </a:lnTo>
                      <a:lnTo>
                        <a:pt x="1494896" y="1147311"/>
                      </a:lnTo>
                      <a:lnTo>
                        <a:pt x="1475317" y="1150484"/>
                      </a:lnTo>
                      <a:lnTo>
                        <a:pt x="1445684" y="1149426"/>
                      </a:lnTo>
                      <a:lnTo>
                        <a:pt x="1426634" y="1143608"/>
                      </a:lnTo>
                      <a:lnTo>
                        <a:pt x="1414992" y="1132500"/>
                      </a:lnTo>
                      <a:lnTo>
                        <a:pt x="1409700" y="1114515"/>
                      </a:lnTo>
                      <a:lnTo>
                        <a:pt x="1412875" y="1093886"/>
                      </a:lnTo>
                      <a:lnTo>
                        <a:pt x="1413405" y="1091770"/>
                      </a:lnTo>
                      <a:lnTo>
                        <a:pt x="1421342" y="1049453"/>
                      </a:lnTo>
                      <a:lnTo>
                        <a:pt x="1429809" y="975928"/>
                      </a:lnTo>
                      <a:cubicBezTo>
                        <a:pt x="1430514" y="954770"/>
                        <a:pt x="1431220" y="933611"/>
                        <a:pt x="1431925" y="912453"/>
                      </a:cubicBezTo>
                      <a:cubicBezTo>
                        <a:pt x="1431220" y="894468"/>
                        <a:pt x="1430514" y="876484"/>
                        <a:pt x="1429809" y="858499"/>
                      </a:cubicBezTo>
                      <a:lnTo>
                        <a:pt x="1422930" y="813538"/>
                      </a:lnTo>
                      <a:lnTo>
                        <a:pt x="1411817" y="775982"/>
                      </a:lnTo>
                      <a:lnTo>
                        <a:pt x="1399117" y="746360"/>
                      </a:lnTo>
                      <a:lnTo>
                        <a:pt x="1383771" y="723615"/>
                      </a:lnTo>
                      <a:lnTo>
                        <a:pt x="1366838" y="706159"/>
                      </a:lnTo>
                      <a:lnTo>
                        <a:pt x="1349375" y="692935"/>
                      </a:lnTo>
                      <a:lnTo>
                        <a:pt x="1323446" y="681827"/>
                      </a:lnTo>
                      <a:lnTo>
                        <a:pt x="1282700" y="676538"/>
                      </a:lnTo>
                      <a:lnTo>
                        <a:pt x="1275821" y="678125"/>
                      </a:lnTo>
                      <a:lnTo>
                        <a:pt x="1264180" y="681827"/>
                      </a:lnTo>
                      <a:lnTo>
                        <a:pt x="1245659" y="690291"/>
                      </a:lnTo>
                      <a:lnTo>
                        <a:pt x="1223963" y="707746"/>
                      </a:lnTo>
                      <a:lnTo>
                        <a:pt x="1206500" y="735252"/>
                      </a:lnTo>
                      <a:lnTo>
                        <a:pt x="1199621" y="765403"/>
                      </a:lnTo>
                      <a:lnTo>
                        <a:pt x="1200680" y="810364"/>
                      </a:lnTo>
                      <a:lnTo>
                        <a:pt x="1212321" y="852152"/>
                      </a:lnTo>
                      <a:lnTo>
                        <a:pt x="1214438" y="856913"/>
                      </a:lnTo>
                      <a:lnTo>
                        <a:pt x="1220788" y="870665"/>
                      </a:lnTo>
                      <a:lnTo>
                        <a:pt x="1231371" y="905577"/>
                      </a:lnTo>
                      <a:lnTo>
                        <a:pt x="1243542" y="966936"/>
                      </a:lnTo>
                      <a:lnTo>
                        <a:pt x="1255184" y="1083836"/>
                      </a:lnTo>
                      <a:lnTo>
                        <a:pt x="1255184" y="1107110"/>
                      </a:lnTo>
                      <a:lnTo>
                        <a:pt x="1238780" y="1120334"/>
                      </a:lnTo>
                      <a:lnTo>
                        <a:pt x="1209146" y="1140434"/>
                      </a:lnTo>
                      <a:lnTo>
                        <a:pt x="1181630" y="1151542"/>
                      </a:lnTo>
                      <a:lnTo>
                        <a:pt x="1157288" y="1155774"/>
                      </a:lnTo>
                      <a:lnTo>
                        <a:pt x="1135592" y="1152600"/>
                      </a:lnTo>
                      <a:lnTo>
                        <a:pt x="1115484" y="1143608"/>
                      </a:lnTo>
                      <a:lnTo>
                        <a:pt x="1089555" y="1122979"/>
                      </a:lnTo>
                      <a:lnTo>
                        <a:pt x="1062038" y="1084894"/>
                      </a:lnTo>
                      <a:lnTo>
                        <a:pt x="1044046" y="1043635"/>
                      </a:lnTo>
                      <a:lnTo>
                        <a:pt x="1027113" y="992326"/>
                      </a:lnTo>
                      <a:lnTo>
                        <a:pt x="1025525" y="983334"/>
                      </a:lnTo>
                      <a:lnTo>
                        <a:pt x="1016000" y="955828"/>
                      </a:lnTo>
                      <a:lnTo>
                        <a:pt x="1001184" y="882831"/>
                      </a:lnTo>
                      <a:lnTo>
                        <a:pt x="992188" y="796082"/>
                      </a:lnTo>
                      <a:lnTo>
                        <a:pt x="987425" y="704573"/>
                      </a:lnTo>
                      <a:lnTo>
                        <a:pt x="987425" y="488758"/>
                      </a:lnTo>
                      <a:lnTo>
                        <a:pt x="990071" y="437978"/>
                      </a:lnTo>
                      <a:lnTo>
                        <a:pt x="981605" y="415232"/>
                      </a:lnTo>
                      <a:lnTo>
                        <a:pt x="964671" y="378734"/>
                      </a:lnTo>
                      <a:lnTo>
                        <a:pt x="947209" y="352815"/>
                      </a:lnTo>
                      <a:lnTo>
                        <a:pt x="931334" y="335360"/>
                      </a:lnTo>
                      <a:lnTo>
                        <a:pt x="914400" y="325839"/>
                      </a:lnTo>
                      <a:lnTo>
                        <a:pt x="899055" y="323723"/>
                      </a:lnTo>
                      <a:lnTo>
                        <a:pt x="884767" y="326896"/>
                      </a:lnTo>
                      <a:lnTo>
                        <a:pt x="869950" y="334302"/>
                      </a:lnTo>
                      <a:lnTo>
                        <a:pt x="850900" y="352815"/>
                      </a:lnTo>
                      <a:lnTo>
                        <a:pt x="829734" y="382966"/>
                      </a:lnTo>
                      <a:lnTo>
                        <a:pt x="809096" y="424754"/>
                      </a:lnTo>
                      <a:lnTo>
                        <a:pt x="805921" y="433217"/>
                      </a:lnTo>
                      <a:lnTo>
                        <a:pt x="800100" y="459136"/>
                      </a:lnTo>
                      <a:lnTo>
                        <a:pt x="796925" y="514148"/>
                      </a:lnTo>
                      <a:lnTo>
                        <a:pt x="804863" y="569688"/>
                      </a:lnTo>
                      <a:lnTo>
                        <a:pt x="819680" y="624700"/>
                      </a:lnTo>
                      <a:lnTo>
                        <a:pt x="849842" y="701399"/>
                      </a:lnTo>
                      <a:lnTo>
                        <a:pt x="892175" y="783916"/>
                      </a:lnTo>
                      <a:lnTo>
                        <a:pt x="906992" y="811422"/>
                      </a:lnTo>
                      <a:lnTo>
                        <a:pt x="918105" y="835754"/>
                      </a:lnTo>
                      <a:lnTo>
                        <a:pt x="932921" y="891824"/>
                      </a:lnTo>
                      <a:lnTo>
                        <a:pt x="942446" y="966936"/>
                      </a:lnTo>
                      <a:lnTo>
                        <a:pt x="943505" y="979631"/>
                      </a:lnTo>
                      <a:lnTo>
                        <a:pt x="938742" y="982805"/>
                      </a:lnTo>
                      <a:lnTo>
                        <a:pt x="929746" y="984391"/>
                      </a:lnTo>
                      <a:lnTo>
                        <a:pt x="914400" y="979631"/>
                      </a:lnTo>
                      <a:lnTo>
                        <a:pt x="892175" y="961117"/>
                      </a:lnTo>
                      <a:lnTo>
                        <a:pt x="869950" y="934140"/>
                      </a:lnTo>
                      <a:lnTo>
                        <a:pt x="821267" y="853739"/>
                      </a:lnTo>
                      <a:lnTo>
                        <a:pt x="810155" y="830994"/>
                      </a:lnTo>
                      <a:lnTo>
                        <a:pt x="790046" y="802959"/>
                      </a:lnTo>
                      <a:lnTo>
                        <a:pt x="757238" y="768576"/>
                      </a:lnTo>
                      <a:lnTo>
                        <a:pt x="738188" y="756939"/>
                      </a:lnTo>
                      <a:lnTo>
                        <a:pt x="728663" y="754824"/>
                      </a:lnTo>
                      <a:lnTo>
                        <a:pt x="716492" y="758526"/>
                      </a:lnTo>
                      <a:lnTo>
                        <a:pt x="706438" y="773866"/>
                      </a:lnTo>
                      <a:lnTo>
                        <a:pt x="703263" y="796611"/>
                      </a:lnTo>
                      <a:lnTo>
                        <a:pt x="705379" y="820943"/>
                      </a:lnTo>
                      <a:lnTo>
                        <a:pt x="713317" y="843160"/>
                      </a:lnTo>
                      <a:lnTo>
                        <a:pt x="718609" y="851623"/>
                      </a:lnTo>
                      <a:lnTo>
                        <a:pt x="733954" y="873839"/>
                      </a:lnTo>
                      <a:lnTo>
                        <a:pt x="784225" y="963762"/>
                      </a:lnTo>
                      <a:lnTo>
                        <a:pt x="865717" y="1119805"/>
                      </a:lnTo>
                      <a:lnTo>
                        <a:pt x="882121" y="1152600"/>
                      </a:lnTo>
                      <a:lnTo>
                        <a:pt x="886355" y="1171643"/>
                      </a:lnTo>
                      <a:lnTo>
                        <a:pt x="886355" y="1199149"/>
                      </a:lnTo>
                      <a:lnTo>
                        <a:pt x="879475" y="1217133"/>
                      </a:lnTo>
                      <a:lnTo>
                        <a:pt x="867834" y="1228241"/>
                      </a:lnTo>
                      <a:lnTo>
                        <a:pt x="847196" y="1233531"/>
                      </a:lnTo>
                      <a:lnTo>
                        <a:pt x="824442" y="1229299"/>
                      </a:lnTo>
                      <a:lnTo>
                        <a:pt x="821267" y="1228770"/>
                      </a:lnTo>
                      <a:lnTo>
                        <a:pt x="637646" y="807190"/>
                      </a:lnTo>
                      <a:lnTo>
                        <a:pt x="515938" y="524727"/>
                      </a:lnTo>
                      <a:lnTo>
                        <a:pt x="488421" y="459136"/>
                      </a:lnTo>
                      <a:lnTo>
                        <a:pt x="436034" y="345939"/>
                      </a:lnTo>
                      <a:lnTo>
                        <a:pt x="385763" y="251255"/>
                      </a:lnTo>
                      <a:lnTo>
                        <a:pt x="337609" y="175614"/>
                      </a:lnTo>
                      <a:lnTo>
                        <a:pt x="291571" y="115842"/>
                      </a:lnTo>
                      <a:lnTo>
                        <a:pt x="248179" y="70881"/>
                      </a:lnTo>
                      <a:lnTo>
                        <a:pt x="207963" y="38085"/>
                      </a:lnTo>
                      <a:lnTo>
                        <a:pt x="171450" y="16398"/>
                      </a:lnTo>
                      <a:lnTo>
                        <a:pt x="137584" y="4232"/>
                      </a:lnTo>
                      <a:lnTo>
                        <a:pt x="107421" y="0"/>
                      </a:lnTo>
                      <a:lnTo>
                        <a:pt x="80434" y="1587"/>
                      </a:lnTo>
                      <a:lnTo>
                        <a:pt x="58738" y="6877"/>
                      </a:lnTo>
                      <a:lnTo>
                        <a:pt x="17463" y="28035"/>
                      </a:lnTo>
                      <a:lnTo>
                        <a:pt x="10584" y="34911"/>
                      </a:lnTo>
                      <a:lnTo>
                        <a:pt x="6879" y="40201"/>
                      </a:lnTo>
                      <a:lnTo>
                        <a:pt x="1588" y="53425"/>
                      </a:lnTo>
                      <a:cubicBezTo>
                        <a:pt x="1059" y="62065"/>
                        <a:pt x="529" y="70704"/>
                        <a:pt x="0" y="79344"/>
                      </a:cubicBezTo>
                      <a:lnTo>
                        <a:pt x="7409" y="122719"/>
                      </a:lnTo>
                      <a:lnTo>
                        <a:pt x="25929" y="175085"/>
                      </a:lnTo>
                      <a:lnTo>
                        <a:pt x="68263" y="265537"/>
                      </a:lnTo>
                      <a:lnTo>
                        <a:pt x="146050" y="403066"/>
                      </a:lnTo>
                      <a:lnTo>
                        <a:pt x="235479" y="541653"/>
                      </a:lnTo>
                      <a:lnTo>
                        <a:pt x="322263" y="668603"/>
                      </a:lnTo>
                      <a:lnTo>
                        <a:pt x="422804" y="808777"/>
                      </a:lnTo>
                      <a:lnTo>
                        <a:pt x="439738" y="830465"/>
                      </a:lnTo>
                      <a:lnTo>
                        <a:pt x="466196" y="875426"/>
                      </a:lnTo>
                      <a:lnTo>
                        <a:pt x="516467" y="970639"/>
                      </a:lnTo>
                      <a:lnTo>
                        <a:pt x="564092" y="1069554"/>
                      </a:lnTo>
                      <a:lnTo>
                        <a:pt x="606425" y="1172172"/>
                      </a:lnTo>
                      <a:lnTo>
                        <a:pt x="664634" y="1327685"/>
                      </a:lnTo>
                      <a:lnTo>
                        <a:pt x="729192" y="1531863"/>
                      </a:lnTo>
                      <a:lnTo>
                        <a:pt x="779463" y="1720172"/>
                      </a:lnTo>
                      <a:lnTo>
                        <a:pt x="815975" y="1879389"/>
                      </a:lnTo>
                      <a:lnTo>
                        <a:pt x="839538" y="2017748"/>
                      </a:lnTo>
                      <a:lnTo>
                        <a:pt x="760040" y="2097549"/>
                      </a:lnTo>
                      <a:lnTo>
                        <a:pt x="661770" y="2117118"/>
                      </a:lnTo>
                      <a:cubicBezTo>
                        <a:pt x="658927" y="2123919"/>
                        <a:pt x="406474" y="2269394"/>
                        <a:pt x="403631" y="227619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6" name="Freeform 10">
                  <a:extLst>
                    <a:ext uri="{FF2B5EF4-FFF2-40B4-BE49-F238E27FC236}">
                      <a16:creationId xmlns:a16="http://schemas.microsoft.com/office/drawing/2014/main" id="{467C853A-A74D-4958-9C6A-7F03F9B59AE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10800000" flipH="1">
                  <a:off x="10366148" y="1029154"/>
                  <a:ext cx="1492250" cy="1439863"/>
                </a:xfrm>
                <a:custGeom>
                  <a:avLst/>
                  <a:gdLst>
                    <a:gd name="T0" fmla="*/ 2679 w 2820"/>
                    <a:gd name="T1" fmla="*/ 1395 h 2721"/>
                    <a:gd name="T2" fmla="*/ 2562 w 2820"/>
                    <a:gd name="T3" fmla="*/ 1460 h 2721"/>
                    <a:gd name="T4" fmla="*/ 2327 w 2820"/>
                    <a:gd name="T5" fmla="*/ 1784 h 2721"/>
                    <a:gd name="T6" fmla="*/ 2241 w 2820"/>
                    <a:gd name="T7" fmla="*/ 1877 h 2721"/>
                    <a:gd name="T8" fmla="*/ 2035 w 2820"/>
                    <a:gd name="T9" fmla="*/ 1913 h 2721"/>
                    <a:gd name="T10" fmla="*/ 1924 w 2820"/>
                    <a:gd name="T11" fmla="*/ 1864 h 2721"/>
                    <a:gd name="T12" fmla="*/ 1844 w 2820"/>
                    <a:gd name="T13" fmla="*/ 1681 h 2721"/>
                    <a:gd name="T14" fmla="*/ 1900 w 2820"/>
                    <a:gd name="T15" fmla="*/ 1498 h 2721"/>
                    <a:gd name="T16" fmla="*/ 2012 w 2820"/>
                    <a:gd name="T17" fmla="*/ 1362 h 2721"/>
                    <a:gd name="T18" fmla="*/ 2359 w 2820"/>
                    <a:gd name="T19" fmla="*/ 802 h 2721"/>
                    <a:gd name="T20" fmla="*/ 2590 w 2820"/>
                    <a:gd name="T21" fmla="*/ 294 h 2721"/>
                    <a:gd name="T22" fmla="*/ 2587 w 2820"/>
                    <a:gd name="T23" fmla="*/ 147 h 2721"/>
                    <a:gd name="T24" fmla="*/ 2522 w 2820"/>
                    <a:gd name="T25" fmla="*/ 43 h 2721"/>
                    <a:gd name="T26" fmla="*/ 2320 w 2820"/>
                    <a:gd name="T27" fmla="*/ 4 h 2721"/>
                    <a:gd name="T28" fmla="*/ 2175 w 2820"/>
                    <a:gd name="T29" fmla="*/ 73 h 2721"/>
                    <a:gd name="T30" fmla="*/ 2122 w 2820"/>
                    <a:gd name="T31" fmla="*/ 305 h 2721"/>
                    <a:gd name="T32" fmla="*/ 2104 w 2820"/>
                    <a:gd name="T33" fmla="*/ 753 h 2721"/>
                    <a:gd name="T34" fmla="*/ 2042 w 2820"/>
                    <a:gd name="T35" fmla="*/ 880 h 2721"/>
                    <a:gd name="T36" fmla="*/ 1641 w 2820"/>
                    <a:gd name="T37" fmla="*/ 1400 h 2721"/>
                    <a:gd name="T38" fmla="*/ 1538 w 2820"/>
                    <a:gd name="T39" fmla="*/ 1473 h 2721"/>
                    <a:gd name="T40" fmla="*/ 1419 w 2820"/>
                    <a:gd name="T41" fmla="*/ 1466 h 2721"/>
                    <a:gd name="T42" fmla="*/ 1394 w 2820"/>
                    <a:gd name="T43" fmla="*/ 1416 h 2721"/>
                    <a:gd name="T44" fmla="*/ 1389 w 2820"/>
                    <a:gd name="T45" fmla="*/ 1202 h 2721"/>
                    <a:gd name="T46" fmla="*/ 1337 w 2820"/>
                    <a:gd name="T47" fmla="*/ 1154 h 2721"/>
                    <a:gd name="T48" fmla="*/ 1256 w 2820"/>
                    <a:gd name="T49" fmla="*/ 1207 h 2721"/>
                    <a:gd name="T50" fmla="*/ 1183 w 2820"/>
                    <a:gd name="T51" fmla="*/ 1370 h 2721"/>
                    <a:gd name="T52" fmla="*/ 1037 w 2820"/>
                    <a:gd name="T53" fmla="*/ 1472 h 2721"/>
                    <a:gd name="T54" fmla="*/ 903 w 2820"/>
                    <a:gd name="T55" fmla="*/ 1480 h 2721"/>
                    <a:gd name="T56" fmla="*/ 697 w 2820"/>
                    <a:gd name="T57" fmla="*/ 1478 h 2721"/>
                    <a:gd name="T58" fmla="*/ 408 w 2820"/>
                    <a:gd name="T59" fmla="*/ 1590 h 2721"/>
                    <a:gd name="T60" fmla="*/ 177 w 2820"/>
                    <a:gd name="T61" fmla="*/ 1815 h 2721"/>
                    <a:gd name="T62" fmla="*/ 98 w 2820"/>
                    <a:gd name="T63" fmla="*/ 1920 h 2721"/>
                    <a:gd name="T64" fmla="*/ 0 w 2820"/>
                    <a:gd name="T65" fmla="*/ 1969 h 2721"/>
                    <a:gd name="T66" fmla="*/ 121 w 2820"/>
                    <a:gd name="T67" fmla="*/ 2118 h 2721"/>
                    <a:gd name="T68" fmla="*/ 663 w 2820"/>
                    <a:gd name="T69" fmla="*/ 2493 h 2721"/>
                    <a:gd name="T70" fmla="*/ 1066 w 2820"/>
                    <a:gd name="T71" fmla="*/ 2651 h 2721"/>
                    <a:gd name="T72" fmla="*/ 1452 w 2820"/>
                    <a:gd name="T73" fmla="*/ 2718 h 2721"/>
                    <a:gd name="T74" fmla="*/ 1674 w 2820"/>
                    <a:gd name="T75" fmla="*/ 2715 h 2721"/>
                    <a:gd name="T76" fmla="*/ 2015 w 2820"/>
                    <a:gd name="T77" fmla="*/ 2628 h 2721"/>
                    <a:gd name="T78" fmla="*/ 2368 w 2820"/>
                    <a:gd name="T79" fmla="*/ 2159 h 2721"/>
                    <a:gd name="T80" fmla="*/ 2551 w 2820"/>
                    <a:gd name="T81" fmla="*/ 1787 h 2721"/>
                    <a:gd name="T82" fmla="*/ 2761 w 2820"/>
                    <a:gd name="T83" fmla="*/ 1663 h 2721"/>
                    <a:gd name="T84" fmla="*/ 2817 w 2820"/>
                    <a:gd name="T85" fmla="*/ 1503 h 2721"/>
                    <a:gd name="T86" fmla="*/ 2725 w 2820"/>
                    <a:gd name="T87" fmla="*/ 1404 h 27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2820" h="2721">
                      <a:moveTo>
                        <a:pt x="2725" y="1404"/>
                      </a:moveTo>
                      <a:lnTo>
                        <a:pt x="2711" y="1397"/>
                      </a:lnTo>
                      <a:lnTo>
                        <a:pt x="2679" y="1395"/>
                      </a:lnTo>
                      <a:lnTo>
                        <a:pt x="2647" y="1403"/>
                      </a:lnTo>
                      <a:lnTo>
                        <a:pt x="2614" y="1420"/>
                      </a:lnTo>
                      <a:lnTo>
                        <a:pt x="2562" y="1460"/>
                      </a:lnTo>
                      <a:lnTo>
                        <a:pt x="2496" y="1531"/>
                      </a:lnTo>
                      <a:lnTo>
                        <a:pt x="2405" y="1655"/>
                      </a:lnTo>
                      <a:lnTo>
                        <a:pt x="2327" y="1784"/>
                      </a:lnTo>
                      <a:lnTo>
                        <a:pt x="2320" y="1799"/>
                      </a:lnTo>
                      <a:lnTo>
                        <a:pt x="2296" y="1830"/>
                      </a:lnTo>
                      <a:lnTo>
                        <a:pt x="2241" y="1877"/>
                      </a:lnTo>
                      <a:lnTo>
                        <a:pt x="2181" y="1902"/>
                      </a:lnTo>
                      <a:lnTo>
                        <a:pt x="2120" y="1914"/>
                      </a:lnTo>
                      <a:lnTo>
                        <a:pt x="2035" y="1913"/>
                      </a:lnTo>
                      <a:lnTo>
                        <a:pt x="1956" y="1892"/>
                      </a:lnTo>
                      <a:lnTo>
                        <a:pt x="1944" y="1885"/>
                      </a:lnTo>
                      <a:lnTo>
                        <a:pt x="1924" y="1864"/>
                      </a:lnTo>
                      <a:lnTo>
                        <a:pt x="1893" y="1822"/>
                      </a:lnTo>
                      <a:lnTo>
                        <a:pt x="1859" y="1758"/>
                      </a:lnTo>
                      <a:lnTo>
                        <a:pt x="1844" y="1681"/>
                      </a:lnTo>
                      <a:lnTo>
                        <a:pt x="1851" y="1609"/>
                      </a:lnTo>
                      <a:lnTo>
                        <a:pt x="1872" y="1548"/>
                      </a:lnTo>
                      <a:lnTo>
                        <a:pt x="1900" y="1498"/>
                      </a:lnTo>
                      <a:lnTo>
                        <a:pt x="1937" y="1449"/>
                      </a:lnTo>
                      <a:lnTo>
                        <a:pt x="1944" y="1442"/>
                      </a:lnTo>
                      <a:lnTo>
                        <a:pt x="2012" y="1362"/>
                      </a:lnTo>
                      <a:lnTo>
                        <a:pt x="2140" y="1182"/>
                      </a:lnTo>
                      <a:lnTo>
                        <a:pt x="2257" y="992"/>
                      </a:lnTo>
                      <a:lnTo>
                        <a:pt x="2359" y="802"/>
                      </a:lnTo>
                      <a:lnTo>
                        <a:pt x="2484" y="543"/>
                      </a:lnTo>
                      <a:lnTo>
                        <a:pt x="2581" y="317"/>
                      </a:lnTo>
                      <a:lnTo>
                        <a:pt x="2590" y="294"/>
                      </a:lnTo>
                      <a:lnTo>
                        <a:pt x="2594" y="259"/>
                      </a:lnTo>
                      <a:lnTo>
                        <a:pt x="2594" y="199"/>
                      </a:lnTo>
                      <a:lnTo>
                        <a:pt x="2587" y="147"/>
                      </a:lnTo>
                      <a:lnTo>
                        <a:pt x="2571" y="105"/>
                      </a:lnTo>
                      <a:lnTo>
                        <a:pt x="2549" y="70"/>
                      </a:lnTo>
                      <a:lnTo>
                        <a:pt x="2522" y="43"/>
                      </a:lnTo>
                      <a:lnTo>
                        <a:pt x="2473" y="14"/>
                      </a:lnTo>
                      <a:lnTo>
                        <a:pt x="2398" y="0"/>
                      </a:lnTo>
                      <a:lnTo>
                        <a:pt x="2320" y="4"/>
                      </a:lnTo>
                      <a:lnTo>
                        <a:pt x="2248" y="24"/>
                      </a:lnTo>
                      <a:lnTo>
                        <a:pt x="2194" y="55"/>
                      </a:lnTo>
                      <a:lnTo>
                        <a:pt x="2175" y="73"/>
                      </a:lnTo>
                      <a:lnTo>
                        <a:pt x="2159" y="93"/>
                      </a:lnTo>
                      <a:lnTo>
                        <a:pt x="2137" y="163"/>
                      </a:lnTo>
                      <a:lnTo>
                        <a:pt x="2122" y="305"/>
                      </a:lnTo>
                      <a:lnTo>
                        <a:pt x="2116" y="530"/>
                      </a:lnTo>
                      <a:lnTo>
                        <a:pt x="2111" y="678"/>
                      </a:lnTo>
                      <a:lnTo>
                        <a:pt x="2104" y="753"/>
                      </a:lnTo>
                      <a:lnTo>
                        <a:pt x="2097" y="778"/>
                      </a:lnTo>
                      <a:lnTo>
                        <a:pt x="2087" y="802"/>
                      </a:lnTo>
                      <a:lnTo>
                        <a:pt x="2042" y="880"/>
                      </a:lnTo>
                      <a:lnTo>
                        <a:pt x="1934" y="1035"/>
                      </a:lnTo>
                      <a:lnTo>
                        <a:pt x="1757" y="1266"/>
                      </a:lnTo>
                      <a:lnTo>
                        <a:pt x="1641" y="1400"/>
                      </a:lnTo>
                      <a:lnTo>
                        <a:pt x="1584" y="1453"/>
                      </a:lnTo>
                      <a:lnTo>
                        <a:pt x="1567" y="1463"/>
                      </a:lnTo>
                      <a:lnTo>
                        <a:pt x="1538" y="1473"/>
                      </a:lnTo>
                      <a:lnTo>
                        <a:pt x="1479" y="1482"/>
                      </a:lnTo>
                      <a:lnTo>
                        <a:pt x="1440" y="1476"/>
                      </a:lnTo>
                      <a:lnTo>
                        <a:pt x="1419" y="1466"/>
                      </a:lnTo>
                      <a:lnTo>
                        <a:pt x="1404" y="1450"/>
                      </a:lnTo>
                      <a:lnTo>
                        <a:pt x="1396" y="1429"/>
                      </a:lnTo>
                      <a:lnTo>
                        <a:pt x="1394" y="1416"/>
                      </a:lnTo>
                      <a:lnTo>
                        <a:pt x="1399" y="1345"/>
                      </a:lnTo>
                      <a:lnTo>
                        <a:pt x="1397" y="1238"/>
                      </a:lnTo>
                      <a:lnTo>
                        <a:pt x="1389" y="1202"/>
                      </a:lnTo>
                      <a:lnTo>
                        <a:pt x="1376" y="1175"/>
                      </a:lnTo>
                      <a:lnTo>
                        <a:pt x="1352" y="1156"/>
                      </a:lnTo>
                      <a:lnTo>
                        <a:pt x="1337" y="1154"/>
                      </a:lnTo>
                      <a:lnTo>
                        <a:pt x="1321" y="1154"/>
                      </a:lnTo>
                      <a:lnTo>
                        <a:pt x="1292" y="1166"/>
                      </a:lnTo>
                      <a:lnTo>
                        <a:pt x="1256" y="1207"/>
                      </a:lnTo>
                      <a:lnTo>
                        <a:pt x="1208" y="1312"/>
                      </a:lnTo>
                      <a:lnTo>
                        <a:pt x="1203" y="1336"/>
                      </a:lnTo>
                      <a:lnTo>
                        <a:pt x="1183" y="1370"/>
                      </a:lnTo>
                      <a:lnTo>
                        <a:pt x="1136" y="1419"/>
                      </a:lnTo>
                      <a:lnTo>
                        <a:pt x="1086" y="1452"/>
                      </a:lnTo>
                      <a:lnTo>
                        <a:pt x="1037" y="1472"/>
                      </a:lnTo>
                      <a:lnTo>
                        <a:pt x="969" y="1483"/>
                      </a:lnTo>
                      <a:lnTo>
                        <a:pt x="909" y="1482"/>
                      </a:lnTo>
                      <a:lnTo>
                        <a:pt x="903" y="1480"/>
                      </a:lnTo>
                      <a:lnTo>
                        <a:pt x="860" y="1475"/>
                      </a:lnTo>
                      <a:lnTo>
                        <a:pt x="776" y="1470"/>
                      </a:lnTo>
                      <a:lnTo>
                        <a:pt x="697" y="1478"/>
                      </a:lnTo>
                      <a:lnTo>
                        <a:pt x="624" y="1492"/>
                      </a:lnTo>
                      <a:lnTo>
                        <a:pt x="523" y="1527"/>
                      </a:lnTo>
                      <a:lnTo>
                        <a:pt x="408" y="1590"/>
                      </a:lnTo>
                      <a:lnTo>
                        <a:pt x="314" y="1662"/>
                      </a:lnTo>
                      <a:lnTo>
                        <a:pt x="244" y="1732"/>
                      </a:lnTo>
                      <a:lnTo>
                        <a:pt x="177" y="1815"/>
                      </a:lnTo>
                      <a:lnTo>
                        <a:pt x="170" y="1828"/>
                      </a:lnTo>
                      <a:lnTo>
                        <a:pt x="144" y="1865"/>
                      </a:lnTo>
                      <a:lnTo>
                        <a:pt x="98" y="1920"/>
                      </a:lnTo>
                      <a:lnTo>
                        <a:pt x="56" y="1951"/>
                      </a:lnTo>
                      <a:lnTo>
                        <a:pt x="19" y="1967"/>
                      </a:lnTo>
                      <a:lnTo>
                        <a:pt x="0" y="1969"/>
                      </a:lnTo>
                      <a:lnTo>
                        <a:pt x="23" y="2010"/>
                      </a:lnTo>
                      <a:lnTo>
                        <a:pt x="84" y="2087"/>
                      </a:lnTo>
                      <a:lnTo>
                        <a:pt x="121" y="2118"/>
                      </a:lnTo>
                      <a:lnTo>
                        <a:pt x="270" y="2235"/>
                      </a:lnTo>
                      <a:lnTo>
                        <a:pt x="500" y="2398"/>
                      </a:lnTo>
                      <a:lnTo>
                        <a:pt x="663" y="2493"/>
                      </a:lnTo>
                      <a:lnTo>
                        <a:pt x="748" y="2533"/>
                      </a:lnTo>
                      <a:lnTo>
                        <a:pt x="853" y="2578"/>
                      </a:lnTo>
                      <a:lnTo>
                        <a:pt x="1066" y="2651"/>
                      </a:lnTo>
                      <a:lnTo>
                        <a:pt x="1229" y="2689"/>
                      </a:lnTo>
                      <a:lnTo>
                        <a:pt x="1340" y="2706"/>
                      </a:lnTo>
                      <a:lnTo>
                        <a:pt x="1452" y="2718"/>
                      </a:lnTo>
                      <a:lnTo>
                        <a:pt x="1566" y="2721"/>
                      </a:lnTo>
                      <a:lnTo>
                        <a:pt x="1623" y="2719"/>
                      </a:lnTo>
                      <a:lnTo>
                        <a:pt x="1674" y="2715"/>
                      </a:lnTo>
                      <a:lnTo>
                        <a:pt x="1798" y="2687"/>
                      </a:lnTo>
                      <a:lnTo>
                        <a:pt x="1972" y="2637"/>
                      </a:lnTo>
                      <a:lnTo>
                        <a:pt x="2015" y="2628"/>
                      </a:lnTo>
                      <a:lnTo>
                        <a:pt x="2110" y="2510"/>
                      </a:lnTo>
                      <a:lnTo>
                        <a:pt x="2268" y="2314"/>
                      </a:lnTo>
                      <a:lnTo>
                        <a:pt x="2368" y="2159"/>
                      </a:lnTo>
                      <a:lnTo>
                        <a:pt x="2414" y="2068"/>
                      </a:lnTo>
                      <a:lnTo>
                        <a:pt x="2520" y="1848"/>
                      </a:lnTo>
                      <a:lnTo>
                        <a:pt x="2551" y="1787"/>
                      </a:lnTo>
                      <a:lnTo>
                        <a:pt x="2607" y="1766"/>
                      </a:lnTo>
                      <a:lnTo>
                        <a:pt x="2696" y="1717"/>
                      </a:lnTo>
                      <a:lnTo>
                        <a:pt x="2761" y="1663"/>
                      </a:lnTo>
                      <a:lnTo>
                        <a:pt x="2801" y="1609"/>
                      </a:lnTo>
                      <a:lnTo>
                        <a:pt x="2820" y="1555"/>
                      </a:lnTo>
                      <a:lnTo>
                        <a:pt x="2817" y="1503"/>
                      </a:lnTo>
                      <a:lnTo>
                        <a:pt x="2794" y="1459"/>
                      </a:lnTo>
                      <a:lnTo>
                        <a:pt x="2754" y="1420"/>
                      </a:lnTo>
                      <a:lnTo>
                        <a:pt x="2725" y="140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7" name="Freeform 11">
                  <a:extLst>
                    <a:ext uri="{FF2B5EF4-FFF2-40B4-BE49-F238E27FC236}">
                      <a16:creationId xmlns:a16="http://schemas.microsoft.com/office/drawing/2014/main" id="{7DDAAA33-5EC6-483B-AD65-90741B8B4D3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10800000" flipH="1">
                  <a:off x="9099323" y="2440441"/>
                  <a:ext cx="241300" cy="466725"/>
                </a:xfrm>
                <a:custGeom>
                  <a:avLst/>
                  <a:gdLst>
                    <a:gd name="T0" fmla="*/ 295 w 454"/>
                    <a:gd name="T1" fmla="*/ 881 h 883"/>
                    <a:gd name="T2" fmla="*/ 280 w 454"/>
                    <a:gd name="T3" fmla="*/ 864 h 883"/>
                    <a:gd name="T4" fmla="*/ 186 w 454"/>
                    <a:gd name="T5" fmla="*/ 744 h 883"/>
                    <a:gd name="T6" fmla="*/ 112 w 454"/>
                    <a:gd name="T7" fmla="*/ 629 h 883"/>
                    <a:gd name="T8" fmla="*/ 46 w 454"/>
                    <a:gd name="T9" fmla="*/ 495 h 883"/>
                    <a:gd name="T10" fmla="*/ 13 w 454"/>
                    <a:gd name="T11" fmla="*/ 389 h 883"/>
                    <a:gd name="T12" fmla="*/ 0 w 454"/>
                    <a:gd name="T13" fmla="*/ 315 h 883"/>
                    <a:gd name="T14" fmla="*/ 0 w 454"/>
                    <a:gd name="T15" fmla="*/ 245 h 883"/>
                    <a:gd name="T16" fmla="*/ 12 w 454"/>
                    <a:gd name="T17" fmla="*/ 174 h 883"/>
                    <a:gd name="T18" fmla="*/ 39 w 454"/>
                    <a:gd name="T19" fmla="*/ 106 h 883"/>
                    <a:gd name="T20" fmla="*/ 84 w 454"/>
                    <a:gd name="T21" fmla="*/ 43 h 883"/>
                    <a:gd name="T22" fmla="*/ 114 w 454"/>
                    <a:gd name="T23" fmla="*/ 14 h 883"/>
                    <a:gd name="T24" fmla="*/ 128 w 454"/>
                    <a:gd name="T25" fmla="*/ 10 h 883"/>
                    <a:gd name="T26" fmla="*/ 216 w 454"/>
                    <a:gd name="T27" fmla="*/ 0 h 883"/>
                    <a:gd name="T28" fmla="*/ 288 w 454"/>
                    <a:gd name="T29" fmla="*/ 3 h 883"/>
                    <a:gd name="T30" fmla="*/ 343 w 454"/>
                    <a:gd name="T31" fmla="*/ 17 h 883"/>
                    <a:gd name="T32" fmla="*/ 377 w 454"/>
                    <a:gd name="T33" fmla="*/ 33 h 883"/>
                    <a:gd name="T34" fmla="*/ 406 w 454"/>
                    <a:gd name="T35" fmla="*/ 54 h 883"/>
                    <a:gd name="T36" fmla="*/ 431 w 454"/>
                    <a:gd name="T37" fmla="*/ 85 h 883"/>
                    <a:gd name="T38" fmla="*/ 447 w 454"/>
                    <a:gd name="T39" fmla="*/ 124 h 883"/>
                    <a:gd name="T40" fmla="*/ 454 w 454"/>
                    <a:gd name="T41" fmla="*/ 172 h 883"/>
                    <a:gd name="T42" fmla="*/ 451 w 454"/>
                    <a:gd name="T43" fmla="*/ 232 h 883"/>
                    <a:gd name="T44" fmla="*/ 436 w 454"/>
                    <a:gd name="T45" fmla="*/ 302 h 883"/>
                    <a:gd name="T46" fmla="*/ 422 w 454"/>
                    <a:gd name="T47" fmla="*/ 342 h 883"/>
                    <a:gd name="T48" fmla="*/ 415 w 454"/>
                    <a:gd name="T49" fmla="*/ 361 h 883"/>
                    <a:gd name="T50" fmla="*/ 390 w 454"/>
                    <a:gd name="T51" fmla="*/ 380 h 883"/>
                    <a:gd name="T52" fmla="*/ 362 w 454"/>
                    <a:gd name="T53" fmla="*/ 400 h 883"/>
                    <a:gd name="T54" fmla="*/ 331 w 454"/>
                    <a:gd name="T55" fmla="*/ 445 h 883"/>
                    <a:gd name="T56" fmla="*/ 317 w 454"/>
                    <a:gd name="T57" fmla="*/ 486 h 883"/>
                    <a:gd name="T58" fmla="*/ 328 w 454"/>
                    <a:gd name="T59" fmla="*/ 538 h 883"/>
                    <a:gd name="T60" fmla="*/ 356 w 454"/>
                    <a:gd name="T61" fmla="*/ 728 h 883"/>
                    <a:gd name="T62" fmla="*/ 356 w 454"/>
                    <a:gd name="T63" fmla="*/ 799 h 883"/>
                    <a:gd name="T64" fmla="*/ 344 w 454"/>
                    <a:gd name="T65" fmla="*/ 854 h 883"/>
                    <a:gd name="T66" fmla="*/ 326 w 454"/>
                    <a:gd name="T67" fmla="*/ 877 h 883"/>
                    <a:gd name="T68" fmla="*/ 307 w 454"/>
                    <a:gd name="T69" fmla="*/ 883 h 883"/>
                    <a:gd name="T70" fmla="*/ 295 w 454"/>
                    <a:gd name="T71" fmla="*/ 881 h 8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454" h="883">
                      <a:moveTo>
                        <a:pt x="295" y="881"/>
                      </a:moveTo>
                      <a:lnTo>
                        <a:pt x="280" y="864"/>
                      </a:lnTo>
                      <a:lnTo>
                        <a:pt x="186" y="744"/>
                      </a:lnTo>
                      <a:lnTo>
                        <a:pt x="112" y="629"/>
                      </a:lnTo>
                      <a:lnTo>
                        <a:pt x="46" y="495"/>
                      </a:lnTo>
                      <a:lnTo>
                        <a:pt x="13" y="389"/>
                      </a:lnTo>
                      <a:lnTo>
                        <a:pt x="0" y="315"/>
                      </a:lnTo>
                      <a:lnTo>
                        <a:pt x="0" y="245"/>
                      </a:lnTo>
                      <a:lnTo>
                        <a:pt x="12" y="174"/>
                      </a:lnTo>
                      <a:lnTo>
                        <a:pt x="39" y="106"/>
                      </a:lnTo>
                      <a:lnTo>
                        <a:pt x="84" y="43"/>
                      </a:lnTo>
                      <a:lnTo>
                        <a:pt x="114" y="14"/>
                      </a:lnTo>
                      <a:lnTo>
                        <a:pt x="128" y="10"/>
                      </a:lnTo>
                      <a:lnTo>
                        <a:pt x="216" y="0"/>
                      </a:lnTo>
                      <a:lnTo>
                        <a:pt x="288" y="3"/>
                      </a:lnTo>
                      <a:lnTo>
                        <a:pt x="343" y="17"/>
                      </a:lnTo>
                      <a:lnTo>
                        <a:pt x="377" y="33"/>
                      </a:lnTo>
                      <a:lnTo>
                        <a:pt x="406" y="54"/>
                      </a:lnTo>
                      <a:lnTo>
                        <a:pt x="431" y="85"/>
                      </a:lnTo>
                      <a:lnTo>
                        <a:pt x="447" y="124"/>
                      </a:lnTo>
                      <a:lnTo>
                        <a:pt x="454" y="172"/>
                      </a:lnTo>
                      <a:lnTo>
                        <a:pt x="451" y="232"/>
                      </a:lnTo>
                      <a:lnTo>
                        <a:pt x="436" y="302"/>
                      </a:lnTo>
                      <a:lnTo>
                        <a:pt x="422" y="342"/>
                      </a:lnTo>
                      <a:lnTo>
                        <a:pt x="415" y="361"/>
                      </a:lnTo>
                      <a:lnTo>
                        <a:pt x="390" y="380"/>
                      </a:lnTo>
                      <a:lnTo>
                        <a:pt x="362" y="400"/>
                      </a:lnTo>
                      <a:lnTo>
                        <a:pt x="331" y="445"/>
                      </a:lnTo>
                      <a:lnTo>
                        <a:pt x="317" y="486"/>
                      </a:lnTo>
                      <a:lnTo>
                        <a:pt x="328" y="538"/>
                      </a:lnTo>
                      <a:lnTo>
                        <a:pt x="356" y="728"/>
                      </a:lnTo>
                      <a:lnTo>
                        <a:pt x="356" y="799"/>
                      </a:lnTo>
                      <a:lnTo>
                        <a:pt x="344" y="854"/>
                      </a:lnTo>
                      <a:lnTo>
                        <a:pt x="326" y="877"/>
                      </a:lnTo>
                      <a:lnTo>
                        <a:pt x="307" y="883"/>
                      </a:lnTo>
                      <a:lnTo>
                        <a:pt x="295" y="88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49" name="달 48">
                <a:extLst>
                  <a:ext uri="{FF2B5EF4-FFF2-40B4-BE49-F238E27FC236}">
                    <a16:creationId xmlns:a16="http://schemas.microsoft.com/office/drawing/2014/main" id="{C7E29405-EFD9-48F0-BEA1-E82F3AEFAAF0}"/>
                  </a:ext>
                </a:extLst>
              </p:cNvPr>
              <p:cNvSpPr/>
              <p:nvPr/>
            </p:nvSpPr>
            <p:spPr>
              <a:xfrm rot="8973792">
                <a:off x="9629279" y="254591"/>
                <a:ext cx="774700" cy="722679"/>
              </a:xfrm>
              <a:prstGeom prst="moon">
                <a:avLst>
                  <a:gd name="adj" fmla="val 60264"/>
                </a:avLst>
              </a:prstGeom>
              <a:solidFill>
                <a:srgbClr val="F275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0" name="달 49">
                <a:extLst>
                  <a:ext uri="{FF2B5EF4-FFF2-40B4-BE49-F238E27FC236}">
                    <a16:creationId xmlns:a16="http://schemas.microsoft.com/office/drawing/2014/main" id="{80CEF5B4-1213-41B6-AED3-27143C5C9C77}"/>
                  </a:ext>
                </a:extLst>
              </p:cNvPr>
              <p:cNvSpPr/>
              <p:nvPr/>
            </p:nvSpPr>
            <p:spPr>
              <a:xfrm rot="2079608">
                <a:off x="10625379" y="335362"/>
                <a:ext cx="774700" cy="421688"/>
              </a:xfrm>
              <a:prstGeom prst="moon">
                <a:avLst>
                  <a:gd name="adj" fmla="val 64619"/>
                </a:avLst>
              </a:prstGeom>
              <a:solidFill>
                <a:srgbClr val="F275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51" name="그룹 50">
                <a:extLst>
                  <a:ext uri="{FF2B5EF4-FFF2-40B4-BE49-F238E27FC236}">
                    <a16:creationId xmlns:a16="http://schemas.microsoft.com/office/drawing/2014/main" id="{4C2116B0-AD3E-45BC-971A-6EDD305BFB1F}"/>
                  </a:ext>
                </a:extLst>
              </p:cNvPr>
              <p:cNvGrpSpPr/>
              <p:nvPr/>
            </p:nvGrpSpPr>
            <p:grpSpPr>
              <a:xfrm>
                <a:off x="10484758" y="1292723"/>
                <a:ext cx="235349" cy="235349"/>
                <a:chOff x="10484758" y="1292723"/>
                <a:chExt cx="235349" cy="235349"/>
              </a:xfrm>
            </p:grpSpPr>
            <p:sp>
              <p:nvSpPr>
                <p:cNvPr id="52" name="눈물 방울 51">
                  <a:extLst>
                    <a:ext uri="{FF2B5EF4-FFF2-40B4-BE49-F238E27FC236}">
                      <a16:creationId xmlns:a16="http://schemas.microsoft.com/office/drawing/2014/main" id="{EB0494B3-2C3C-4C97-99F5-A309F4B0958E}"/>
                    </a:ext>
                  </a:extLst>
                </p:cNvPr>
                <p:cNvSpPr/>
                <p:nvPr/>
              </p:nvSpPr>
              <p:spPr>
                <a:xfrm rot="18900000">
                  <a:off x="10484758" y="1292723"/>
                  <a:ext cx="235349" cy="235349"/>
                </a:xfrm>
                <a:prstGeom prst="teardrop">
                  <a:avLst>
                    <a:gd name="adj" fmla="val 180130"/>
                  </a:avLst>
                </a:prstGeom>
                <a:solidFill>
                  <a:srgbClr val="F275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3" name="모서리가 둥근 직사각형 21">
                  <a:extLst>
                    <a:ext uri="{FF2B5EF4-FFF2-40B4-BE49-F238E27FC236}">
                      <a16:creationId xmlns:a16="http://schemas.microsoft.com/office/drawing/2014/main" id="{3F921520-4B0C-416A-8C36-8CA01B7AC51F}"/>
                    </a:ext>
                  </a:extLst>
                </p:cNvPr>
                <p:cNvSpPr/>
                <p:nvPr/>
              </p:nvSpPr>
              <p:spPr>
                <a:xfrm>
                  <a:off x="10521788" y="1405053"/>
                  <a:ext cx="45719" cy="5377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4" name="모서리가 둥근 직사각형 22">
                  <a:extLst>
                    <a:ext uri="{FF2B5EF4-FFF2-40B4-BE49-F238E27FC236}">
                      <a16:creationId xmlns:a16="http://schemas.microsoft.com/office/drawing/2014/main" id="{D369AB4F-02BD-4357-B7DC-4DA79D96370F}"/>
                    </a:ext>
                  </a:extLst>
                </p:cNvPr>
                <p:cNvSpPr/>
                <p:nvPr/>
              </p:nvSpPr>
              <p:spPr>
                <a:xfrm>
                  <a:off x="10579572" y="1441890"/>
                  <a:ext cx="45719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724211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11E1FF68-AE9B-405C-87C9-E70BDDD00A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6331" y="974806"/>
            <a:ext cx="7366060" cy="279723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D23565B-780C-49F5-AD47-8A33C46B04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6218" y="1689958"/>
            <a:ext cx="6067425" cy="42862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09B05FAC-CC6B-473E-8851-BB4E998845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3881" y="1162971"/>
            <a:ext cx="5543550" cy="33242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15" name="그룹 14">
            <a:extLst>
              <a:ext uri="{FF2B5EF4-FFF2-40B4-BE49-F238E27FC236}">
                <a16:creationId xmlns:a16="http://schemas.microsoft.com/office/drawing/2014/main" id="{BC5D71F9-4829-4E41-BE97-6FFC71494960}"/>
              </a:ext>
            </a:extLst>
          </p:cNvPr>
          <p:cNvGrpSpPr/>
          <p:nvPr/>
        </p:nvGrpSpPr>
        <p:grpSpPr>
          <a:xfrm>
            <a:off x="0" y="0"/>
            <a:ext cx="12192000" cy="828132"/>
            <a:chOff x="0" y="0"/>
            <a:chExt cx="12192000" cy="828132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E77DEDDF-F750-434C-B356-D07256E458AC}"/>
                </a:ext>
              </a:extLst>
            </p:cNvPr>
            <p:cNvSpPr/>
            <p:nvPr/>
          </p:nvSpPr>
          <p:spPr>
            <a:xfrm>
              <a:off x="0" y="0"/>
              <a:ext cx="12192000" cy="828132"/>
            </a:xfrm>
            <a:prstGeom prst="rect">
              <a:avLst/>
            </a:prstGeom>
            <a:solidFill>
              <a:srgbClr val="4DA7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40A4BA4A-6507-4425-A420-D592ABC84E54}"/>
                </a:ext>
              </a:extLst>
            </p:cNvPr>
            <p:cNvSpPr txBox="1"/>
            <p:nvPr/>
          </p:nvSpPr>
          <p:spPr>
            <a:xfrm>
              <a:off x="207474" y="138485"/>
              <a:ext cx="15662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600" b="1" dirty="0">
                  <a:solidFill>
                    <a:schemeClr val="bg1"/>
                  </a:solidFill>
                </a:rPr>
                <a:t>개요</a:t>
              </a:r>
            </a:p>
          </p:txBody>
        </p:sp>
      </p:grpSp>
      <p:sp>
        <p:nvSpPr>
          <p:cNvPr id="25" name="순서도: 처리 24">
            <a:extLst>
              <a:ext uri="{FF2B5EF4-FFF2-40B4-BE49-F238E27FC236}">
                <a16:creationId xmlns:a16="http://schemas.microsoft.com/office/drawing/2014/main" id="{36C8644A-F0D4-42C2-9433-1957B14EF19A}"/>
              </a:ext>
            </a:extLst>
          </p:cNvPr>
          <p:cNvSpPr/>
          <p:nvPr/>
        </p:nvSpPr>
        <p:spPr>
          <a:xfrm>
            <a:off x="6925079" y="4589755"/>
            <a:ext cx="327977" cy="300958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9B14B6-C606-4498-A356-27386747D74B}"/>
              </a:ext>
            </a:extLst>
          </p:cNvPr>
          <p:cNvSpPr txBox="1"/>
          <p:nvPr/>
        </p:nvSpPr>
        <p:spPr>
          <a:xfrm>
            <a:off x="3767678" y="6081409"/>
            <a:ext cx="37882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국내 소기업 대상 회계프로그램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E1485D1A-935B-4C38-8881-3B1BEC287688}"/>
              </a:ext>
            </a:extLst>
          </p:cNvPr>
          <p:cNvSpPr/>
          <p:nvPr/>
        </p:nvSpPr>
        <p:spPr>
          <a:xfrm>
            <a:off x="10484325" y="0"/>
            <a:ext cx="859412" cy="828132"/>
          </a:xfrm>
          <a:prstGeom prst="rect">
            <a:avLst/>
          </a:prstGeom>
          <a:solidFill>
            <a:srgbClr val="3ED7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29489F1F-46BC-48F3-8163-43B035A6B1D5}"/>
              </a:ext>
            </a:extLst>
          </p:cNvPr>
          <p:cNvSpPr/>
          <p:nvPr/>
        </p:nvSpPr>
        <p:spPr>
          <a:xfrm>
            <a:off x="11338163" y="-9129"/>
            <a:ext cx="859412" cy="828132"/>
          </a:xfrm>
          <a:prstGeom prst="rect">
            <a:avLst/>
          </a:prstGeom>
          <a:solidFill>
            <a:srgbClr val="F275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FB8D7EF-37B5-4778-A4D5-F9141B794C0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9609" y="2409452"/>
            <a:ext cx="4819048" cy="305714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44" name="그룹 43">
            <a:extLst>
              <a:ext uri="{FF2B5EF4-FFF2-40B4-BE49-F238E27FC236}">
                <a16:creationId xmlns:a16="http://schemas.microsoft.com/office/drawing/2014/main" id="{70A1346E-2C7B-439A-B6E6-9BE0847E689B}"/>
              </a:ext>
            </a:extLst>
          </p:cNvPr>
          <p:cNvGrpSpPr/>
          <p:nvPr/>
        </p:nvGrpSpPr>
        <p:grpSpPr>
          <a:xfrm>
            <a:off x="0" y="6133217"/>
            <a:ext cx="12192000" cy="728854"/>
            <a:chOff x="0" y="6133217"/>
            <a:chExt cx="12192000" cy="728854"/>
          </a:xfrm>
        </p:grpSpPr>
        <p:sp>
          <p:nvSpPr>
            <p:cNvPr id="45" name="자유형 14">
              <a:extLst>
                <a:ext uri="{FF2B5EF4-FFF2-40B4-BE49-F238E27FC236}">
                  <a16:creationId xmlns:a16="http://schemas.microsoft.com/office/drawing/2014/main" id="{BD4E6E89-EB07-438B-B155-6E8C1E8EA4DA}"/>
                </a:ext>
              </a:extLst>
            </p:cNvPr>
            <p:cNvSpPr/>
            <p:nvPr/>
          </p:nvSpPr>
          <p:spPr>
            <a:xfrm flipV="1">
              <a:off x="0" y="6413809"/>
              <a:ext cx="12192000" cy="448262"/>
            </a:xfrm>
            <a:custGeom>
              <a:avLst/>
              <a:gdLst>
                <a:gd name="connsiteX0" fmla="*/ 0 w 12192000"/>
                <a:gd name="connsiteY0" fmla="*/ 0 h 1133913"/>
                <a:gd name="connsiteX1" fmla="*/ 12192000 w 12192000"/>
                <a:gd name="connsiteY1" fmla="*/ 0 h 1133913"/>
                <a:gd name="connsiteX2" fmla="*/ 12192000 w 12192000"/>
                <a:gd name="connsiteY2" fmla="*/ 1133913 h 1133913"/>
                <a:gd name="connsiteX3" fmla="*/ 12149251 w 12192000"/>
                <a:gd name="connsiteY3" fmla="*/ 1100931 h 1133913"/>
                <a:gd name="connsiteX4" fmla="*/ 11945257 w 12192000"/>
                <a:gd name="connsiteY4" fmla="*/ 957943 h 1133913"/>
                <a:gd name="connsiteX5" fmla="*/ 11625943 w 12192000"/>
                <a:gd name="connsiteY5" fmla="*/ 769257 h 1133913"/>
                <a:gd name="connsiteX6" fmla="*/ 11074400 w 12192000"/>
                <a:gd name="connsiteY6" fmla="*/ 638629 h 1133913"/>
                <a:gd name="connsiteX7" fmla="*/ 10784114 w 12192000"/>
                <a:gd name="connsiteY7" fmla="*/ 638629 h 1133913"/>
                <a:gd name="connsiteX8" fmla="*/ 10014857 w 12192000"/>
                <a:gd name="connsiteY8" fmla="*/ 638629 h 1133913"/>
                <a:gd name="connsiteX9" fmla="*/ 8098971 w 12192000"/>
                <a:gd name="connsiteY9" fmla="*/ 638629 h 1133913"/>
                <a:gd name="connsiteX10" fmla="*/ 3236686 w 12192000"/>
                <a:gd name="connsiteY10" fmla="*/ 1088571 h 1133913"/>
                <a:gd name="connsiteX11" fmla="*/ 214540 w 12192000"/>
                <a:gd name="connsiteY11" fmla="*/ 687841 h 1133913"/>
                <a:gd name="connsiteX12" fmla="*/ 0 w 12192000"/>
                <a:gd name="connsiteY12" fmla="*/ 644314 h 1133913"/>
                <a:gd name="connsiteX0" fmla="*/ 0 w 12192000"/>
                <a:gd name="connsiteY0" fmla="*/ 0 h 1133913"/>
                <a:gd name="connsiteX1" fmla="*/ 12192000 w 12192000"/>
                <a:gd name="connsiteY1" fmla="*/ 0 h 1133913"/>
                <a:gd name="connsiteX2" fmla="*/ 12192000 w 12192000"/>
                <a:gd name="connsiteY2" fmla="*/ 1133913 h 1133913"/>
                <a:gd name="connsiteX3" fmla="*/ 12149251 w 12192000"/>
                <a:gd name="connsiteY3" fmla="*/ 1100931 h 1133913"/>
                <a:gd name="connsiteX4" fmla="*/ 11945257 w 12192000"/>
                <a:gd name="connsiteY4" fmla="*/ 957943 h 1133913"/>
                <a:gd name="connsiteX5" fmla="*/ 11625943 w 12192000"/>
                <a:gd name="connsiteY5" fmla="*/ 769257 h 1133913"/>
                <a:gd name="connsiteX6" fmla="*/ 11074400 w 12192000"/>
                <a:gd name="connsiteY6" fmla="*/ 638629 h 1133913"/>
                <a:gd name="connsiteX7" fmla="*/ 10784114 w 12192000"/>
                <a:gd name="connsiteY7" fmla="*/ 638629 h 1133913"/>
                <a:gd name="connsiteX8" fmla="*/ 10014857 w 12192000"/>
                <a:gd name="connsiteY8" fmla="*/ 638629 h 1133913"/>
                <a:gd name="connsiteX9" fmla="*/ 8098971 w 12192000"/>
                <a:gd name="connsiteY9" fmla="*/ 638629 h 1133913"/>
                <a:gd name="connsiteX10" fmla="*/ 3236686 w 12192000"/>
                <a:gd name="connsiteY10" fmla="*/ 1088571 h 1133913"/>
                <a:gd name="connsiteX11" fmla="*/ 214540 w 12192000"/>
                <a:gd name="connsiteY11" fmla="*/ 687841 h 1133913"/>
                <a:gd name="connsiteX12" fmla="*/ 0 w 12192000"/>
                <a:gd name="connsiteY12" fmla="*/ 992191 h 1133913"/>
                <a:gd name="connsiteX13" fmla="*/ 0 w 12192000"/>
                <a:gd name="connsiteY13" fmla="*/ 0 h 1133913"/>
                <a:gd name="connsiteX0" fmla="*/ 0 w 12192000"/>
                <a:gd name="connsiteY0" fmla="*/ 0 h 1133913"/>
                <a:gd name="connsiteX1" fmla="*/ 12192000 w 12192000"/>
                <a:gd name="connsiteY1" fmla="*/ 0 h 1133913"/>
                <a:gd name="connsiteX2" fmla="*/ 12192000 w 12192000"/>
                <a:gd name="connsiteY2" fmla="*/ 1133913 h 1133913"/>
                <a:gd name="connsiteX3" fmla="*/ 12149251 w 12192000"/>
                <a:gd name="connsiteY3" fmla="*/ 1100931 h 1133913"/>
                <a:gd name="connsiteX4" fmla="*/ 11945257 w 12192000"/>
                <a:gd name="connsiteY4" fmla="*/ 957943 h 1133913"/>
                <a:gd name="connsiteX5" fmla="*/ 11625943 w 12192000"/>
                <a:gd name="connsiteY5" fmla="*/ 769257 h 1133913"/>
                <a:gd name="connsiteX6" fmla="*/ 11074400 w 12192000"/>
                <a:gd name="connsiteY6" fmla="*/ 638629 h 1133913"/>
                <a:gd name="connsiteX7" fmla="*/ 10784114 w 12192000"/>
                <a:gd name="connsiteY7" fmla="*/ 638629 h 1133913"/>
                <a:gd name="connsiteX8" fmla="*/ 10014857 w 12192000"/>
                <a:gd name="connsiteY8" fmla="*/ 638629 h 1133913"/>
                <a:gd name="connsiteX9" fmla="*/ 8098971 w 12192000"/>
                <a:gd name="connsiteY9" fmla="*/ 638629 h 1133913"/>
                <a:gd name="connsiteX10" fmla="*/ 3236686 w 12192000"/>
                <a:gd name="connsiteY10" fmla="*/ 1088571 h 1133913"/>
                <a:gd name="connsiteX11" fmla="*/ 725286 w 12192000"/>
                <a:gd name="connsiteY11" fmla="*/ 1035719 h 1133913"/>
                <a:gd name="connsiteX12" fmla="*/ 0 w 12192000"/>
                <a:gd name="connsiteY12" fmla="*/ 992191 h 1133913"/>
                <a:gd name="connsiteX13" fmla="*/ 0 w 12192000"/>
                <a:gd name="connsiteY13" fmla="*/ 0 h 1133913"/>
                <a:gd name="connsiteX0" fmla="*/ 0 w 12192000"/>
                <a:gd name="connsiteY0" fmla="*/ 0 h 1133913"/>
                <a:gd name="connsiteX1" fmla="*/ 12192000 w 12192000"/>
                <a:gd name="connsiteY1" fmla="*/ 0 h 1133913"/>
                <a:gd name="connsiteX2" fmla="*/ 12192000 w 12192000"/>
                <a:gd name="connsiteY2" fmla="*/ 1133913 h 1133913"/>
                <a:gd name="connsiteX3" fmla="*/ 12149251 w 12192000"/>
                <a:gd name="connsiteY3" fmla="*/ 1100931 h 1133913"/>
                <a:gd name="connsiteX4" fmla="*/ 11945257 w 12192000"/>
                <a:gd name="connsiteY4" fmla="*/ 957943 h 1133913"/>
                <a:gd name="connsiteX5" fmla="*/ 11625943 w 12192000"/>
                <a:gd name="connsiteY5" fmla="*/ 769257 h 1133913"/>
                <a:gd name="connsiteX6" fmla="*/ 11074400 w 12192000"/>
                <a:gd name="connsiteY6" fmla="*/ 638629 h 1133913"/>
                <a:gd name="connsiteX7" fmla="*/ 10784114 w 12192000"/>
                <a:gd name="connsiteY7" fmla="*/ 638629 h 1133913"/>
                <a:gd name="connsiteX8" fmla="*/ 10014857 w 12192000"/>
                <a:gd name="connsiteY8" fmla="*/ 638629 h 1133913"/>
                <a:gd name="connsiteX9" fmla="*/ 8098971 w 12192000"/>
                <a:gd name="connsiteY9" fmla="*/ 638629 h 1133913"/>
                <a:gd name="connsiteX10" fmla="*/ 3236686 w 12192000"/>
                <a:gd name="connsiteY10" fmla="*/ 1088571 h 1133913"/>
                <a:gd name="connsiteX11" fmla="*/ 725286 w 12192000"/>
                <a:gd name="connsiteY11" fmla="*/ 1035719 h 1133913"/>
                <a:gd name="connsiteX12" fmla="*/ 0 w 12192000"/>
                <a:gd name="connsiteY12" fmla="*/ 992191 h 1133913"/>
                <a:gd name="connsiteX13" fmla="*/ 0 w 12192000"/>
                <a:gd name="connsiteY13" fmla="*/ 0 h 1133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192000" h="1133913">
                  <a:moveTo>
                    <a:pt x="0" y="0"/>
                  </a:moveTo>
                  <a:lnTo>
                    <a:pt x="12192000" y="0"/>
                  </a:lnTo>
                  <a:lnTo>
                    <a:pt x="12192000" y="1133913"/>
                  </a:lnTo>
                  <a:lnTo>
                    <a:pt x="12149251" y="1100931"/>
                  </a:lnTo>
                  <a:cubicBezTo>
                    <a:pt x="12067419" y="1037620"/>
                    <a:pt x="11995452" y="983343"/>
                    <a:pt x="11945257" y="957943"/>
                  </a:cubicBezTo>
                  <a:cubicBezTo>
                    <a:pt x="11744476" y="856343"/>
                    <a:pt x="11771086" y="822476"/>
                    <a:pt x="11625943" y="769257"/>
                  </a:cubicBezTo>
                  <a:cubicBezTo>
                    <a:pt x="11480800" y="716038"/>
                    <a:pt x="11214705" y="660400"/>
                    <a:pt x="11074400" y="638629"/>
                  </a:cubicBezTo>
                  <a:cubicBezTo>
                    <a:pt x="10934095" y="616858"/>
                    <a:pt x="10960704" y="638629"/>
                    <a:pt x="10784114" y="638629"/>
                  </a:cubicBezTo>
                  <a:lnTo>
                    <a:pt x="10014857" y="638629"/>
                  </a:lnTo>
                  <a:cubicBezTo>
                    <a:pt x="10014857" y="638629"/>
                    <a:pt x="9228666" y="563639"/>
                    <a:pt x="8098971" y="638629"/>
                  </a:cubicBezTo>
                  <a:cubicBezTo>
                    <a:pt x="6969276" y="713619"/>
                    <a:pt x="4654249" y="1100666"/>
                    <a:pt x="3236686" y="1088571"/>
                  </a:cubicBezTo>
                  <a:cubicBezTo>
                    <a:pt x="2173515" y="1079500"/>
                    <a:pt x="1608439" y="1094396"/>
                    <a:pt x="725286" y="1035719"/>
                  </a:cubicBezTo>
                  <a:lnTo>
                    <a:pt x="0" y="9921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75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22C5A293-0564-4273-B03D-E9A60FC86735}"/>
                </a:ext>
              </a:extLst>
            </p:cNvPr>
            <p:cNvGrpSpPr/>
            <p:nvPr/>
          </p:nvGrpSpPr>
          <p:grpSpPr>
            <a:xfrm flipV="1">
              <a:off x="9629279" y="6133217"/>
              <a:ext cx="1770800" cy="607421"/>
              <a:chOff x="9629279" y="254591"/>
              <a:chExt cx="1770800" cy="1273481"/>
            </a:xfrm>
          </p:grpSpPr>
          <p:grpSp>
            <p:nvGrpSpPr>
              <p:cNvPr id="47" name="그룹 46">
                <a:extLst>
                  <a:ext uri="{FF2B5EF4-FFF2-40B4-BE49-F238E27FC236}">
                    <a16:creationId xmlns:a16="http://schemas.microsoft.com/office/drawing/2014/main" id="{7BF9E3A5-42C4-4BA6-8B98-799C86E28D88}"/>
                  </a:ext>
                </a:extLst>
              </p:cNvPr>
              <p:cNvGrpSpPr/>
              <p:nvPr/>
            </p:nvGrpSpPr>
            <p:grpSpPr>
              <a:xfrm>
                <a:off x="9733643" y="453116"/>
                <a:ext cx="1467758" cy="1001218"/>
                <a:chOff x="8251598" y="446819"/>
                <a:chExt cx="3606800" cy="2460347"/>
              </a:xfrm>
              <a:solidFill>
                <a:srgbClr val="F27579"/>
              </a:solidFill>
            </p:grpSpPr>
            <p:sp>
              <p:nvSpPr>
                <p:cNvPr id="56" name="자유형 23">
                  <a:extLst>
                    <a:ext uri="{FF2B5EF4-FFF2-40B4-BE49-F238E27FC236}">
                      <a16:creationId xmlns:a16="http://schemas.microsoft.com/office/drawing/2014/main" id="{12F736CD-17FC-454C-8C47-A1D8DE77389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10800000" flipH="1">
                  <a:off x="8251598" y="446819"/>
                  <a:ext cx="3180822" cy="2276194"/>
                </a:xfrm>
                <a:custGeom>
                  <a:avLst/>
                  <a:gdLst>
                    <a:gd name="connsiteX0" fmla="*/ 838137 w 3180821"/>
                    <a:gd name="connsiteY0" fmla="*/ 2109788 h 2109788"/>
                    <a:gd name="connsiteX1" fmla="*/ 3085922 w 3180821"/>
                    <a:gd name="connsiteY1" fmla="*/ 2109788 h 2109788"/>
                    <a:gd name="connsiteX2" fmla="*/ 3083984 w 3180821"/>
                    <a:gd name="connsiteY2" fmla="*/ 2107899 h 2109788"/>
                    <a:gd name="connsiteX3" fmla="*/ 3060171 w 3180821"/>
                    <a:gd name="connsiteY3" fmla="*/ 2076161 h 2109788"/>
                    <a:gd name="connsiteX4" fmla="*/ 3042180 w 3180821"/>
                    <a:gd name="connsiteY4" fmla="*/ 2031200 h 2109788"/>
                    <a:gd name="connsiteX5" fmla="*/ 3036888 w 3180821"/>
                    <a:gd name="connsiteY5" fmla="*/ 1986767 h 2109788"/>
                    <a:gd name="connsiteX6" fmla="*/ 3040063 w 3180821"/>
                    <a:gd name="connsiteY6" fmla="*/ 1943393 h 2109788"/>
                    <a:gd name="connsiteX7" fmla="*/ 3048000 w 3180821"/>
                    <a:gd name="connsiteY7" fmla="*/ 1902134 h 2109788"/>
                    <a:gd name="connsiteX8" fmla="*/ 3064404 w 3180821"/>
                    <a:gd name="connsiteY8" fmla="*/ 1846593 h 2109788"/>
                    <a:gd name="connsiteX9" fmla="*/ 3071813 w 3180821"/>
                    <a:gd name="connsiteY9" fmla="*/ 1817501 h 2109788"/>
                    <a:gd name="connsiteX10" fmla="*/ 3076576 w 3180821"/>
                    <a:gd name="connsiteY10" fmla="*/ 1803748 h 2109788"/>
                    <a:gd name="connsiteX11" fmla="*/ 3095626 w 3180821"/>
                    <a:gd name="connsiteY11" fmla="*/ 1767250 h 2109788"/>
                    <a:gd name="connsiteX12" fmla="*/ 3142192 w 3180821"/>
                    <a:gd name="connsiteY12" fmla="*/ 1697427 h 2109788"/>
                    <a:gd name="connsiteX13" fmla="*/ 3180821 w 3180821"/>
                    <a:gd name="connsiteY13" fmla="*/ 1644531 h 2109788"/>
                    <a:gd name="connsiteX14" fmla="*/ 3045354 w 3180821"/>
                    <a:gd name="connsiteY14" fmla="*/ 1603802 h 2109788"/>
                    <a:gd name="connsiteX15" fmla="*/ 2453217 w 3180821"/>
                    <a:gd name="connsiteY15" fmla="*/ 1417079 h 2109788"/>
                    <a:gd name="connsiteX16" fmla="*/ 2216680 w 3180821"/>
                    <a:gd name="connsiteY16" fmla="*/ 1336678 h 2109788"/>
                    <a:gd name="connsiteX17" fmla="*/ 2145242 w 3180821"/>
                    <a:gd name="connsiteY17" fmla="*/ 1310230 h 2109788"/>
                    <a:gd name="connsiteX18" fmla="*/ 2119313 w 3180821"/>
                    <a:gd name="connsiteY18" fmla="*/ 1298064 h 2109788"/>
                    <a:gd name="connsiteX19" fmla="*/ 2116138 w 3180821"/>
                    <a:gd name="connsiteY19" fmla="*/ 1294361 h 2109788"/>
                    <a:gd name="connsiteX20" fmla="*/ 2103438 w 3180821"/>
                    <a:gd name="connsiteY20" fmla="*/ 1293303 h 2109788"/>
                    <a:gd name="connsiteX21" fmla="*/ 2083330 w 3180821"/>
                    <a:gd name="connsiteY21" fmla="*/ 1284311 h 2109788"/>
                    <a:gd name="connsiteX22" fmla="*/ 2064280 w 3180821"/>
                    <a:gd name="connsiteY22" fmla="*/ 1265268 h 2109788"/>
                    <a:gd name="connsiteX23" fmla="*/ 2062163 w 3180821"/>
                    <a:gd name="connsiteY23" fmla="*/ 1260508 h 2109788"/>
                    <a:gd name="connsiteX24" fmla="*/ 2001309 w 3180821"/>
                    <a:gd name="connsiteY24" fmla="*/ 1085423 h 2109788"/>
                    <a:gd name="connsiteX25" fmla="*/ 1991254 w 3180821"/>
                    <a:gd name="connsiteY25" fmla="*/ 1038874 h 2109788"/>
                    <a:gd name="connsiteX26" fmla="*/ 1974321 w 3180821"/>
                    <a:gd name="connsiteY26" fmla="*/ 990210 h 2109788"/>
                    <a:gd name="connsiteX27" fmla="*/ 1963209 w 3180821"/>
                    <a:gd name="connsiteY27" fmla="*/ 967994 h 2109788"/>
                    <a:gd name="connsiteX28" fmla="*/ 1951038 w 3180821"/>
                    <a:gd name="connsiteY28" fmla="*/ 952125 h 2109788"/>
                    <a:gd name="connsiteX29" fmla="*/ 1938867 w 3180821"/>
                    <a:gd name="connsiteY29" fmla="*/ 943133 h 2109788"/>
                    <a:gd name="connsiteX30" fmla="*/ 1927225 w 3180821"/>
                    <a:gd name="connsiteY30" fmla="*/ 939430 h 2109788"/>
                    <a:gd name="connsiteX31" fmla="*/ 1915054 w 3180821"/>
                    <a:gd name="connsiteY31" fmla="*/ 939959 h 2109788"/>
                    <a:gd name="connsiteX32" fmla="*/ 1898121 w 3180821"/>
                    <a:gd name="connsiteY32" fmla="*/ 946835 h 2109788"/>
                    <a:gd name="connsiteX33" fmla="*/ 1879071 w 3180821"/>
                    <a:gd name="connsiteY33" fmla="*/ 963762 h 2109788"/>
                    <a:gd name="connsiteX34" fmla="*/ 1858434 w 3180821"/>
                    <a:gd name="connsiteY34" fmla="*/ 991268 h 2109788"/>
                    <a:gd name="connsiteX35" fmla="*/ 1855788 w 3180821"/>
                    <a:gd name="connsiteY35" fmla="*/ 997086 h 2109788"/>
                    <a:gd name="connsiteX36" fmla="*/ 1846263 w 3180821"/>
                    <a:gd name="connsiteY36" fmla="*/ 1025121 h 2109788"/>
                    <a:gd name="connsiteX37" fmla="*/ 1827213 w 3180821"/>
                    <a:gd name="connsiteY37" fmla="*/ 1116102 h 2109788"/>
                    <a:gd name="connsiteX38" fmla="*/ 1805517 w 3180821"/>
                    <a:gd name="connsiteY38" fmla="*/ 1261566 h 2109788"/>
                    <a:gd name="connsiteX39" fmla="*/ 1802342 w 3180821"/>
                    <a:gd name="connsiteY39" fmla="*/ 1290658 h 2109788"/>
                    <a:gd name="connsiteX40" fmla="*/ 1790700 w 3180821"/>
                    <a:gd name="connsiteY40" fmla="*/ 1303353 h 2109788"/>
                    <a:gd name="connsiteX41" fmla="*/ 1770063 w 3180821"/>
                    <a:gd name="connsiteY41" fmla="*/ 1321867 h 2109788"/>
                    <a:gd name="connsiteX42" fmla="*/ 1751013 w 3180821"/>
                    <a:gd name="connsiteY42" fmla="*/ 1331388 h 2109788"/>
                    <a:gd name="connsiteX43" fmla="*/ 1735138 w 3180821"/>
                    <a:gd name="connsiteY43" fmla="*/ 1334562 h 2109788"/>
                    <a:gd name="connsiteX44" fmla="*/ 1720850 w 3180821"/>
                    <a:gd name="connsiteY44" fmla="*/ 1330859 h 2109788"/>
                    <a:gd name="connsiteX45" fmla="*/ 1708680 w 3180821"/>
                    <a:gd name="connsiteY45" fmla="*/ 1321867 h 2109788"/>
                    <a:gd name="connsiteX46" fmla="*/ 1692275 w 3180821"/>
                    <a:gd name="connsiteY46" fmla="*/ 1300180 h 2109788"/>
                    <a:gd name="connsiteX47" fmla="*/ 1677459 w 3180821"/>
                    <a:gd name="connsiteY47" fmla="*/ 1262095 h 2109788"/>
                    <a:gd name="connsiteX48" fmla="*/ 1667405 w 3180821"/>
                    <a:gd name="connsiteY48" fmla="*/ 1221894 h 2109788"/>
                    <a:gd name="connsiteX49" fmla="*/ 1659467 w 3180821"/>
                    <a:gd name="connsiteY49" fmla="*/ 1170585 h 2109788"/>
                    <a:gd name="connsiteX50" fmla="*/ 1658938 w 3180821"/>
                    <a:gd name="connsiteY50" fmla="*/ 1162650 h 2109788"/>
                    <a:gd name="connsiteX51" fmla="*/ 1655234 w 3180821"/>
                    <a:gd name="connsiteY51" fmla="*/ 1151542 h 2109788"/>
                    <a:gd name="connsiteX52" fmla="*/ 1646767 w 3180821"/>
                    <a:gd name="connsiteY52" fmla="*/ 1135145 h 2109788"/>
                    <a:gd name="connsiteX53" fmla="*/ 1636184 w 3180821"/>
                    <a:gd name="connsiteY53" fmla="*/ 1121921 h 2109788"/>
                    <a:gd name="connsiteX54" fmla="*/ 1624542 w 3180821"/>
                    <a:gd name="connsiteY54" fmla="*/ 1113457 h 2109788"/>
                    <a:gd name="connsiteX55" fmla="*/ 1604963 w 3180821"/>
                    <a:gd name="connsiteY55" fmla="*/ 1107110 h 2109788"/>
                    <a:gd name="connsiteX56" fmla="*/ 1577446 w 3180821"/>
                    <a:gd name="connsiteY56" fmla="*/ 1107639 h 2109788"/>
                    <a:gd name="connsiteX57" fmla="*/ 1537230 w 3180821"/>
                    <a:gd name="connsiteY57" fmla="*/ 1121392 h 2109788"/>
                    <a:gd name="connsiteX58" fmla="*/ 1499130 w 3180821"/>
                    <a:gd name="connsiteY58" fmla="*/ 1144137 h 2109788"/>
                    <a:gd name="connsiteX59" fmla="*/ 1494896 w 3180821"/>
                    <a:gd name="connsiteY59" fmla="*/ 1147311 h 2109788"/>
                    <a:gd name="connsiteX60" fmla="*/ 1475317 w 3180821"/>
                    <a:gd name="connsiteY60" fmla="*/ 1150484 h 2109788"/>
                    <a:gd name="connsiteX61" fmla="*/ 1445684 w 3180821"/>
                    <a:gd name="connsiteY61" fmla="*/ 1149426 h 2109788"/>
                    <a:gd name="connsiteX62" fmla="*/ 1426634 w 3180821"/>
                    <a:gd name="connsiteY62" fmla="*/ 1143608 h 2109788"/>
                    <a:gd name="connsiteX63" fmla="*/ 1414992 w 3180821"/>
                    <a:gd name="connsiteY63" fmla="*/ 1132500 h 2109788"/>
                    <a:gd name="connsiteX64" fmla="*/ 1409700 w 3180821"/>
                    <a:gd name="connsiteY64" fmla="*/ 1114515 h 2109788"/>
                    <a:gd name="connsiteX65" fmla="*/ 1412875 w 3180821"/>
                    <a:gd name="connsiteY65" fmla="*/ 1093886 h 2109788"/>
                    <a:gd name="connsiteX66" fmla="*/ 1413405 w 3180821"/>
                    <a:gd name="connsiteY66" fmla="*/ 1091770 h 2109788"/>
                    <a:gd name="connsiteX67" fmla="*/ 1421342 w 3180821"/>
                    <a:gd name="connsiteY67" fmla="*/ 1049453 h 2109788"/>
                    <a:gd name="connsiteX68" fmla="*/ 1429809 w 3180821"/>
                    <a:gd name="connsiteY68" fmla="*/ 975928 h 2109788"/>
                    <a:gd name="connsiteX69" fmla="*/ 1431925 w 3180821"/>
                    <a:gd name="connsiteY69" fmla="*/ 912453 h 2109788"/>
                    <a:gd name="connsiteX70" fmla="*/ 1429809 w 3180821"/>
                    <a:gd name="connsiteY70" fmla="*/ 858499 h 2109788"/>
                    <a:gd name="connsiteX71" fmla="*/ 1422930 w 3180821"/>
                    <a:gd name="connsiteY71" fmla="*/ 813538 h 2109788"/>
                    <a:gd name="connsiteX72" fmla="*/ 1411817 w 3180821"/>
                    <a:gd name="connsiteY72" fmla="*/ 775982 h 2109788"/>
                    <a:gd name="connsiteX73" fmla="*/ 1399117 w 3180821"/>
                    <a:gd name="connsiteY73" fmla="*/ 746360 h 2109788"/>
                    <a:gd name="connsiteX74" fmla="*/ 1383771 w 3180821"/>
                    <a:gd name="connsiteY74" fmla="*/ 723615 h 2109788"/>
                    <a:gd name="connsiteX75" fmla="*/ 1366838 w 3180821"/>
                    <a:gd name="connsiteY75" fmla="*/ 706159 h 2109788"/>
                    <a:gd name="connsiteX76" fmla="*/ 1349375 w 3180821"/>
                    <a:gd name="connsiteY76" fmla="*/ 692935 h 2109788"/>
                    <a:gd name="connsiteX77" fmla="*/ 1323446 w 3180821"/>
                    <a:gd name="connsiteY77" fmla="*/ 681827 h 2109788"/>
                    <a:gd name="connsiteX78" fmla="*/ 1282700 w 3180821"/>
                    <a:gd name="connsiteY78" fmla="*/ 676538 h 2109788"/>
                    <a:gd name="connsiteX79" fmla="*/ 1275821 w 3180821"/>
                    <a:gd name="connsiteY79" fmla="*/ 678125 h 2109788"/>
                    <a:gd name="connsiteX80" fmla="*/ 1264180 w 3180821"/>
                    <a:gd name="connsiteY80" fmla="*/ 681827 h 2109788"/>
                    <a:gd name="connsiteX81" fmla="*/ 1245659 w 3180821"/>
                    <a:gd name="connsiteY81" fmla="*/ 690291 h 2109788"/>
                    <a:gd name="connsiteX82" fmla="*/ 1223963 w 3180821"/>
                    <a:gd name="connsiteY82" fmla="*/ 707746 h 2109788"/>
                    <a:gd name="connsiteX83" fmla="*/ 1206500 w 3180821"/>
                    <a:gd name="connsiteY83" fmla="*/ 735252 h 2109788"/>
                    <a:gd name="connsiteX84" fmla="*/ 1199621 w 3180821"/>
                    <a:gd name="connsiteY84" fmla="*/ 765403 h 2109788"/>
                    <a:gd name="connsiteX85" fmla="*/ 1200680 w 3180821"/>
                    <a:gd name="connsiteY85" fmla="*/ 810364 h 2109788"/>
                    <a:gd name="connsiteX86" fmla="*/ 1212321 w 3180821"/>
                    <a:gd name="connsiteY86" fmla="*/ 852152 h 2109788"/>
                    <a:gd name="connsiteX87" fmla="*/ 1214438 w 3180821"/>
                    <a:gd name="connsiteY87" fmla="*/ 856913 h 2109788"/>
                    <a:gd name="connsiteX88" fmla="*/ 1220788 w 3180821"/>
                    <a:gd name="connsiteY88" fmla="*/ 870665 h 2109788"/>
                    <a:gd name="connsiteX89" fmla="*/ 1231371 w 3180821"/>
                    <a:gd name="connsiteY89" fmla="*/ 905577 h 2109788"/>
                    <a:gd name="connsiteX90" fmla="*/ 1243542 w 3180821"/>
                    <a:gd name="connsiteY90" fmla="*/ 966936 h 2109788"/>
                    <a:gd name="connsiteX91" fmla="*/ 1255184 w 3180821"/>
                    <a:gd name="connsiteY91" fmla="*/ 1083836 h 2109788"/>
                    <a:gd name="connsiteX92" fmla="*/ 1255184 w 3180821"/>
                    <a:gd name="connsiteY92" fmla="*/ 1107110 h 2109788"/>
                    <a:gd name="connsiteX93" fmla="*/ 1238780 w 3180821"/>
                    <a:gd name="connsiteY93" fmla="*/ 1120334 h 2109788"/>
                    <a:gd name="connsiteX94" fmla="*/ 1209146 w 3180821"/>
                    <a:gd name="connsiteY94" fmla="*/ 1140434 h 2109788"/>
                    <a:gd name="connsiteX95" fmla="*/ 1181630 w 3180821"/>
                    <a:gd name="connsiteY95" fmla="*/ 1151542 h 2109788"/>
                    <a:gd name="connsiteX96" fmla="*/ 1157288 w 3180821"/>
                    <a:gd name="connsiteY96" fmla="*/ 1155774 h 2109788"/>
                    <a:gd name="connsiteX97" fmla="*/ 1135592 w 3180821"/>
                    <a:gd name="connsiteY97" fmla="*/ 1152600 h 2109788"/>
                    <a:gd name="connsiteX98" fmla="*/ 1115484 w 3180821"/>
                    <a:gd name="connsiteY98" fmla="*/ 1143608 h 2109788"/>
                    <a:gd name="connsiteX99" fmla="*/ 1089555 w 3180821"/>
                    <a:gd name="connsiteY99" fmla="*/ 1122979 h 2109788"/>
                    <a:gd name="connsiteX100" fmla="*/ 1062038 w 3180821"/>
                    <a:gd name="connsiteY100" fmla="*/ 1084894 h 2109788"/>
                    <a:gd name="connsiteX101" fmla="*/ 1044046 w 3180821"/>
                    <a:gd name="connsiteY101" fmla="*/ 1043635 h 2109788"/>
                    <a:gd name="connsiteX102" fmla="*/ 1027113 w 3180821"/>
                    <a:gd name="connsiteY102" fmla="*/ 992326 h 2109788"/>
                    <a:gd name="connsiteX103" fmla="*/ 1025525 w 3180821"/>
                    <a:gd name="connsiteY103" fmla="*/ 983334 h 2109788"/>
                    <a:gd name="connsiteX104" fmla="*/ 1016000 w 3180821"/>
                    <a:gd name="connsiteY104" fmla="*/ 955828 h 2109788"/>
                    <a:gd name="connsiteX105" fmla="*/ 1001184 w 3180821"/>
                    <a:gd name="connsiteY105" fmla="*/ 882831 h 2109788"/>
                    <a:gd name="connsiteX106" fmla="*/ 992188 w 3180821"/>
                    <a:gd name="connsiteY106" fmla="*/ 796082 h 2109788"/>
                    <a:gd name="connsiteX107" fmla="*/ 987425 w 3180821"/>
                    <a:gd name="connsiteY107" fmla="*/ 704573 h 2109788"/>
                    <a:gd name="connsiteX108" fmla="*/ 987425 w 3180821"/>
                    <a:gd name="connsiteY108" fmla="*/ 488758 h 2109788"/>
                    <a:gd name="connsiteX109" fmla="*/ 990071 w 3180821"/>
                    <a:gd name="connsiteY109" fmla="*/ 437978 h 2109788"/>
                    <a:gd name="connsiteX110" fmla="*/ 981605 w 3180821"/>
                    <a:gd name="connsiteY110" fmla="*/ 415232 h 2109788"/>
                    <a:gd name="connsiteX111" fmla="*/ 964671 w 3180821"/>
                    <a:gd name="connsiteY111" fmla="*/ 378734 h 2109788"/>
                    <a:gd name="connsiteX112" fmla="*/ 947209 w 3180821"/>
                    <a:gd name="connsiteY112" fmla="*/ 352815 h 2109788"/>
                    <a:gd name="connsiteX113" fmla="*/ 931334 w 3180821"/>
                    <a:gd name="connsiteY113" fmla="*/ 335360 h 2109788"/>
                    <a:gd name="connsiteX114" fmla="*/ 914400 w 3180821"/>
                    <a:gd name="connsiteY114" fmla="*/ 325839 h 2109788"/>
                    <a:gd name="connsiteX115" fmla="*/ 899055 w 3180821"/>
                    <a:gd name="connsiteY115" fmla="*/ 323723 h 2109788"/>
                    <a:gd name="connsiteX116" fmla="*/ 884767 w 3180821"/>
                    <a:gd name="connsiteY116" fmla="*/ 326896 h 2109788"/>
                    <a:gd name="connsiteX117" fmla="*/ 869950 w 3180821"/>
                    <a:gd name="connsiteY117" fmla="*/ 334302 h 2109788"/>
                    <a:gd name="connsiteX118" fmla="*/ 850900 w 3180821"/>
                    <a:gd name="connsiteY118" fmla="*/ 352815 h 2109788"/>
                    <a:gd name="connsiteX119" fmla="*/ 829734 w 3180821"/>
                    <a:gd name="connsiteY119" fmla="*/ 382966 h 2109788"/>
                    <a:gd name="connsiteX120" fmla="*/ 809096 w 3180821"/>
                    <a:gd name="connsiteY120" fmla="*/ 424754 h 2109788"/>
                    <a:gd name="connsiteX121" fmla="*/ 805921 w 3180821"/>
                    <a:gd name="connsiteY121" fmla="*/ 433217 h 2109788"/>
                    <a:gd name="connsiteX122" fmla="*/ 800100 w 3180821"/>
                    <a:gd name="connsiteY122" fmla="*/ 459136 h 2109788"/>
                    <a:gd name="connsiteX123" fmla="*/ 796925 w 3180821"/>
                    <a:gd name="connsiteY123" fmla="*/ 514148 h 2109788"/>
                    <a:gd name="connsiteX124" fmla="*/ 804863 w 3180821"/>
                    <a:gd name="connsiteY124" fmla="*/ 569688 h 2109788"/>
                    <a:gd name="connsiteX125" fmla="*/ 819680 w 3180821"/>
                    <a:gd name="connsiteY125" fmla="*/ 624700 h 2109788"/>
                    <a:gd name="connsiteX126" fmla="*/ 849842 w 3180821"/>
                    <a:gd name="connsiteY126" fmla="*/ 701399 h 2109788"/>
                    <a:gd name="connsiteX127" fmla="*/ 892175 w 3180821"/>
                    <a:gd name="connsiteY127" fmla="*/ 783916 h 2109788"/>
                    <a:gd name="connsiteX128" fmla="*/ 906992 w 3180821"/>
                    <a:gd name="connsiteY128" fmla="*/ 811422 h 2109788"/>
                    <a:gd name="connsiteX129" fmla="*/ 918105 w 3180821"/>
                    <a:gd name="connsiteY129" fmla="*/ 835754 h 2109788"/>
                    <a:gd name="connsiteX130" fmla="*/ 932921 w 3180821"/>
                    <a:gd name="connsiteY130" fmla="*/ 891824 h 2109788"/>
                    <a:gd name="connsiteX131" fmla="*/ 942446 w 3180821"/>
                    <a:gd name="connsiteY131" fmla="*/ 966936 h 2109788"/>
                    <a:gd name="connsiteX132" fmla="*/ 943505 w 3180821"/>
                    <a:gd name="connsiteY132" fmla="*/ 979631 h 2109788"/>
                    <a:gd name="connsiteX133" fmla="*/ 938742 w 3180821"/>
                    <a:gd name="connsiteY133" fmla="*/ 982805 h 2109788"/>
                    <a:gd name="connsiteX134" fmla="*/ 929746 w 3180821"/>
                    <a:gd name="connsiteY134" fmla="*/ 984391 h 2109788"/>
                    <a:gd name="connsiteX135" fmla="*/ 914400 w 3180821"/>
                    <a:gd name="connsiteY135" fmla="*/ 979631 h 2109788"/>
                    <a:gd name="connsiteX136" fmla="*/ 892175 w 3180821"/>
                    <a:gd name="connsiteY136" fmla="*/ 961117 h 2109788"/>
                    <a:gd name="connsiteX137" fmla="*/ 869950 w 3180821"/>
                    <a:gd name="connsiteY137" fmla="*/ 934140 h 2109788"/>
                    <a:gd name="connsiteX138" fmla="*/ 821267 w 3180821"/>
                    <a:gd name="connsiteY138" fmla="*/ 853739 h 2109788"/>
                    <a:gd name="connsiteX139" fmla="*/ 810155 w 3180821"/>
                    <a:gd name="connsiteY139" fmla="*/ 830994 h 2109788"/>
                    <a:gd name="connsiteX140" fmla="*/ 790046 w 3180821"/>
                    <a:gd name="connsiteY140" fmla="*/ 802959 h 2109788"/>
                    <a:gd name="connsiteX141" fmla="*/ 757238 w 3180821"/>
                    <a:gd name="connsiteY141" fmla="*/ 768576 h 2109788"/>
                    <a:gd name="connsiteX142" fmla="*/ 738188 w 3180821"/>
                    <a:gd name="connsiteY142" fmla="*/ 756939 h 2109788"/>
                    <a:gd name="connsiteX143" fmla="*/ 728663 w 3180821"/>
                    <a:gd name="connsiteY143" fmla="*/ 754824 h 2109788"/>
                    <a:gd name="connsiteX144" fmla="*/ 716492 w 3180821"/>
                    <a:gd name="connsiteY144" fmla="*/ 758526 h 2109788"/>
                    <a:gd name="connsiteX145" fmla="*/ 706438 w 3180821"/>
                    <a:gd name="connsiteY145" fmla="*/ 773866 h 2109788"/>
                    <a:gd name="connsiteX146" fmla="*/ 703263 w 3180821"/>
                    <a:gd name="connsiteY146" fmla="*/ 796611 h 2109788"/>
                    <a:gd name="connsiteX147" fmla="*/ 705379 w 3180821"/>
                    <a:gd name="connsiteY147" fmla="*/ 820943 h 2109788"/>
                    <a:gd name="connsiteX148" fmla="*/ 713317 w 3180821"/>
                    <a:gd name="connsiteY148" fmla="*/ 843160 h 2109788"/>
                    <a:gd name="connsiteX149" fmla="*/ 718609 w 3180821"/>
                    <a:gd name="connsiteY149" fmla="*/ 851623 h 2109788"/>
                    <a:gd name="connsiteX150" fmla="*/ 733954 w 3180821"/>
                    <a:gd name="connsiteY150" fmla="*/ 873839 h 2109788"/>
                    <a:gd name="connsiteX151" fmla="*/ 784225 w 3180821"/>
                    <a:gd name="connsiteY151" fmla="*/ 963762 h 2109788"/>
                    <a:gd name="connsiteX152" fmla="*/ 865717 w 3180821"/>
                    <a:gd name="connsiteY152" fmla="*/ 1119805 h 2109788"/>
                    <a:gd name="connsiteX153" fmla="*/ 882121 w 3180821"/>
                    <a:gd name="connsiteY153" fmla="*/ 1152600 h 2109788"/>
                    <a:gd name="connsiteX154" fmla="*/ 886355 w 3180821"/>
                    <a:gd name="connsiteY154" fmla="*/ 1171643 h 2109788"/>
                    <a:gd name="connsiteX155" fmla="*/ 886355 w 3180821"/>
                    <a:gd name="connsiteY155" fmla="*/ 1199149 h 2109788"/>
                    <a:gd name="connsiteX156" fmla="*/ 879475 w 3180821"/>
                    <a:gd name="connsiteY156" fmla="*/ 1217133 h 2109788"/>
                    <a:gd name="connsiteX157" fmla="*/ 867834 w 3180821"/>
                    <a:gd name="connsiteY157" fmla="*/ 1228241 h 2109788"/>
                    <a:gd name="connsiteX158" fmla="*/ 847196 w 3180821"/>
                    <a:gd name="connsiteY158" fmla="*/ 1233531 h 2109788"/>
                    <a:gd name="connsiteX159" fmla="*/ 824442 w 3180821"/>
                    <a:gd name="connsiteY159" fmla="*/ 1229299 h 2109788"/>
                    <a:gd name="connsiteX160" fmla="*/ 821267 w 3180821"/>
                    <a:gd name="connsiteY160" fmla="*/ 1228770 h 2109788"/>
                    <a:gd name="connsiteX161" fmla="*/ 637646 w 3180821"/>
                    <a:gd name="connsiteY161" fmla="*/ 807190 h 2109788"/>
                    <a:gd name="connsiteX162" fmla="*/ 515938 w 3180821"/>
                    <a:gd name="connsiteY162" fmla="*/ 524727 h 2109788"/>
                    <a:gd name="connsiteX163" fmla="*/ 488421 w 3180821"/>
                    <a:gd name="connsiteY163" fmla="*/ 459136 h 2109788"/>
                    <a:gd name="connsiteX164" fmla="*/ 436034 w 3180821"/>
                    <a:gd name="connsiteY164" fmla="*/ 345939 h 2109788"/>
                    <a:gd name="connsiteX165" fmla="*/ 385763 w 3180821"/>
                    <a:gd name="connsiteY165" fmla="*/ 251255 h 2109788"/>
                    <a:gd name="connsiteX166" fmla="*/ 337609 w 3180821"/>
                    <a:gd name="connsiteY166" fmla="*/ 175614 h 2109788"/>
                    <a:gd name="connsiteX167" fmla="*/ 291571 w 3180821"/>
                    <a:gd name="connsiteY167" fmla="*/ 115842 h 2109788"/>
                    <a:gd name="connsiteX168" fmla="*/ 248179 w 3180821"/>
                    <a:gd name="connsiteY168" fmla="*/ 70881 h 2109788"/>
                    <a:gd name="connsiteX169" fmla="*/ 207963 w 3180821"/>
                    <a:gd name="connsiteY169" fmla="*/ 38085 h 2109788"/>
                    <a:gd name="connsiteX170" fmla="*/ 171450 w 3180821"/>
                    <a:gd name="connsiteY170" fmla="*/ 16398 h 2109788"/>
                    <a:gd name="connsiteX171" fmla="*/ 137584 w 3180821"/>
                    <a:gd name="connsiteY171" fmla="*/ 4232 h 2109788"/>
                    <a:gd name="connsiteX172" fmla="*/ 107421 w 3180821"/>
                    <a:gd name="connsiteY172" fmla="*/ 0 h 2109788"/>
                    <a:gd name="connsiteX173" fmla="*/ 80434 w 3180821"/>
                    <a:gd name="connsiteY173" fmla="*/ 1587 h 2109788"/>
                    <a:gd name="connsiteX174" fmla="*/ 58738 w 3180821"/>
                    <a:gd name="connsiteY174" fmla="*/ 6877 h 2109788"/>
                    <a:gd name="connsiteX175" fmla="*/ 17463 w 3180821"/>
                    <a:gd name="connsiteY175" fmla="*/ 28035 h 2109788"/>
                    <a:gd name="connsiteX176" fmla="*/ 10584 w 3180821"/>
                    <a:gd name="connsiteY176" fmla="*/ 34911 h 2109788"/>
                    <a:gd name="connsiteX177" fmla="*/ 6879 w 3180821"/>
                    <a:gd name="connsiteY177" fmla="*/ 40201 h 2109788"/>
                    <a:gd name="connsiteX178" fmla="*/ 1588 w 3180821"/>
                    <a:gd name="connsiteY178" fmla="*/ 53425 h 2109788"/>
                    <a:gd name="connsiteX179" fmla="*/ 0 w 3180821"/>
                    <a:gd name="connsiteY179" fmla="*/ 79344 h 2109788"/>
                    <a:gd name="connsiteX180" fmla="*/ 7409 w 3180821"/>
                    <a:gd name="connsiteY180" fmla="*/ 122719 h 2109788"/>
                    <a:gd name="connsiteX181" fmla="*/ 25929 w 3180821"/>
                    <a:gd name="connsiteY181" fmla="*/ 175085 h 2109788"/>
                    <a:gd name="connsiteX182" fmla="*/ 68263 w 3180821"/>
                    <a:gd name="connsiteY182" fmla="*/ 265537 h 2109788"/>
                    <a:gd name="connsiteX183" fmla="*/ 146050 w 3180821"/>
                    <a:gd name="connsiteY183" fmla="*/ 403066 h 2109788"/>
                    <a:gd name="connsiteX184" fmla="*/ 235479 w 3180821"/>
                    <a:gd name="connsiteY184" fmla="*/ 541653 h 2109788"/>
                    <a:gd name="connsiteX185" fmla="*/ 322263 w 3180821"/>
                    <a:gd name="connsiteY185" fmla="*/ 668603 h 2109788"/>
                    <a:gd name="connsiteX186" fmla="*/ 422804 w 3180821"/>
                    <a:gd name="connsiteY186" fmla="*/ 808777 h 2109788"/>
                    <a:gd name="connsiteX187" fmla="*/ 439738 w 3180821"/>
                    <a:gd name="connsiteY187" fmla="*/ 830465 h 2109788"/>
                    <a:gd name="connsiteX188" fmla="*/ 466196 w 3180821"/>
                    <a:gd name="connsiteY188" fmla="*/ 875426 h 2109788"/>
                    <a:gd name="connsiteX189" fmla="*/ 516467 w 3180821"/>
                    <a:gd name="connsiteY189" fmla="*/ 970639 h 2109788"/>
                    <a:gd name="connsiteX190" fmla="*/ 564092 w 3180821"/>
                    <a:gd name="connsiteY190" fmla="*/ 1069554 h 2109788"/>
                    <a:gd name="connsiteX191" fmla="*/ 606425 w 3180821"/>
                    <a:gd name="connsiteY191" fmla="*/ 1172172 h 2109788"/>
                    <a:gd name="connsiteX192" fmla="*/ 664634 w 3180821"/>
                    <a:gd name="connsiteY192" fmla="*/ 1327685 h 2109788"/>
                    <a:gd name="connsiteX193" fmla="*/ 729192 w 3180821"/>
                    <a:gd name="connsiteY193" fmla="*/ 1531863 h 2109788"/>
                    <a:gd name="connsiteX194" fmla="*/ 779463 w 3180821"/>
                    <a:gd name="connsiteY194" fmla="*/ 1720172 h 2109788"/>
                    <a:gd name="connsiteX195" fmla="*/ 815975 w 3180821"/>
                    <a:gd name="connsiteY195" fmla="*/ 1879389 h 2109788"/>
                    <a:gd name="connsiteX196" fmla="*/ 848784 w 3180821"/>
                    <a:gd name="connsiteY196" fmla="*/ 2045482 h 2109788"/>
                    <a:gd name="connsiteX197" fmla="*/ 852488 w 3180821"/>
                    <a:gd name="connsiteY197" fmla="*/ 2069814 h 2109788"/>
                    <a:gd name="connsiteX198" fmla="*/ 846667 w 3180821"/>
                    <a:gd name="connsiteY198" fmla="*/ 2089385 h 2109788"/>
                    <a:gd name="connsiteX0" fmla="*/ 403631 w 3180821"/>
                    <a:gd name="connsiteY0" fmla="*/ 2276195 h 2276195"/>
                    <a:gd name="connsiteX1" fmla="*/ 3085922 w 3180821"/>
                    <a:gd name="connsiteY1" fmla="*/ 2109788 h 2276195"/>
                    <a:gd name="connsiteX2" fmla="*/ 3083984 w 3180821"/>
                    <a:gd name="connsiteY2" fmla="*/ 2107899 h 2276195"/>
                    <a:gd name="connsiteX3" fmla="*/ 3060171 w 3180821"/>
                    <a:gd name="connsiteY3" fmla="*/ 2076161 h 2276195"/>
                    <a:gd name="connsiteX4" fmla="*/ 3042180 w 3180821"/>
                    <a:gd name="connsiteY4" fmla="*/ 2031200 h 2276195"/>
                    <a:gd name="connsiteX5" fmla="*/ 3036888 w 3180821"/>
                    <a:gd name="connsiteY5" fmla="*/ 1986767 h 2276195"/>
                    <a:gd name="connsiteX6" fmla="*/ 3040063 w 3180821"/>
                    <a:gd name="connsiteY6" fmla="*/ 1943393 h 2276195"/>
                    <a:gd name="connsiteX7" fmla="*/ 3048000 w 3180821"/>
                    <a:gd name="connsiteY7" fmla="*/ 1902134 h 2276195"/>
                    <a:gd name="connsiteX8" fmla="*/ 3064404 w 3180821"/>
                    <a:gd name="connsiteY8" fmla="*/ 1846593 h 2276195"/>
                    <a:gd name="connsiteX9" fmla="*/ 3071813 w 3180821"/>
                    <a:gd name="connsiteY9" fmla="*/ 1817501 h 2276195"/>
                    <a:gd name="connsiteX10" fmla="*/ 3076576 w 3180821"/>
                    <a:gd name="connsiteY10" fmla="*/ 1803748 h 2276195"/>
                    <a:gd name="connsiteX11" fmla="*/ 3095626 w 3180821"/>
                    <a:gd name="connsiteY11" fmla="*/ 1767250 h 2276195"/>
                    <a:gd name="connsiteX12" fmla="*/ 3142192 w 3180821"/>
                    <a:gd name="connsiteY12" fmla="*/ 1697427 h 2276195"/>
                    <a:gd name="connsiteX13" fmla="*/ 3180821 w 3180821"/>
                    <a:gd name="connsiteY13" fmla="*/ 1644531 h 2276195"/>
                    <a:gd name="connsiteX14" fmla="*/ 3045354 w 3180821"/>
                    <a:gd name="connsiteY14" fmla="*/ 1603802 h 2276195"/>
                    <a:gd name="connsiteX15" fmla="*/ 2453217 w 3180821"/>
                    <a:gd name="connsiteY15" fmla="*/ 1417079 h 2276195"/>
                    <a:gd name="connsiteX16" fmla="*/ 2216680 w 3180821"/>
                    <a:gd name="connsiteY16" fmla="*/ 1336678 h 2276195"/>
                    <a:gd name="connsiteX17" fmla="*/ 2145242 w 3180821"/>
                    <a:gd name="connsiteY17" fmla="*/ 1310230 h 2276195"/>
                    <a:gd name="connsiteX18" fmla="*/ 2119313 w 3180821"/>
                    <a:gd name="connsiteY18" fmla="*/ 1298064 h 2276195"/>
                    <a:gd name="connsiteX19" fmla="*/ 2116138 w 3180821"/>
                    <a:gd name="connsiteY19" fmla="*/ 1294361 h 2276195"/>
                    <a:gd name="connsiteX20" fmla="*/ 2103438 w 3180821"/>
                    <a:gd name="connsiteY20" fmla="*/ 1293303 h 2276195"/>
                    <a:gd name="connsiteX21" fmla="*/ 2083330 w 3180821"/>
                    <a:gd name="connsiteY21" fmla="*/ 1284311 h 2276195"/>
                    <a:gd name="connsiteX22" fmla="*/ 2064280 w 3180821"/>
                    <a:gd name="connsiteY22" fmla="*/ 1265268 h 2276195"/>
                    <a:gd name="connsiteX23" fmla="*/ 2062163 w 3180821"/>
                    <a:gd name="connsiteY23" fmla="*/ 1260508 h 2276195"/>
                    <a:gd name="connsiteX24" fmla="*/ 2001309 w 3180821"/>
                    <a:gd name="connsiteY24" fmla="*/ 1085423 h 2276195"/>
                    <a:gd name="connsiteX25" fmla="*/ 1991254 w 3180821"/>
                    <a:gd name="connsiteY25" fmla="*/ 1038874 h 2276195"/>
                    <a:gd name="connsiteX26" fmla="*/ 1974321 w 3180821"/>
                    <a:gd name="connsiteY26" fmla="*/ 990210 h 2276195"/>
                    <a:gd name="connsiteX27" fmla="*/ 1963209 w 3180821"/>
                    <a:gd name="connsiteY27" fmla="*/ 967994 h 2276195"/>
                    <a:gd name="connsiteX28" fmla="*/ 1951038 w 3180821"/>
                    <a:gd name="connsiteY28" fmla="*/ 952125 h 2276195"/>
                    <a:gd name="connsiteX29" fmla="*/ 1938867 w 3180821"/>
                    <a:gd name="connsiteY29" fmla="*/ 943133 h 2276195"/>
                    <a:gd name="connsiteX30" fmla="*/ 1927225 w 3180821"/>
                    <a:gd name="connsiteY30" fmla="*/ 939430 h 2276195"/>
                    <a:gd name="connsiteX31" fmla="*/ 1915054 w 3180821"/>
                    <a:gd name="connsiteY31" fmla="*/ 939959 h 2276195"/>
                    <a:gd name="connsiteX32" fmla="*/ 1898121 w 3180821"/>
                    <a:gd name="connsiteY32" fmla="*/ 946835 h 2276195"/>
                    <a:gd name="connsiteX33" fmla="*/ 1879071 w 3180821"/>
                    <a:gd name="connsiteY33" fmla="*/ 963762 h 2276195"/>
                    <a:gd name="connsiteX34" fmla="*/ 1858434 w 3180821"/>
                    <a:gd name="connsiteY34" fmla="*/ 991268 h 2276195"/>
                    <a:gd name="connsiteX35" fmla="*/ 1855788 w 3180821"/>
                    <a:gd name="connsiteY35" fmla="*/ 997086 h 2276195"/>
                    <a:gd name="connsiteX36" fmla="*/ 1846263 w 3180821"/>
                    <a:gd name="connsiteY36" fmla="*/ 1025121 h 2276195"/>
                    <a:gd name="connsiteX37" fmla="*/ 1827213 w 3180821"/>
                    <a:gd name="connsiteY37" fmla="*/ 1116102 h 2276195"/>
                    <a:gd name="connsiteX38" fmla="*/ 1805517 w 3180821"/>
                    <a:gd name="connsiteY38" fmla="*/ 1261566 h 2276195"/>
                    <a:gd name="connsiteX39" fmla="*/ 1802342 w 3180821"/>
                    <a:gd name="connsiteY39" fmla="*/ 1290658 h 2276195"/>
                    <a:gd name="connsiteX40" fmla="*/ 1790700 w 3180821"/>
                    <a:gd name="connsiteY40" fmla="*/ 1303353 h 2276195"/>
                    <a:gd name="connsiteX41" fmla="*/ 1770063 w 3180821"/>
                    <a:gd name="connsiteY41" fmla="*/ 1321867 h 2276195"/>
                    <a:gd name="connsiteX42" fmla="*/ 1751013 w 3180821"/>
                    <a:gd name="connsiteY42" fmla="*/ 1331388 h 2276195"/>
                    <a:gd name="connsiteX43" fmla="*/ 1735138 w 3180821"/>
                    <a:gd name="connsiteY43" fmla="*/ 1334562 h 2276195"/>
                    <a:gd name="connsiteX44" fmla="*/ 1720850 w 3180821"/>
                    <a:gd name="connsiteY44" fmla="*/ 1330859 h 2276195"/>
                    <a:gd name="connsiteX45" fmla="*/ 1708680 w 3180821"/>
                    <a:gd name="connsiteY45" fmla="*/ 1321867 h 2276195"/>
                    <a:gd name="connsiteX46" fmla="*/ 1692275 w 3180821"/>
                    <a:gd name="connsiteY46" fmla="*/ 1300180 h 2276195"/>
                    <a:gd name="connsiteX47" fmla="*/ 1677459 w 3180821"/>
                    <a:gd name="connsiteY47" fmla="*/ 1262095 h 2276195"/>
                    <a:gd name="connsiteX48" fmla="*/ 1667405 w 3180821"/>
                    <a:gd name="connsiteY48" fmla="*/ 1221894 h 2276195"/>
                    <a:gd name="connsiteX49" fmla="*/ 1659467 w 3180821"/>
                    <a:gd name="connsiteY49" fmla="*/ 1170585 h 2276195"/>
                    <a:gd name="connsiteX50" fmla="*/ 1658938 w 3180821"/>
                    <a:gd name="connsiteY50" fmla="*/ 1162650 h 2276195"/>
                    <a:gd name="connsiteX51" fmla="*/ 1655234 w 3180821"/>
                    <a:gd name="connsiteY51" fmla="*/ 1151542 h 2276195"/>
                    <a:gd name="connsiteX52" fmla="*/ 1646767 w 3180821"/>
                    <a:gd name="connsiteY52" fmla="*/ 1135145 h 2276195"/>
                    <a:gd name="connsiteX53" fmla="*/ 1636184 w 3180821"/>
                    <a:gd name="connsiteY53" fmla="*/ 1121921 h 2276195"/>
                    <a:gd name="connsiteX54" fmla="*/ 1624542 w 3180821"/>
                    <a:gd name="connsiteY54" fmla="*/ 1113457 h 2276195"/>
                    <a:gd name="connsiteX55" fmla="*/ 1604963 w 3180821"/>
                    <a:gd name="connsiteY55" fmla="*/ 1107110 h 2276195"/>
                    <a:gd name="connsiteX56" fmla="*/ 1577446 w 3180821"/>
                    <a:gd name="connsiteY56" fmla="*/ 1107639 h 2276195"/>
                    <a:gd name="connsiteX57" fmla="*/ 1537230 w 3180821"/>
                    <a:gd name="connsiteY57" fmla="*/ 1121392 h 2276195"/>
                    <a:gd name="connsiteX58" fmla="*/ 1499130 w 3180821"/>
                    <a:gd name="connsiteY58" fmla="*/ 1144137 h 2276195"/>
                    <a:gd name="connsiteX59" fmla="*/ 1494896 w 3180821"/>
                    <a:gd name="connsiteY59" fmla="*/ 1147311 h 2276195"/>
                    <a:gd name="connsiteX60" fmla="*/ 1475317 w 3180821"/>
                    <a:gd name="connsiteY60" fmla="*/ 1150484 h 2276195"/>
                    <a:gd name="connsiteX61" fmla="*/ 1445684 w 3180821"/>
                    <a:gd name="connsiteY61" fmla="*/ 1149426 h 2276195"/>
                    <a:gd name="connsiteX62" fmla="*/ 1426634 w 3180821"/>
                    <a:gd name="connsiteY62" fmla="*/ 1143608 h 2276195"/>
                    <a:gd name="connsiteX63" fmla="*/ 1414992 w 3180821"/>
                    <a:gd name="connsiteY63" fmla="*/ 1132500 h 2276195"/>
                    <a:gd name="connsiteX64" fmla="*/ 1409700 w 3180821"/>
                    <a:gd name="connsiteY64" fmla="*/ 1114515 h 2276195"/>
                    <a:gd name="connsiteX65" fmla="*/ 1412875 w 3180821"/>
                    <a:gd name="connsiteY65" fmla="*/ 1093886 h 2276195"/>
                    <a:gd name="connsiteX66" fmla="*/ 1413405 w 3180821"/>
                    <a:gd name="connsiteY66" fmla="*/ 1091770 h 2276195"/>
                    <a:gd name="connsiteX67" fmla="*/ 1421342 w 3180821"/>
                    <a:gd name="connsiteY67" fmla="*/ 1049453 h 2276195"/>
                    <a:gd name="connsiteX68" fmla="*/ 1429809 w 3180821"/>
                    <a:gd name="connsiteY68" fmla="*/ 975928 h 2276195"/>
                    <a:gd name="connsiteX69" fmla="*/ 1431925 w 3180821"/>
                    <a:gd name="connsiteY69" fmla="*/ 912453 h 2276195"/>
                    <a:gd name="connsiteX70" fmla="*/ 1429809 w 3180821"/>
                    <a:gd name="connsiteY70" fmla="*/ 858499 h 2276195"/>
                    <a:gd name="connsiteX71" fmla="*/ 1422930 w 3180821"/>
                    <a:gd name="connsiteY71" fmla="*/ 813538 h 2276195"/>
                    <a:gd name="connsiteX72" fmla="*/ 1411817 w 3180821"/>
                    <a:gd name="connsiteY72" fmla="*/ 775982 h 2276195"/>
                    <a:gd name="connsiteX73" fmla="*/ 1399117 w 3180821"/>
                    <a:gd name="connsiteY73" fmla="*/ 746360 h 2276195"/>
                    <a:gd name="connsiteX74" fmla="*/ 1383771 w 3180821"/>
                    <a:gd name="connsiteY74" fmla="*/ 723615 h 2276195"/>
                    <a:gd name="connsiteX75" fmla="*/ 1366838 w 3180821"/>
                    <a:gd name="connsiteY75" fmla="*/ 706159 h 2276195"/>
                    <a:gd name="connsiteX76" fmla="*/ 1349375 w 3180821"/>
                    <a:gd name="connsiteY76" fmla="*/ 692935 h 2276195"/>
                    <a:gd name="connsiteX77" fmla="*/ 1323446 w 3180821"/>
                    <a:gd name="connsiteY77" fmla="*/ 681827 h 2276195"/>
                    <a:gd name="connsiteX78" fmla="*/ 1282700 w 3180821"/>
                    <a:gd name="connsiteY78" fmla="*/ 676538 h 2276195"/>
                    <a:gd name="connsiteX79" fmla="*/ 1275821 w 3180821"/>
                    <a:gd name="connsiteY79" fmla="*/ 678125 h 2276195"/>
                    <a:gd name="connsiteX80" fmla="*/ 1264180 w 3180821"/>
                    <a:gd name="connsiteY80" fmla="*/ 681827 h 2276195"/>
                    <a:gd name="connsiteX81" fmla="*/ 1245659 w 3180821"/>
                    <a:gd name="connsiteY81" fmla="*/ 690291 h 2276195"/>
                    <a:gd name="connsiteX82" fmla="*/ 1223963 w 3180821"/>
                    <a:gd name="connsiteY82" fmla="*/ 707746 h 2276195"/>
                    <a:gd name="connsiteX83" fmla="*/ 1206500 w 3180821"/>
                    <a:gd name="connsiteY83" fmla="*/ 735252 h 2276195"/>
                    <a:gd name="connsiteX84" fmla="*/ 1199621 w 3180821"/>
                    <a:gd name="connsiteY84" fmla="*/ 765403 h 2276195"/>
                    <a:gd name="connsiteX85" fmla="*/ 1200680 w 3180821"/>
                    <a:gd name="connsiteY85" fmla="*/ 810364 h 2276195"/>
                    <a:gd name="connsiteX86" fmla="*/ 1212321 w 3180821"/>
                    <a:gd name="connsiteY86" fmla="*/ 852152 h 2276195"/>
                    <a:gd name="connsiteX87" fmla="*/ 1214438 w 3180821"/>
                    <a:gd name="connsiteY87" fmla="*/ 856913 h 2276195"/>
                    <a:gd name="connsiteX88" fmla="*/ 1220788 w 3180821"/>
                    <a:gd name="connsiteY88" fmla="*/ 870665 h 2276195"/>
                    <a:gd name="connsiteX89" fmla="*/ 1231371 w 3180821"/>
                    <a:gd name="connsiteY89" fmla="*/ 905577 h 2276195"/>
                    <a:gd name="connsiteX90" fmla="*/ 1243542 w 3180821"/>
                    <a:gd name="connsiteY90" fmla="*/ 966936 h 2276195"/>
                    <a:gd name="connsiteX91" fmla="*/ 1255184 w 3180821"/>
                    <a:gd name="connsiteY91" fmla="*/ 1083836 h 2276195"/>
                    <a:gd name="connsiteX92" fmla="*/ 1255184 w 3180821"/>
                    <a:gd name="connsiteY92" fmla="*/ 1107110 h 2276195"/>
                    <a:gd name="connsiteX93" fmla="*/ 1238780 w 3180821"/>
                    <a:gd name="connsiteY93" fmla="*/ 1120334 h 2276195"/>
                    <a:gd name="connsiteX94" fmla="*/ 1209146 w 3180821"/>
                    <a:gd name="connsiteY94" fmla="*/ 1140434 h 2276195"/>
                    <a:gd name="connsiteX95" fmla="*/ 1181630 w 3180821"/>
                    <a:gd name="connsiteY95" fmla="*/ 1151542 h 2276195"/>
                    <a:gd name="connsiteX96" fmla="*/ 1157288 w 3180821"/>
                    <a:gd name="connsiteY96" fmla="*/ 1155774 h 2276195"/>
                    <a:gd name="connsiteX97" fmla="*/ 1135592 w 3180821"/>
                    <a:gd name="connsiteY97" fmla="*/ 1152600 h 2276195"/>
                    <a:gd name="connsiteX98" fmla="*/ 1115484 w 3180821"/>
                    <a:gd name="connsiteY98" fmla="*/ 1143608 h 2276195"/>
                    <a:gd name="connsiteX99" fmla="*/ 1089555 w 3180821"/>
                    <a:gd name="connsiteY99" fmla="*/ 1122979 h 2276195"/>
                    <a:gd name="connsiteX100" fmla="*/ 1062038 w 3180821"/>
                    <a:gd name="connsiteY100" fmla="*/ 1084894 h 2276195"/>
                    <a:gd name="connsiteX101" fmla="*/ 1044046 w 3180821"/>
                    <a:gd name="connsiteY101" fmla="*/ 1043635 h 2276195"/>
                    <a:gd name="connsiteX102" fmla="*/ 1027113 w 3180821"/>
                    <a:gd name="connsiteY102" fmla="*/ 992326 h 2276195"/>
                    <a:gd name="connsiteX103" fmla="*/ 1025525 w 3180821"/>
                    <a:gd name="connsiteY103" fmla="*/ 983334 h 2276195"/>
                    <a:gd name="connsiteX104" fmla="*/ 1016000 w 3180821"/>
                    <a:gd name="connsiteY104" fmla="*/ 955828 h 2276195"/>
                    <a:gd name="connsiteX105" fmla="*/ 1001184 w 3180821"/>
                    <a:gd name="connsiteY105" fmla="*/ 882831 h 2276195"/>
                    <a:gd name="connsiteX106" fmla="*/ 992188 w 3180821"/>
                    <a:gd name="connsiteY106" fmla="*/ 796082 h 2276195"/>
                    <a:gd name="connsiteX107" fmla="*/ 987425 w 3180821"/>
                    <a:gd name="connsiteY107" fmla="*/ 704573 h 2276195"/>
                    <a:gd name="connsiteX108" fmla="*/ 987425 w 3180821"/>
                    <a:gd name="connsiteY108" fmla="*/ 488758 h 2276195"/>
                    <a:gd name="connsiteX109" fmla="*/ 990071 w 3180821"/>
                    <a:gd name="connsiteY109" fmla="*/ 437978 h 2276195"/>
                    <a:gd name="connsiteX110" fmla="*/ 981605 w 3180821"/>
                    <a:gd name="connsiteY110" fmla="*/ 415232 h 2276195"/>
                    <a:gd name="connsiteX111" fmla="*/ 964671 w 3180821"/>
                    <a:gd name="connsiteY111" fmla="*/ 378734 h 2276195"/>
                    <a:gd name="connsiteX112" fmla="*/ 947209 w 3180821"/>
                    <a:gd name="connsiteY112" fmla="*/ 352815 h 2276195"/>
                    <a:gd name="connsiteX113" fmla="*/ 931334 w 3180821"/>
                    <a:gd name="connsiteY113" fmla="*/ 335360 h 2276195"/>
                    <a:gd name="connsiteX114" fmla="*/ 914400 w 3180821"/>
                    <a:gd name="connsiteY114" fmla="*/ 325839 h 2276195"/>
                    <a:gd name="connsiteX115" fmla="*/ 899055 w 3180821"/>
                    <a:gd name="connsiteY115" fmla="*/ 323723 h 2276195"/>
                    <a:gd name="connsiteX116" fmla="*/ 884767 w 3180821"/>
                    <a:gd name="connsiteY116" fmla="*/ 326896 h 2276195"/>
                    <a:gd name="connsiteX117" fmla="*/ 869950 w 3180821"/>
                    <a:gd name="connsiteY117" fmla="*/ 334302 h 2276195"/>
                    <a:gd name="connsiteX118" fmla="*/ 850900 w 3180821"/>
                    <a:gd name="connsiteY118" fmla="*/ 352815 h 2276195"/>
                    <a:gd name="connsiteX119" fmla="*/ 829734 w 3180821"/>
                    <a:gd name="connsiteY119" fmla="*/ 382966 h 2276195"/>
                    <a:gd name="connsiteX120" fmla="*/ 809096 w 3180821"/>
                    <a:gd name="connsiteY120" fmla="*/ 424754 h 2276195"/>
                    <a:gd name="connsiteX121" fmla="*/ 805921 w 3180821"/>
                    <a:gd name="connsiteY121" fmla="*/ 433217 h 2276195"/>
                    <a:gd name="connsiteX122" fmla="*/ 800100 w 3180821"/>
                    <a:gd name="connsiteY122" fmla="*/ 459136 h 2276195"/>
                    <a:gd name="connsiteX123" fmla="*/ 796925 w 3180821"/>
                    <a:gd name="connsiteY123" fmla="*/ 514148 h 2276195"/>
                    <a:gd name="connsiteX124" fmla="*/ 804863 w 3180821"/>
                    <a:gd name="connsiteY124" fmla="*/ 569688 h 2276195"/>
                    <a:gd name="connsiteX125" fmla="*/ 819680 w 3180821"/>
                    <a:gd name="connsiteY125" fmla="*/ 624700 h 2276195"/>
                    <a:gd name="connsiteX126" fmla="*/ 849842 w 3180821"/>
                    <a:gd name="connsiteY126" fmla="*/ 701399 h 2276195"/>
                    <a:gd name="connsiteX127" fmla="*/ 892175 w 3180821"/>
                    <a:gd name="connsiteY127" fmla="*/ 783916 h 2276195"/>
                    <a:gd name="connsiteX128" fmla="*/ 906992 w 3180821"/>
                    <a:gd name="connsiteY128" fmla="*/ 811422 h 2276195"/>
                    <a:gd name="connsiteX129" fmla="*/ 918105 w 3180821"/>
                    <a:gd name="connsiteY129" fmla="*/ 835754 h 2276195"/>
                    <a:gd name="connsiteX130" fmla="*/ 932921 w 3180821"/>
                    <a:gd name="connsiteY130" fmla="*/ 891824 h 2276195"/>
                    <a:gd name="connsiteX131" fmla="*/ 942446 w 3180821"/>
                    <a:gd name="connsiteY131" fmla="*/ 966936 h 2276195"/>
                    <a:gd name="connsiteX132" fmla="*/ 943505 w 3180821"/>
                    <a:gd name="connsiteY132" fmla="*/ 979631 h 2276195"/>
                    <a:gd name="connsiteX133" fmla="*/ 938742 w 3180821"/>
                    <a:gd name="connsiteY133" fmla="*/ 982805 h 2276195"/>
                    <a:gd name="connsiteX134" fmla="*/ 929746 w 3180821"/>
                    <a:gd name="connsiteY134" fmla="*/ 984391 h 2276195"/>
                    <a:gd name="connsiteX135" fmla="*/ 914400 w 3180821"/>
                    <a:gd name="connsiteY135" fmla="*/ 979631 h 2276195"/>
                    <a:gd name="connsiteX136" fmla="*/ 892175 w 3180821"/>
                    <a:gd name="connsiteY136" fmla="*/ 961117 h 2276195"/>
                    <a:gd name="connsiteX137" fmla="*/ 869950 w 3180821"/>
                    <a:gd name="connsiteY137" fmla="*/ 934140 h 2276195"/>
                    <a:gd name="connsiteX138" fmla="*/ 821267 w 3180821"/>
                    <a:gd name="connsiteY138" fmla="*/ 853739 h 2276195"/>
                    <a:gd name="connsiteX139" fmla="*/ 810155 w 3180821"/>
                    <a:gd name="connsiteY139" fmla="*/ 830994 h 2276195"/>
                    <a:gd name="connsiteX140" fmla="*/ 790046 w 3180821"/>
                    <a:gd name="connsiteY140" fmla="*/ 802959 h 2276195"/>
                    <a:gd name="connsiteX141" fmla="*/ 757238 w 3180821"/>
                    <a:gd name="connsiteY141" fmla="*/ 768576 h 2276195"/>
                    <a:gd name="connsiteX142" fmla="*/ 738188 w 3180821"/>
                    <a:gd name="connsiteY142" fmla="*/ 756939 h 2276195"/>
                    <a:gd name="connsiteX143" fmla="*/ 728663 w 3180821"/>
                    <a:gd name="connsiteY143" fmla="*/ 754824 h 2276195"/>
                    <a:gd name="connsiteX144" fmla="*/ 716492 w 3180821"/>
                    <a:gd name="connsiteY144" fmla="*/ 758526 h 2276195"/>
                    <a:gd name="connsiteX145" fmla="*/ 706438 w 3180821"/>
                    <a:gd name="connsiteY145" fmla="*/ 773866 h 2276195"/>
                    <a:gd name="connsiteX146" fmla="*/ 703263 w 3180821"/>
                    <a:gd name="connsiteY146" fmla="*/ 796611 h 2276195"/>
                    <a:gd name="connsiteX147" fmla="*/ 705379 w 3180821"/>
                    <a:gd name="connsiteY147" fmla="*/ 820943 h 2276195"/>
                    <a:gd name="connsiteX148" fmla="*/ 713317 w 3180821"/>
                    <a:gd name="connsiteY148" fmla="*/ 843160 h 2276195"/>
                    <a:gd name="connsiteX149" fmla="*/ 718609 w 3180821"/>
                    <a:gd name="connsiteY149" fmla="*/ 851623 h 2276195"/>
                    <a:gd name="connsiteX150" fmla="*/ 733954 w 3180821"/>
                    <a:gd name="connsiteY150" fmla="*/ 873839 h 2276195"/>
                    <a:gd name="connsiteX151" fmla="*/ 784225 w 3180821"/>
                    <a:gd name="connsiteY151" fmla="*/ 963762 h 2276195"/>
                    <a:gd name="connsiteX152" fmla="*/ 865717 w 3180821"/>
                    <a:gd name="connsiteY152" fmla="*/ 1119805 h 2276195"/>
                    <a:gd name="connsiteX153" fmla="*/ 882121 w 3180821"/>
                    <a:gd name="connsiteY153" fmla="*/ 1152600 h 2276195"/>
                    <a:gd name="connsiteX154" fmla="*/ 886355 w 3180821"/>
                    <a:gd name="connsiteY154" fmla="*/ 1171643 h 2276195"/>
                    <a:gd name="connsiteX155" fmla="*/ 886355 w 3180821"/>
                    <a:gd name="connsiteY155" fmla="*/ 1199149 h 2276195"/>
                    <a:gd name="connsiteX156" fmla="*/ 879475 w 3180821"/>
                    <a:gd name="connsiteY156" fmla="*/ 1217133 h 2276195"/>
                    <a:gd name="connsiteX157" fmla="*/ 867834 w 3180821"/>
                    <a:gd name="connsiteY157" fmla="*/ 1228241 h 2276195"/>
                    <a:gd name="connsiteX158" fmla="*/ 847196 w 3180821"/>
                    <a:gd name="connsiteY158" fmla="*/ 1233531 h 2276195"/>
                    <a:gd name="connsiteX159" fmla="*/ 824442 w 3180821"/>
                    <a:gd name="connsiteY159" fmla="*/ 1229299 h 2276195"/>
                    <a:gd name="connsiteX160" fmla="*/ 821267 w 3180821"/>
                    <a:gd name="connsiteY160" fmla="*/ 1228770 h 2276195"/>
                    <a:gd name="connsiteX161" fmla="*/ 637646 w 3180821"/>
                    <a:gd name="connsiteY161" fmla="*/ 807190 h 2276195"/>
                    <a:gd name="connsiteX162" fmla="*/ 515938 w 3180821"/>
                    <a:gd name="connsiteY162" fmla="*/ 524727 h 2276195"/>
                    <a:gd name="connsiteX163" fmla="*/ 488421 w 3180821"/>
                    <a:gd name="connsiteY163" fmla="*/ 459136 h 2276195"/>
                    <a:gd name="connsiteX164" fmla="*/ 436034 w 3180821"/>
                    <a:gd name="connsiteY164" fmla="*/ 345939 h 2276195"/>
                    <a:gd name="connsiteX165" fmla="*/ 385763 w 3180821"/>
                    <a:gd name="connsiteY165" fmla="*/ 251255 h 2276195"/>
                    <a:gd name="connsiteX166" fmla="*/ 337609 w 3180821"/>
                    <a:gd name="connsiteY166" fmla="*/ 175614 h 2276195"/>
                    <a:gd name="connsiteX167" fmla="*/ 291571 w 3180821"/>
                    <a:gd name="connsiteY167" fmla="*/ 115842 h 2276195"/>
                    <a:gd name="connsiteX168" fmla="*/ 248179 w 3180821"/>
                    <a:gd name="connsiteY168" fmla="*/ 70881 h 2276195"/>
                    <a:gd name="connsiteX169" fmla="*/ 207963 w 3180821"/>
                    <a:gd name="connsiteY169" fmla="*/ 38085 h 2276195"/>
                    <a:gd name="connsiteX170" fmla="*/ 171450 w 3180821"/>
                    <a:gd name="connsiteY170" fmla="*/ 16398 h 2276195"/>
                    <a:gd name="connsiteX171" fmla="*/ 137584 w 3180821"/>
                    <a:gd name="connsiteY171" fmla="*/ 4232 h 2276195"/>
                    <a:gd name="connsiteX172" fmla="*/ 107421 w 3180821"/>
                    <a:gd name="connsiteY172" fmla="*/ 0 h 2276195"/>
                    <a:gd name="connsiteX173" fmla="*/ 80434 w 3180821"/>
                    <a:gd name="connsiteY173" fmla="*/ 1587 h 2276195"/>
                    <a:gd name="connsiteX174" fmla="*/ 58738 w 3180821"/>
                    <a:gd name="connsiteY174" fmla="*/ 6877 h 2276195"/>
                    <a:gd name="connsiteX175" fmla="*/ 17463 w 3180821"/>
                    <a:gd name="connsiteY175" fmla="*/ 28035 h 2276195"/>
                    <a:gd name="connsiteX176" fmla="*/ 10584 w 3180821"/>
                    <a:gd name="connsiteY176" fmla="*/ 34911 h 2276195"/>
                    <a:gd name="connsiteX177" fmla="*/ 6879 w 3180821"/>
                    <a:gd name="connsiteY177" fmla="*/ 40201 h 2276195"/>
                    <a:gd name="connsiteX178" fmla="*/ 1588 w 3180821"/>
                    <a:gd name="connsiteY178" fmla="*/ 53425 h 2276195"/>
                    <a:gd name="connsiteX179" fmla="*/ 0 w 3180821"/>
                    <a:gd name="connsiteY179" fmla="*/ 79344 h 2276195"/>
                    <a:gd name="connsiteX180" fmla="*/ 7409 w 3180821"/>
                    <a:gd name="connsiteY180" fmla="*/ 122719 h 2276195"/>
                    <a:gd name="connsiteX181" fmla="*/ 25929 w 3180821"/>
                    <a:gd name="connsiteY181" fmla="*/ 175085 h 2276195"/>
                    <a:gd name="connsiteX182" fmla="*/ 68263 w 3180821"/>
                    <a:gd name="connsiteY182" fmla="*/ 265537 h 2276195"/>
                    <a:gd name="connsiteX183" fmla="*/ 146050 w 3180821"/>
                    <a:gd name="connsiteY183" fmla="*/ 403066 h 2276195"/>
                    <a:gd name="connsiteX184" fmla="*/ 235479 w 3180821"/>
                    <a:gd name="connsiteY184" fmla="*/ 541653 h 2276195"/>
                    <a:gd name="connsiteX185" fmla="*/ 322263 w 3180821"/>
                    <a:gd name="connsiteY185" fmla="*/ 668603 h 2276195"/>
                    <a:gd name="connsiteX186" fmla="*/ 422804 w 3180821"/>
                    <a:gd name="connsiteY186" fmla="*/ 808777 h 2276195"/>
                    <a:gd name="connsiteX187" fmla="*/ 439738 w 3180821"/>
                    <a:gd name="connsiteY187" fmla="*/ 830465 h 2276195"/>
                    <a:gd name="connsiteX188" fmla="*/ 466196 w 3180821"/>
                    <a:gd name="connsiteY188" fmla="*/ 875426 h 2276195"/>
                    <a:gd name="connsiteX189" fmla="*/ 516467 w 3180821"/>
                    <a:gd name="connsiteY189" fmla="*/ 970639 h 2276195"/>
                    <a:gd name="connsiteX190" fmla="*/ 564092 w 3180821"/>
                    <a:gd name="connsiteY190" fmla="*/ 1069554 h 2276195"/>
                    <a:gd name="connsiteX191" fmla="*/ 606425 w 3180821"/>
                    <a:gd name="connsiteY191" fmla="*/ 1172172 h 2276195"/>
                    <a:gd name="connsiteX192" fmla="*/ 664634 w 3180821"/>
                    <a:gd name="connsiteY192" fmla="*/ 1327685 h 2276195"/>
                    <a:gd name="connsiteX193" fmla="*/ 729192 w 3180821"/>
                    <a:gd name="connsiteY193" fmla="*/ 1531863 h 2276195"/>
                    <a:gd name="connsiteX194" fmla="*/ 779463 w 3180821"/>
                    <a:gd name="connsiteY194" fmla="*/ 1720172 h 2276195"/>
                    <a:gd name="connsiteX195" fmla="*/ 815975 w 3180821"/>
                    <a:gd name="connsiteY195" fmla="*/ 1879389 h 2276195"/>
                    <a:gd name="connsiteX196" fmla="*/ 848784 w 3180821"/>
                    <a:gd name="connsiteY196" fmla="*/ 2045482 h 2276195"/>
                    <a:gd name="connsiteX197" fmla="*/ 852488 w 3180821"/>
                    <a:gd name="connsiteY197" fmla="*/ 2069814 h 2276195"/>
                    <a:gd name="connsiteX198" fmla="*/ 846667 w 3180821"/>
                    <a:gd name="connsiteY198" fmla="*/ 2089385 h 2276195"/>
                    <a:gd name="connsiteX199" fmla="*/ 403631 w 3180821"/>
                    <a:gd name="connsiteY199" fmla="*/ 2276195 h 2276195"/>
                    <a:gd name="connsiteX0" fmla="*/ 403631 w 3180821"/>
                    <a:gd name="connsiteY0" fmla="*/ 2276195 h 2276195"/>
                    <a:gd name="connsiteX1" fmla="*/ 3085922 w 3180821"/>
                    <a:gd name="connsiteY1" fmla="*/ 2109788 h 2276195"/>
                    <a:gd name="connsiteX2" fmla="*/ 3083984 w 3180821"/>
                    <a:gd name="connsiteY2" fmla="*/ 2107899 h 2276195"/>
                    <a:gd name="connsiteX3" fmla="*/ 3060171 w 3180821"/>
                    <a:gd name="connsiteY3" fmla="*/ 2076161 h 2276195"/>
                    <a:gd name="connsiteX4" fmla="*/ 3042180 w 3180821"/>
                    <a:gd name="connsiteY4" fmla="*/ 2031200 h 2276195"/>
                    <a:gd name="connsiteX5" fmla="*/ 3036888 w 3180821"/>
                    <a:gd name="connsiteY5" fmla="*/ 1986767 h 2276195"/>
                    <a:gd name="connsiteX6" fmla="*/ 3040063 w 3180821"/>
                    <a:gd name="connsiteY6" fmla="*/ 1943393 h 2276195"/>
                    <a:gd name="connsiteX7" fmla="*/ 3048000 w 3180821"/>
                    <a:gd name="connsiteY7" fmla="*/ 1902134 h 2276195"/>
                    <a:gd name="connsiteX8" fmla="*/ 3064404 w 3180821"/>
                    <a:gd name="connsiteY8" fmla="*/ 1846593 h 2276195"/>
                    <a:gd name="connsiteX9" fmla="*/ 3071813 w 3180821"/>
                    <a:gd name="connsiteY9" fmla="*/ 1817501 h 2276195"/>
                    <a:gd name="connsiteX10" fmla="*/ 3076576 w 3180821"/>
                    <a:gd name="connsiteY10" fmla="*/ 1803748 h 2276195"/>
                    <a:gd name="connsiteX11" fmla="*/ 3095626 w 3180821"/>
                    <a:gd name="connsiteY11" fmla="*/ 1767250 h 2276195"/>
                    <a:gd name="connsiteX12" fmla="*/ 3142192 w 3180821"/>
                    <a:gd name="connsiteY12" fmla="*/ 1697427 h 2276195"/>
                    <a:gd name="connsiteX13" fmla="*/ 3180821 w 3180821"/>
                    <a:gd name="connsiteY13" fmla="*/ 1644531 h 2276195"/>
                    <a:gd name="connsiteX14" fmla="*/ 3045354 w 3180821"/>
                    <a:gd name="connsiteY14" fmla="*/ 1603802 h 2276195"/>
                    <a:gd name="connsiteX15" fmla="*/ 2453217 w 3180821"/>
                    <a:gd name="connsiteY15" fmla="*/ 1417079 h 2276195"/>
                    <a:gd name="connsiteX16" fmla="*/ 2216680 w 3180821"/>
                    <a:gd name="connsiteY16" fmla="*/ 1336678 h 2276195"/>
                    <a:gd name="connsiteX17" fmla="*/ 2145242 w 3180821"/>
                    <a:gd name="connsiteY17" fmla="*/ 1310230 h 2276195"/>
                    <a:gd name="connsiteX18" fmla="*/ 2119313 w 3180821"/>
                    <a:gd name="connsiteY18" fmla="*/ 1298064 h 2276195"/>
                    <a:gd name="connsiteX19" fmla="*/ 2116138 w 3180821"/>
                    <a:gd name="connsiteY19" fmla="*/ 1294361 h 2276195"/>
                    <a:gd name="connsiteX20" fmla="*/ 2103438 w 3180821"/>
                    <a:gd name="connsiteY20" fmla="*/ 1293303 h 2276195"/>
                    <a:gd name="connsiteX21" fmla="*/ 2083330 w 3180821"/>
                    <a:gd name="connsiteY21" fmla="*/ 1284311 h 2276195"/>
                    <a:gd name="connsiteX22" fmla="*/ 2064280 w 3180821"/>
                    <a:gd name="connsiteY22" fmla="*/ 1265268 h 2276195"/>
                    <a:gd name="connsiteX23" fmla="*/ 2062163 w 3180821"/>
                    <a:gd name="connsiteY23" fmla="*/ 1260508 h 2276195"/>
                    <a:gd name="connsiteX24" fmla="*/ 2001309 w 3180821"/>
                    <a:gd name="connsiteY24" fmla="*/ 1085423 h 2276195"/>
                    <a:gd name="connsiteX25" fmla="*/ 1991254 w 3180821"/>
                    <a:gd name="connsiteY25" fmla="*/ 1038874 h 2276195"/>
                    <a:gd name="connsiteX26" fmla="*/ 1974321 w 3180821"/>
                    <a:gd name="connsiteY26" fmla="*/ 990210 h 2276195"/>
                    <a:gd name="connsiteX27" fmla="*/ 1963209 w 3180821"/>
                    <a:gd name="connsiteY27" fmla="*/ 967994 h 2276195"/>
                    <a:gd name="connsiteX28" fmla="*/ 1951038 w 3180821"/>
                    <a:gd name="connsiteY28" fmla="*/ 952125 h 2276195"/>
                    <a:gd name="connsiteX29" fmla="*/ 1938867 w 3180821"/>
                    <a:gd name="connsiteY29" fmla="*/ 943133 h 2276195"/>
                    <a:gd name="connsiteX30" fmla="*/ 1927225 w 3180821"/>
                    <a:gd name="connsiteY30" fmla="*/ 939430 h 2276195"/>
                    <a:gd name="connsiteX31" fmla="*/ 1915054 w 3180821"/>
                    <a:gd name="connsiteY31" fmla="*/ 939959 h 2276195"/>
                    <a:gd name="connsiteX32" fmla="*/ 1898121 w 3180821"/>
                    <a:gd name="connsiteY32" fmla="*/ 946835 h 2276195"/>
                    <a:gd name="connsiteX33" fmla="*/ 1879071 w 3180821"/>
                    <a:gd name="connsiteY33" fmla="*/ 963762 h 2276195"/>
                    <a:gd name="connsiteX34" fmla="*/ 1858434 w 3180821"/>
                    <a:gd name="connsiteY34" fmla="*/ 991268 h 2276195"/>
                    <a:gd name="connsiteX35" fmla="*/ 1855788 w 3180821"/>
                    <a:gd name="connsiteY35" fmla="*/ 997086 h 2276195"/>
                    <a:gd name="connsiteX36" fmla="*/ 1846263 w 3180821"/>
                    <a:gd name="connsiteY36" fmla="*/ 1025121 h 2276195"/>
                    <a:gd name="connsiteX37" fmla="*/ 1827213 w 3180821"/>
                    <a:gd name="connsiteY37" fmla="*/ 1116102 h 2276195"/>
                    <a:gd name="connsiteX38" fmla="*/ 1805517 w 3180821"/>
                    <a:gd name="connsiteY38" fmla="*/ 1261566 h 2276195"/>
                    <a:gd name="connsiteX39" fmla="*/ 1802342 w 3180821"/>
                    <a:gd name="connsiteY39" fmla="*/ 1290658 h 2276195"/>
                    <a:gd name="connsiteX40" fmla="*/ 1790700 w 3180821"/>
                    <a:gd name="connsiteY40" fmla="*/ 1303353 h 2276195"/>
                    <a:gd name="connsiteX41" fmla="*/ 1770063 w 3180821"/>
                    <a:gd name="connsiteY41" fmla="*/ 1321867 h 2276195"/>
                    <a:gd name="connsiteX42" fmla="*/ 1751013 w 3180821"/>
                    <a:gd name="connsiteY42" fmla="*/ 1331388 h 2276195"/>
                    <a:gd name="connsiteX43" fmla="*/ 1735138 w 3180821"/>
                    <a:gd name="connsiteY43" fmla="*/ 1334562 h 2276195"/>
                    <a:gd name="connsiteX44" fmla="*/ 1720850 w 3180821"/>
                    <a:gd name="connsiteY44" fmla="*/ 1330859 h 2276195"/>
                    <a:gd name="connsiteX45" fmla="*/ 1708680 w 3180821"/>
                    <a:gd name="connsiteY45" fmla="*/ 1321867 h 2276195"/>
                    <a:gd name="connsiteX46" fmla="*/ 1692275 w 3180821"/>
                    <a:gd name="connsiteY46" fmla="*/ 1300180 h 2276195"/>
                    <a:gd name="connsiteX47" fmla="*/ 1677459 w 3180821"/>
                    <a:gd name="connsiteY47" fmla="*/ 1262095 h 2276195"/>
                    <a:gd name="connsiteX48" fmla="*/ 1667405 w 3180821"/>
                    <a:gd name="connsiteY48" fmla="*/ 1221894 h 2276195"/>
                    <a:gd name="connsiteX49" fmla="*/ 1659467 w 3180821"/>
                    <a:gd name="connsiteY49" fmla="*/ 1170585 h 2276195"/>
                    <a:gd name="connsiteX50" fmla="*/ 1658938 w 3180821"/>
                    <a:gd name="connsiteY50" fmla="*/ 1162650 h 2276195"/>
                    <a:gd name="connsiteX51" fmla="*/ 1655234 w 3180821"/>
                    <a:gd name="connsiteY51" fmla="*/ 1151542 h 2276195"/>
                    <a:gd name="connsiteX52" fmla="*/ 1646767 w 3180821"/>
                    <a:gd name="connsiteY52" fmla="*/ 1135145 h 2276195"/>
                    <a:gd name="connsiteX53" fmla="*/ 1636184 w 3180821"/>
                    <a:gd name="connsiteY53" fmla="*/ 1121921 h 2276195"/>
                    <a:gd name="connsiteX54" fmla="*/ 1624542 w 3180821"/>
                    <a:gd name="connsiteY54" fmla="*/ 1113457 h 2276195"/>
                    <a:gd name="connsiteX55" fmla="*/ 1604963 w 3180821"/>
                    <a:gd name="connsiteY55" fmla="*/ 1107110 h 2276195"/>
                    <a:gd name="connsiteX56" fmla="*/ 1577446 w 3180821"/>
                    <a:gd name="connsiteY56" fmla="*/ 1107639 h 2276195"/>
                    <a:gd name="connsiteX57" fmla="*/ 1537230 w 3180821"/>
                    <a:gd name="connsiteY57" fmla="*/ 1121392 h 2276195"/>
                    <a:gd name="connsiteX58" fmla="*/ 1499130 w 3180821"/>
                    <a:gd name="connsiteY58" fmla="*/ 1144137 h 2276195"/>
                    <a:gd name="connsiteX59" fmla="*/ 1494896 w 3180821"/>
                    <a:gd name="connsiteY59" fmla="*/ 1147311 h 2276195"/>
                    <a:gd name="connsiteX60" fmla="*/ 1475317 w 3180821"/>
                    <a:gd name="connsiteY60" fmla="*/ 1150484 h 2276195"/>
                    <a:gd name="connsiteX61" fmla="*/ 1445684 w 3180821"/>
                    <a:gd name="connsiteY61" fmla="*/ 1149426 h 2276195"/>
                    <a:gd name="connsiteX62" fmla="*/ 1426634 w 3180821"/>
                    <a:gd name="connsiteY62" fmla="*/ 1143608 h 2276195"/>
                    <a:gd name="connsiteX63" fmla="*/ 1414992 w 3180821"/>
                    <a:gd name="connsiteY63" fmla="*/ 1132500 h 2276195"/>
                    <a:gd name="connsiteX64" fmla="*/ 1409700 w 3180821"/>
                    <a:gd name="connsiteY64" fmla="*/ 1114515 h 2276195"/>
                    <a:gd name="connsiteX65" fmla="*/ 1412875 w 3180821"/>
                    <a:gd name="connsiteY65" fmla="*/ 1093886 h 2276195"/>
                    <a:gd name="connsiteX66" fmla="*/ 1413405 w 3180821"/>
                    <a:gd name="connsiteY66" fmla="*/ 1091770 h 2276195"/>
                    <a:gd name="connsiteX67" fmla="*/ 1421342 w 3180821"/>
                    <a:gd name="connsiteY67" fmla="*/ 1049453 h 2276195"/>
                    <a:gd name="connsiteX68" fmla="*/ 1429809 w 3180821"/>
                    <a:gd name="connsiteY68" fmla="*/ 975928 h 2276195"/>
                    <a:gd name="connsiteX69" fmla="*/ 1431925 w 3180821"/>
                    <a:gd name="connsiteY69" fmla="*/ 912453 h 2276195"/>
                    <a:gd name="connsiteX70" fmla="*/ 1429809 w 3180821"/>
                    <a:gd name="connsiteY70" fmla="*/ 858499 h 2276195"/>
                    <a:gd name="connsiteX71" fmla="*/ 1422930 w 3180821"/>
                    <a:gd name="connsiteY71" fmla="*/ 813538 h 2276195"/>
                    <a:gd name="connsiteX72" fmla="*/ 1411817 w 3180821"/>
                    <a:gd name="connsiteY72" fmla="*/ 775982 h 2276195"/>
                    <a:gd name="connsiteX73" fmla="*/ 1399117 w 3180821"/>
                    <a:gd name="connsiteY73" fmla="*/ 746360 h 2276195"/>
                    <a:gd name="connsiteX74" fmla="*/ 1383771 w 3180821"/>
                    <a:gd name="connsiteY74" fmla="*/ 723615 h 2276195"/>
                    <a:gd name="connsiteX75" fmla="*/ 1366838 w 3180821"/>
                    <a:gd name="connsiteY75" fmla="*/ 706159 h 2276195"/>
                    <a:gd name="connsiteX76" fmla="*/ 1349375 w 3180821"/>
                    <a:gd name="connsiteY76" fmla="*/ 692935 h 2276195"/>
                    <a:gd name="connsiteX77" fmla="*/ 1323446 w 3180821"/>
                    <a:gd name="connsiteY77" fmla="*/ 681827 h 2276195"/>
                    <a:gd name="connsiteX78" fmla="*/ 1282700 w 3180821"/>
                    <a:gd name="connsiteY78" fmla="*/ 676538 h 2276195"/>
                    <a:gd name="connsiteX79" fmla="*/ 1275821 w 3180821"/>
                    <a:gd name="connsiteY79" fmla="*/ 678125 h 2276195"/>
                    <a:gd name="connsiteX80" fmla="*/ 1264180 w 3180821"/>
                    <a:gd name="connsiteY80" fmla="*/ 681827 h 2276195"/>
                    <a:gd name="connsiteX81" fmla="*/ 1245659 w 3180821"/>
                    <a:gd name="connsiteY81" fmla="*/ 690291 h 2276195"/>
                    <a:gd name="connsiteX82" fmla="*/ 1223963 w 3180821"/>
                    <a:gd name="connsiteY82" fmla="*/ 707746 h 2276195"/>
                    <a:gd name="connsiteX83" fmla="*/ 1206500 w 3180821"/>
                    <a:gd name="connsiteY83" fmla="*/ 735252 h 2276195"/>
                    <a:gd name="connsiteX84" fmla="*/ 1199621 w 3180821"/>
                    <a:gd name="connsiteY84" fmla="*/ 765403 h 2276195"/>
                    <a:gd name="connsiteX85" fmla="*/ 1200680 w 3180821"/>
                    <a:gd name="connsiteY85" fmla="*/ 810364 h 2276195"/>
                    <a:gd name="connsiteX86" fmla="*/ 1212321 w 3180821"/>
                    <a:gd name="connsiteY86" fmla="*/ 852152 h 2276195"/>
                    <a:gd name="connsiteX87" fmla="*/ 1214438 w 3180821"/>
                    <a:gd name="connsiteY87" fmla="*/ 856913 h 2276195"/>
                    <a:gd name="connsiteX88" fmla="*/ 1220788 w 3180821"/>
                    <a:gd name="connsiteY88" fmla="*/ 870665 h 2276195"/>
                    <a:gd name="connsiteX89" fmla="*/ 1231371 w 3180821"/>
                    <a:gd name="connsiteY89" fmla="*/ 905577 h 2276195"/>
                    <a:gd name="connsiteX90" fmla="*/ 1243542 w 3180821"/>
                    <a:gd name="connsiteY90" fmla="*/ 966936 h 2276195"/>
                    <a:gd name="connsiteX91" fmla="*/ 1255184 w 3180821"/>
                    <a:gd name="connsiteY91" fmla="*/ 1083836 h 2276195"/>
                    <a:gd name="connsiteX92" fmla="*/ 1255184 w 3180821"/>
                    <a:gd name="connsiteY92" fmla="*/ 1107110 h 2276195"/>
                    <a:gd name="connsiteX93" fmla="*/ 1238780 w 3180821"/>
                    <a:gd name="connsiteY93" fmla="*/ 1120334 h 2276195"/>
                    <a:gd name="connsiteX94" fmla="*/ 1209146 w 3180821"/>
                    <a:gd name="connsiteY94" fmla="*/ 1140434 h 2276195"/>
                    <a:gd name="connsiteX95" fmla="*/ 1181630 w 3180821"/>
                    <a:gd name="connsiteY95" fmla="*/ 1151542 h 2276195"/>
                    <a:gd name="connsiteX96" fmla="*/ 1157288 w 3180821"/>
                    <a:gd name="connsiteY96" fmla="*/ 1155774 h 2276195"/>
                    <a:gd name="connsiteX97" fmla="*/ 1135592 w 3180821"/>
                    <a:gd name="connsiteY97" fmla="*/ 1152600 h 2276195"/>
                    <a:gd name="connsiteX98" fmla="*/ 1115484 w 3180821"/>
                    <a:gd name="connsiteY98" fmla="*/ 1143608 h 2276195"/>
                    <a:gd name="connsiteX99" fmla="*/ 1089555 w 3180821"/>
                    <a:gd name="connsiteY99" fmla="*/ 1122979 h 2276195"/>
                    <a:gd name="connsiteX100" fmla="*/ 1062038 w 3180821"/>
                    <a:gd name="connsiteY100" fmla="*/ 1084894 h 2276195"/>
                    <a:gd name="connsiteX101" fmla="*/ 1044046 w 3180821"/>
                    <a:gd name="connsiteY101" fmla="*/ 1043635 h 2276195"/>
                    <a:gd name="connsiteX102" fmla="*/ 1027113 w 3180821"/>
                    <a:gd name="connsiteY102" fmla="*/ 992326 h 2276195"/>
                    <a:gd name="connsiteX103" fmla="*/ 1025525 w 3180821"/>
                    <a:gd name="connsiteY103" fmla="*/ 983334 h 2276195"/>
                    <a:gd name="connsiteX104" fmla="*/ 1016000 w 3180821"/>
                    <a:gd name="connsiteY104" fmla="*/ 955828 h 2276195"/>
                    <a:gd name="connsiteX105" fmla="*/ 1001184 w 3180821"/>
                    <a:gd name="connsiteY105" fmla="*/ 882831 h 2276195"/>
                    <a:gd name="connsiteX106" fmla="*/ 992188 w 3180821"/>
                    <a:gd name="connsiteY106" fmla="*/ 796082 h 2276195"/>
                    <a:gd name="connsiteX107" fmla="*/ 987425 w 3180821"/>
                    <a:gd name="connsiteY107" fmla="*/ 704573 h 2276195"/>
                    <a:gd name="connsiteX108" fmla="*/ 987425 w 3180821"/>
                    <a:gd name="connsiteY108" fmla="*/ 488758 h 2276195"/>
                    <a:gd name="connsiteX109" fmla="*/ 990071 w 3180821"/>
                    <a:gd name="connsiteY109" fmla="*/ 437978 h 2276195"/>
                    <a:gd name="connsiteX110" fmla="*/ 981605 w 3180821"/>
                    <a:gd name="connsiteY110" fmla="*/ 415232 h 2276195"/>
                    <a:gd name="connsiteX111" fmla="*/ 964671 w 3180821"/>
                    <a:gd name="connsiteY111" fmla="*/ 378734 h 2276195"/>
                    <a:gd name="connsiteX112" fmla="*/ 947209 w 3180821"/>
                    <a:gd name="connsiteY112" fmla="*/ 352815 h 2276195"/>
                    <a:gd name="connsiteX113" fmla="*/ 931334 w 3180821"/>
                    <a:gd name="connsiteY113" fmla="*/ 335360 h 2276195"/>
                    <a:gd name="connsiteX114" fmla="*/ 914400 w 3180821"/>
                    <a:gd name="connsiteY114" fmla="*/ 325839 h 2276195"/>
                    <a:gd name="connsiteX115" fmla="*/ 899055 w 3180821"/>
                    <a:gd name="connsiteY115" fmla="*/ 323723 h 2276195"/>
                    <a:gd name="connsiteX116" fmla="*/ 884767 w 3180821"/>
                    <a:gd name="connsiteY116" fmla="*/ 326896 h 2276195"/>
                    <a:gd name="connsiteX117" fmla="*/ 869950 w 3180821"/>
                    <a:gd name="connsiteY117" fmla="*/ 334302 h 2276195"/>
                    <a:gd name="connsiteX118" fmla="*/ 850900 w 3180821"/>
                    <a:gd name="connsiteY118" fmla="*/ 352815 h 2276195"/>
                    <a:gd name="connsiteX119" fmla="*/ 829734 w 3180821"/>
                    <a:gd name="connsiteY119" fmla="*/ 382966 h 2276195"/>
                    <a:gd name="connsiteX120" fmla="*/ 809096 w 3180821"/>
                    <a:gd name="connsiteY120" fmla="*/ 424754 h 2276195"/>
                    <a:gd name="connsiteX121" fmla="*/ 805921 w 3180821"/>
                    <a:gd name="connsiteY121" fmla="*/ 433217 h 2276195"/>
                    <a:gd name="connsiteX122" fmla="*/ 800100 w 3180821"/>
                    <a:gd name="connsiteY122" fmla="*/ 459136 h 2276195"/>
                    <a:gd name="connsiteX123" fmla="*/ 796925 w 3180821"/>
                    <a:gd name="connsiteY123" fmla="*/ 514148 h 2276195"/>
                    <a:gd name="connsiteX124" fmla="*/ 804863 w 3180821"/>
                    <a:gd name="connsiteY124" fmla="*/ 569688 h 2276195"/>
                    <a:gd name="connsiteX125" fmla="*/ 819680 w 3180821"/>
                    <a:gd name="connsiteY125" fmla="*/ 624700 h 2276195"/>
                    <a:gd name="connsiteX126" fmla="*/ 849842 w 3180821"/>
                    <a:gd name="connsiteY126" fmla="*/ 701399 h 2276195"/>
                    <a:gd name="connsiteX127" fmla="*/ 892175 w 3180821"/>
                    <a:gd name="connsiteY127" fmla="*/ 783916 h 2276195"/>
                    <a:gd name="connsiteX128" fmla="*/ 906992 w 3180821"/>
                    <a:gd name="connsiteY128" fmla="*/ 811422 h 2276195"/>
                    <a:gd name="connsiteX129" fmla="*/ 918105 w 3180821"/>
                    <a:gd name="connsiteY129" fmla="*/ 835754 h 2276195"/>
                    <a:gd name="connsiteX130" fmla="*/ 932921 w 3180821"/>
                    <a:gd name="connsiteY130" fmla="*/ 891824 h 2276195"/>
                    <a:gd name="connsiteX131" fmla="*/ 942446 w 3180821"/>
                    <a:gd name="connsiteY131" fmla="*/ 966936 h 2276195"/>
                    <a:gd name="connsiteX132" fmla="*/ 943505 w 3180821"/>
                    <a:gd name="connsiteY132" fmla="*/ 979631 h 2276195"/>
                    <a:gd name="connsiteX133" fmla="*/ 938742 w 3180821"/>
                    <a:gd name="connsiteY133" fmla="*/ 982805 h 2276195"/>
                    <a:gd name="connsiteX134" fmla="*/ 929746 w 3180821"/>
                    <a:gd name="connsiteY134" fmla="*/ 984391 h 2276195"/>
                    <a:gd name="connsiteX135" fmla="*/ 914400 w 3180821"/>
                    <a:gd name="connsiteY135" fmla="*/ 979631 h 2276195"/>
                    <a:gd name="connsiteX136" fmla="*/ 892175 w 3180821"/>
                    <a:gd name="connsiteY136" fmla="*/ 961117 h 2276195"/>
                    <a:gd name="connsiteX137" fmla="*/ 869950 w 3180821"/>
                    <a:gd name="connsiteY137" fmla="*/ 934140 h 2276195"/>
                    <a:gd name="connsiteX138" fmla="*/ 821267 w 3180821"/>
                    <a:gd name="connsiteY138" fmla="*/ 853739 h 2276195"/>
                    <a:gd name="connsiteX139" fmla="*/ 810155 w 3180821"/>
                    <a:gd name="connsiteY139" fmla="*/ 830994 h 2276195"/>
                    <a:gd name="connsiteX140" fmla="*/ 790046 w 3180821"/>
                    <a:gd name="connsiteY140" fmla="*/ 802959 h 2276195"/>
                    <a:gd name="connsiteX141" fmla="*/ 757238 w 3180821"/>
                    <a:gd name="connsiteY141" fmla="*/ 768576 h 2276195"/>
                    <a:gd name="connsiteX142" fmla="*/ 738188 w 3180821"/>
                    <a:gd name="connsiteY142" fmla="*/ 756939 h 2276195"/>
                    <a:gd name="connsiteX143" fmla="*/ 728663 w 3180821"/>
                    <a:gd name="connsiteY143" fmla="*/ 754824 h 2276195"/>
                    <a:gd name="connsiteX144" fmla="*/ 716492 w 3180821"/>
                    <a:gd name="connsiteY144" fmla="*/ 758526 h 2276195"/>
                    <a:gd name="connsiteX145" fmla="*/ 706438 w 3180821"/>
                    <a:gd name="connsiteY145" fmla="*/ 773866 h 2276195"/>
                    <a:gd name="connsiteX146" fmla="*/ 703263 w 3180821"/>
                    <a:gd name="connsiteY146" fmla="*/ 796611 h 2276195"/>
                    <a:gd name="connsiteX147" fmla="*/ 705379 w 3180821"/>
                    <a:gd name="connsiteY147" fmla="*/ 820943 h 2276195"/>
                    <a:gd name="connsiteX148" fmla="*/ 713317 w 3180821"/>
                    <a:gd name="connsiteY148" fmla="*/ 843160 h 2276195"/>
                    <a:gd name="connsiteX149" fmla="*/ 718609 w 3180821"/>
                    <a:gd name="connsiteY149" fmla="*/ 851623 h 2276195"/>
                    <a:gd name="connsiteX150" fmla="*/ 733954 w 3180821"/>
                    <a:gd name="connsiteY150" fmla="*/ 873839 h 2276195"/>
                    <a:gd name="connsiteX151" fmla="*/ 784225 w 3180821"/>
                    <a:gd name="connsiteY151" fmla="*/ 963762 h 2276195"/>
                    <a:gd name="connsiteX152" fmla="*/ 865717 w 3180821"/>
                    <a:gd name="connsiteY152" fmla="*/ 1119805 h 2276195"/>
                    <a:gd name="connsiteX153" fmla="*/ 882121 w 3180821"/>
                    <a:gd name="connsiteY153" fmla="*/ 1152600 h 2276195"/>
                    <a:gd name="connsiteX154" fmla="*/ 886355 w 3180821"/>
                    <a:gd name="connsiteY154" fmla="*/ 1171643 h 2276195"/>
                    <a:gd name="connsiteX155" fmla="*/ 886355 w 3180821"/>
                    <a:gd name="connsiteY155" fmla="*/ 1199149 h 2276195"/>
                    <a:gd name="connsiteX156" fmla="*/ 879475 w 3180821"/>
                    <a:gd name="connsiteY156" fmla="*/ 1217133 h 2276195"/>
                    <a:gd name="connsiteX157" fmla="*/ 867834 w 3180821"/>
                    <a:gd name="connsiteY157" fmla="*/ 1228241 h 2276195"/>
                    <a:gd name="connsiteX158" fmla="*/ 847196 w 3180821"/>
                    <a:gd name="connsiteY158" fmla="*/ 1233531 h 2276195"/>
                    <a:gd name="connsiteX159" fmla="*/ 824442 w 3180821"/>
                    <a:gd name="connsiteY159" fmla="*/ 1229299 h 2276195"/>
                    <a:gd name="connsiteX160" fmla="*/ 821267 w 3180821"/>
                    <a:gd name="connsiteY160" fmla="*/ 1228770 h 2276195"/>
                    <a:gd name="connsiteX161" fmla="*/ 637646 w 3180821"/>
                    <a:gd name="connsiteY161" fmla="*/ 807190 h 2276195"/>
                    <a:gd name="connsiteX162" fmla="*/ 515938 w 3180821"/>
                    <a:gd name="connsiteY162" fmla="*/ 524727 h 2276195"/>
                    <a:gd name="connsiteX163" fmla="*/ 488421 w 3180821"/>
                    <a:gd name="connsiteY163" fmla="*/ 459136 h 2276195"/>
                    <a:gd name="connsiteX164" fmla="*/ 436034 w 3180821"/>
                    <a:gd name="connsiteY164" fmla="*/ 345939 h 2276195"/>
                    <a:gd name="connsiteX165" fmla="*/ 385763 w 3180821"/>
                    <a:gd name="connsiteY165" fmla="*/ 251255 h 2276195"/>
                    <a:gd name="connsiteX166" fmla="*/ 337609 w 3180821"/>
                    <a:gd name="connsiteY166" fmla="*/ 175614 h 2276195"/>
                    <a:gd name="connsiteX167" fmla="*/ 291571 w 3180821"/>
                    <a:gd name="connsiteY167" fmla="*/ 115842 h 2276195"/>
                    <a:gd name="connsiteX168" fmla="*/ 248179 w 3180821"/>
                    <a:gd name="connsiteY168" fmla="*/ 70881 h 2276195"/>
                    <a:gd name="connsiteX169" fmla="*/ 207963 w 3180821"/>
                    <a:gd name="connsiteY169" fmla="*/ 38085 h 2276195"/>
                    <a:gd name="connsiteX170" fmla="*/ 171450 w 3180821"/>
                    <a:gd name="connsiteY170" fmla="*/ 16398 h 2276195"/>
                    <a:gd name="connsiteX171" fmla="*/ 137584 w 3180821"/>
                    <a:gd name="connsiteY171" fmla="*/ 4232 h 2276195"/>
                    <a:gd name="connsiteX172" fmla="*/ 107421 w 3180821"/>
                    <a:gd name="connsiteY172" fmla="*/ 0 h 2276195"/>
                    <a:gd name="connsiteX173" fmla="*/ 80434 w 3180821"/>
                    <a:gd name="connsiteY173" fmla="*/ 1587 h 2276195"/>
                    <a:gd name="connsiteX174" fmla="*/ 58738 w 3180821"/>
                    <a:gd name="connsiteY174" fmla="*/ 6877 h 2276195"/>
                    <a:gd name="connsiteX175" fmla="*/ 17463 w 3180821"/>
                    <a:gd name="connsiteY175" fmla="*/ 28035 h 2276195"/>
                    <a:gd name="connsiteX176" fmla="*/ 10584 w 3180821"/>
                    <a:gd name="connsiteY176" fmla="*/ 34911 h 2276195"/>
                    <a:gd name="connsiteX177" fmla="*/ 6879 w 3180821"/>
                    <a:gd name="connsiteY177" fmla="*/ 40201 h 2276195"/>
                    <a:gd name="connsiteX178" fmla="*/ 1588 w 3180821"/>
                    <a:gd name="connsiteY178" fmla="*/ 53425 h 2276195"/>
                    <a:gd name="connsiteX179" fmla="*/ 0 w 3180821"/>
                    <a:gd name="connsiteY179" fmla="*/ 79344 h 2276195"/>
                    <a:gd name="connsiteX180" fmla="*/ 7409 w 3180821"/>
                    <a:gd name="connsiteY180" fmla="*/ 122719 h 2276195"/>
                    <a:gd name="connsiteX181" fmla="*/ 25929 w 3180821"/>
                    <a:gd name="connsiteY181" fmla="*/ 175085 h 2276195"/>
                    <a:gd name="connsiteX182" fmla="*/ 68263 w 3180821"/>
                    <a:gd name="connsiteY182" fmla="*/ 265537 h 2276195"/>
                    <a:gd name="connsiteX183" fmla="*/ 146050 w 3180821"/>
                    <a:gd name="connsiteY183" fmla="*/ 403066 h 2276195"/>
                    <a:gd name="connsiteX184" fmla="*/ 235479 w 3180821"/>
                    <a:gd name="connsiteY184" fmla="*/ 541653 h 2276195"/>
                    <a:gd name="connsiteX185" fmla="*/ 322263 w 3180821"/>
                    <a:gd name="connsiteY185" fmla="*/ 668603 h 2276195"/>
                    <a:gd name="connsiteX186" fmla="*/ 422804 w 3180821"/>
                    <a:gd name="connsiteY186" fmla="*/ 808777 h 2276195"/>
                    <a:gd name="connsiteX187" fmla="*/ 439738 w 3180821"/>
                    <a:gd name="connsiteY187" fmla="*/ 830465 h 2276195"/>
                    <a:gd name="connsiteX188" fmla="*/ 466196 w 3180821"/>
                    <a:gd name="connsiteY188" fmla="*/ 875426 h 2276195"/>
                    <a:gd name="connsiteX189" fmla="*/ 516467 w 3180821"/>
                    <a:gd name="connsiteY189" fmla="*/ 970639 h 2276195"/>
                    <a:gd name="connsiteX190" fmla="*/ 564092 w 3180821"/>
                    <a:gd name="connsiteY190" fmla="*/ 1069554 h 2276195"/>
                    <a:gd name="connsiteX191" fmla="*/ 606425 w 3180821"/>
                    <a:gd name="connsiteY191" fmla="*/ 1172172 h 2276195"/>
                    <a:gd name="connsiteX192" fmla="*/ 664634 w 3180821"/>
                    <a:gd name="connsiteY192" fmla="*/ 1327685 h 2276195"/>
                    <a:gd name="connsiteX193" fmla="*/ 729192 w 3180821"/>
                    <a:gd name="connsiteY193" fmla="*/ 1531863 h 2276195"/>
                    <a:gd name="connsiteX194" fmla="*/ 779463 w 3180821"/>
                    <a:gd name="connsiteY194" fmla="*/ 1720172 h 2276195"/>
                    <a:gd name="connsiteX195" fmla="*/ 815975 w 3180821"/>
                    <a:gd name="connsiteY195" fmla="*/ 1879389 h 2276195"/>
                    <a:gd name="connsiteX196" fmla="*/ 848784 w 3180821"/>
                    <a:gd name="connsiteY196" fmla="*/ 2045482 h 2276195"/>
                    <a:gd name="connsiteX197" fmla="*/ 852488 w 3180821"/>
                    <a:gd name="connsiteY197" fmla="*/ 2069814 h 2276195"/>
                    <a:gd name="connsiteX198" fmla="*/ 661770 w 3180821"/>
                    <a:gd name="connsiteY198" fmla="*/ 2117118 h 2276195"/>
                    <a:gd name="connsiteX199" fmla="*/ 403631 w 3180821"/>
                    <a:gd name="connsiteY199" fmla="*/ 2276195 h 2276195"/>
                    <a:gd name="connsiteX0" fmla="*/ 403631 w 3180821"/>
                    <a:gd name="connsiteY0" fmla="*/ 2276195 h 2276195"/>
                    <a:gd name="connsiteX1" fmla="*/ 3085922 w 3180821"/>
                    <a:gd name="connsiteY1" fmla="*/ 2109788 h 2276195"/>
                    <a:gd name="connsiteX2" fmla="*/ 3083984 w 3180821"/>
                    <a:gd name="connsiteY2" fmla="*/ 2107899 h 2276195"/>
                    <a:gd name="connsiteX3" fmla="*/ 3060171 w 3180821"/>
                    <a:gd name="connsiteY3" fmla="*/ 2076161 h 2276195"/>
                    <a:gd name="connsiteX4" fmla="*/ 3042180 w 3180821"/>
                    <a:gd name="connsiteY4" fmla="*/ 2031200 h 2276195"/>
                    <a:gd name="connsiteX5" fmla="*/ 3036888 w 3180821"/>
                    <a:gd name="connsiteY5" fmla="*/ 1986767 h 2276195"/>
                    <a:gd name="connsiteX6" fmla="*/ 3040063 w 3180821"/>
                    <a:gd name="connsiteY6" fmla="*/ 1943393 h 2276195"/>
                    <a:gd name="connsiteX7" fmla="*/ 3048000 w 3180821"/>
                    <a:gd name="connsiteY7" fmla="*/ 1902134 h 2276195"/>
                    <a:gd name="connsiteX8" fmla="*/ 3064404 w 3180821"/>
                    <a:gd name="connsiteY8" fmla="*/ 1846593 h 2276195"/>
                    <a:gd name="connsiteX9" fmla="*/ 3071813 w 3180821"/>
                    <a:gd name="connsiteY9" fmla="*/ 1817501 h 2276195"/>
                    <a:gd name="connsiteX10" fmla="*/ 3076576 w 3180821"/>
                    <a:gd name="connsiteY10" fmla="*/ 1803748 h 2276195"/>
                    <a:gd name="connsiteX11" fmla="*/ 3095626 w 3180821"/>
                    <a:gd name="connsiteY11" fmla="*/ 1767250 h 2276195"/>
                    <a:gd name="connsiteX12" fmla="*/ 3142192 w 3180821"/>
                    <a:gd name="connsiteY12" fmla="*/ 1697427 h 2276195"/>
                    <a:gd name="connsiteX13" fmla="*/ 3180821 w 3180821"/>
                    <a:gd name="connsiteY13" fmla="*/ 1644531 h 2276195"/>
                    <a:gd name="connsiteX14" fmla="*/ 3045354 w 3180821"/>
                    <a:gd name="connsiteY14" fmla="*/ 1603802 h 2276195"/>
                    <a:gd name="connsiteX15" fmla="*/ 2453217 w 3180821"/>
                    <a:gd name="connsiteY15" fmla="*/ 1417079 h 2276195"/>
                    <a:gd name="connsiteX16" fmla="*/ 2216680 w 3180821"/>
                    <a:gd name="connsiteY16" fmla="*/ 1336678 h 2276195"/>
                    <a:gd name="connsiteX17" fmla="*/ 2145242 w 3180821"/>
                    <a:gd name="connsiteY17" fmla="*/ 1310230 h 2276195"/>
                    <a:gd name="connsiteX18" fmla="*/ 2119313 w 3180821"/>
                    <a:gd name="connsiteY18" fmla="*/ 1298064 h 2276195"/>
                    <a:gd name="connsiteX19" fmla="*/ 2116138 w 3180821"/>
                    <a:gd name="connsiteY19" fmla="*/ 1294361 h 2276195"/>
                    <a:gd name="connsiteX20" fmla="*/ 2103438 w 3180821"/>
                    <a:gd name="connsiteY20" fmla="*/ 1293303 h 2276195"/>
                    <a:gd name="connsiteX21" fmla="*/ 2083330 w 3180821"/>
                    <a:gd name="connsiteY21" fmla="*/ 1284311 h 2276195"/>
                    <a:gd name="connsiteX22" fmla="*/ 2064280 w 3180821"/>
                    <a:gd name="connsiteY22" fmla="*/ 1265268 h 2276195"/>
                    <a:gd name="connsiteX23" fmla="*/ 2062163 w 3180821"/>
                    <a:gd name="connsiteY23" fmla="*/ 1260508 h 2276195"/>
                    <a:gd name="connsiteX24" fmla="*/ 2001309 w 3180821"/>
                    <a:gd name="connsiteY24" fmla="*/ 1085423 h 2276195"/>
                    <a:gd name="connsiteX25" fmla="*/ 1991254 w 3180821"/>
                    <a:gd name="connsiteY25" fmla="*/ 1038874 h 2276195"/>
                    <a:gd name="connsiteX26" fmla="*/ 1974321 w 3180821"/>
                    <a:gd name="connsiteY26" fmla="*/ 990210 h 2276195"/>
                    <a:gd name="connsiteX27" fmla="*/ 1963209 w 3180821"/>
                    <a:gd name="connsiteY27" fmla="*/ 967994 h 2276195"/>
                    <a:gd name="connsiteX28" fmla="*/ 1951038 w 3180821"/>
                    <a:gd name="connsiteY28" fmla="*/ 952125 h 2276195"/>
                    <a:gd name="connsiteX29" fmla="*/ 1938867 w 3180821"/>
                    <a:gd name="connsiteY29" fmla="*/ 943133 h 2276195"/>
                    <a:gd name="connsiteX30" fmla="*/ 1927225 w 3180821"/>
                    <a:gd name="connsiteY30" fmla="*/ 939430 h 2276195"/>
                    <a:gd name="connsiteX31" fmla="*/ 1915054 w 3180821"/>
                    <a:gd name="connsiteY31" fmla="*/ 939959 h 2276195"/>
                    <a:gd name="connsiteX32" fmla="*/ 1898121 w 3180821"/>
                    <a:gd name="connsiteY32" fmla="*/ 946835 h 2276195"/>
                    <a:gd name="connsiteX33" fmla="*/ 1879071 w 3180821"/>
                    <a:gd name="connsiteY33" fmla="*/ 963762 h 2276195"/>
                    <a:gd name="connsiteX34" fmla="*/ 1858434 w 3180821"/>
                    <a:gd name="connsiteY34" fmla="*/ 991268 h 2276195"/>
                    <a:gd name="connsiteX35" fmla="*/ 1855788 w 3180821"/>
                    <a:gd name="connsiteY35" fmla="*/ 997086 h 2276195"/>
                    <a:gd name="connsiteX36" fmla="*/ 1846263 w 3180821"/>
                    <a:gd name="connsiteY36" fmla="*/ 1025121 h 2276195"/>
                    <a:gd name="connsiteX37" fmla="*/ 1827213 w 3180821"/>
                    <a:gd name="connsiteY37" fmla="*/ 1116102 h 2276195"/>
                    <a:gd name="connsiteX38" fmla="*/ 1805517 w 3180821"/>
                    <a:gd name="connsiteY38" fmla="*/ 1261566 h 2276195"/>
                    <a:gd name="connsiteX39" fmla="*/ 1802342 w 3180821"/>
                    <a:gd name="connsiteY39" fmla="*/ 1290658 h 2276195"/>
                    <a:gd name="connsiteX40" fmla="*/ 1790700 w 3180821"/>
                    <a:gd name="connsiteY40" fmla="*/ 1303353 h 2276195"/>
                    <a:gd name="connsiteX41" fmla="*/ 1770063 w 3180821"/>
                    <a:gd name="connsiteY41" fmla="*/ 1321867 h 2276195"/>
                    <a:gd name="connsiteX42" fmla="*/ 1751013 w 3180821"/>
                    <a:gd name="connsiteY42" fmla="*/ 1331388 h 2276195"/>
                    <a:gd name="connsiteX43" fmla="*/ 1735138 w 3180821"/>
                    <a:gd name="connsiteY43" fmla="*/ 1334562 h 2276195"/>
                    <a:gd name="connsiteX44" fmla="*/ 1720850 w 3180821"/>
                    <a:gd name="connsiteY44" fmla="*/ 1330859 h 2276195"/>
                    <a:gd name="connsiteX45" fmla="*/ 1708680 w 3180821"/>
                    <a:gd name="connsiteY45" fmla="*/ 1321867 h 2276195"/>
                    <a:gd name="connsiteX46" fmla="*/ 1692275 w 3180821"/>
                    <a:gd name="connsiteY46" fmla="*/ 1300180 h 2276195"/>
                    <a:gd name="connsiteX47" fmla="*/ 1677459 w 3180821"/>
                    <a:gd name="connsiteY47" fmla="*/ 1262095 h 2276195"/>
                    <a:gd name="connsiteX48" fmla="*/ 1667405 w 3180821"/>
                    <a:gd name="connsiteY48" fmla="*/ 1221894 h 2276195"/>
                    <a:gd name="connsiteX49" fmla="*/ 1659467 w 3180821"/>
                    <a:gd name="connsiteY49" fmla="*/ 1170585 h 2276195"/>
                    <a:gd name="connsiteX50" fmla="*/ 1658938 w 3180821"/>
                    <a:gd name="connsiteY50" fmla="*/ 1162650 h 2276195"/>
                    <a:gd name="connsiteX51" fmla="*/ 1655234 w 3180821"/>
                    <a:gd name="connsiteY51" fmla="*/ 1151542 h 2276195"/>
                    <a:gd name="connsiteX52" fmla="*/ 1646767 w 3180821"/>
                    <a:gd name="connsiteY52" fmla="*/ 1135145 h 2276195"/>
                    <a:gd name="connsiteX53" fmla="*/ 1636184 w 3180821"/>
                    <a:gd name="connsiteY53" fmla="*/ 1121921 h 2276195"/>
                    <a:gd name="connsiteX54" fmla="*/ 1624542 w 3180821"/>
                    <a:gd name="connsiteY54" fmla="*/ 1113457 h 2276195"/>
                    <a:gd name="connsiteX55" fmla="*/ 1604963 w 3180821"/>
                    <a:gd name="connsiteY55" fmla="*/ 1107110 h 2276195"/>
                    <a:gd name="connsiteX56" fmla="*/ 1577446 w 3180821"/>
                    <a:gd name="connsiteY56" fmla="*/ 1107639 h 2276195"/>
                    <a:gd name="connsiteX57" fmla="*/ 1537230 w 3180821"/>
                    <a:gd name="connsiteY57" fmla="*/ 1121392 h 2276195"/>
                    <a:gd name="connsiteX58" fmla="*/ 1499130 w 3180821"/>
                    <a:gd name="connsiteY58" fmla="*/ 1144137 h 2276195"/>
                    <a:gd name="connsiteX59" fmla="*/ 1494896 w 3180821"/>
                    <a:gd name="connsiteY59" fmla="*/ 1147311 h 2276195"/>
                    <a:gd name="connsiteX60" fmla="*/ 1475317 w 3180821"/>
                    <a:gd name="connsiteY60" fmla="*/ 1150484 h 2276195"/>
                    <a:gd name="connsiteX61" fmla="*/ 1445684 w 3180821"/>
                    <a:gd name="connsiteY61" fmla="*/ 1149426 h 2276195"/>
                    <a:gd name="connsiteX62" fmla="*/ 1426634 w 3180821"/>
                    <a:gd name="connsiteY62" fmla="*/ 1143608 h 2276195"/>
                    <a:gd name="connsiteX63" fmla="*/ 1414992 w 3180821"/>
                    <a:gd name="connsiteY63" fmla="*/ 1132500 h 2276195"/>
                    <a:gd name="connsiteX64" fmla="*/ 1409700 w 3180821"/>
                    <a:gd name="connsiteY64" fmla="*/ 1114515 h 2276195"/>
                    <a:gd name="connsiteX65" fmla="*/ 1412875 w 3180821"/>
                    <a:gd name="connsiteY65" fmla="*/ 1093886 h 2276195"/>
                    <a:gd name="connsiteX66" fmla="*/ 1413405 w 3180821"/>
                    <a:gd name="connsiteY66" fmla="*/ 1091770 h 2276195"/>
                    <a:gd name="connsiteX67" fmla="*/ 1421342 w 3180821"/>
                    <a:gd name="connsiteY67" fmla="*/ 1049453 h 2276195"/>
                    <a:gd name="connsiteX68" fmla="*/ 1429809 w 3180821"/>
                    <a:gd name="connsiteY68" fmla="*/ 975928 h 2276195"/>
                    <a:gd name="connsiteX69" fmla="*/ 1431925 w 3180821"/>
                    <a:gd name="connsiteY69" fmla="*/ 912453 h 2276195"/>
                    <a:gd name="connsiteX70" fmla="*/ 1429809 w 3180821"/>
                    <a:gd name="connsiteY70" fmla="*/ 858499 h 2276195"/>
                    <a:gd name="connsiteX71" fmla="*/ 1422930 w 3180821"/>
                    <a:gd name="connsiteY71" fmla="*/ 813538 h 2276195"/>
                    <a:gd name="connsiteX72" fmla="*/ 1411817 w 3180821"/>
                    <a:gd name="connsiteY72" fmla="*/ 775982 h 2276195"/>
                    <a:gd name="connsiteX73" fmla="*/ 1399117 w 3180821"/>
                    <a:gd name="connsiteY73" fmla="*/ 746360 h 2276195"/>
                    <a:gd name="connsiteX74" fmla="*/ 1383771 w 3180821"/>
                    <a:gd name="connsiteY74" fmla="*/ 723615 h 2276195"/>
                    <a:gd name="connsiteX75" fmla="*/ 1366838 w 3180821"/>
                    <a:gd name="connsiteY75" fmla="*/ 706159 h 2276195"/>
                    <a:gd name="connsiteX76" fmla="*/ 1349375 w 3180821"/>
                    <a:gd name="connsiteY76" fmla="*/ 692935 h 2276195"/>
                    <a:gd name="connsiteX77" fmla="*/ 1323446 w 3180821"/>
                    <a:gd name="connsiteY77" fmla="*/ 681827 h 2276195"/>
                    <a:gd name="connsiteX78" fmla="*/ 1282700 w 3180821"/>
                    <a:gd name="connsiteY78" fmla="*/ 676538 h 2276195"/>
                    <a:gd name="connsiteX79" fmla="*/ 1275821 w 3180821"/>
                    <a:gd name="connsiteY79" fmla="*/ 678125 h 2276195"/>
                    <a:gd name="connsiteX80" fmla="*/ 1264180 w 3180821"/>
                    <a:gd name="connsiteY80" fmla="*/ 681827 h 2276195"/>
                    <a:gd name="connsiteX81" fmla="*/ 1245659 w 3180821"/>
                    <a:gd name="connsiteY81" fmla="*/ 690291 h 2276195"/>
                    <a:gd name="connsiteX82" fmla="*/ 1223963 w 3180821"/>
                    <a:gd name="connsiteY82" fmla="*/ 707746 h 2276195"/>
                    <a:gd name="connsiteX83" fmla="*/ 1206500 w 3180821"/>
                    <a:gd name="connsiteY83" fmla="*/ 735252 h 2276195"/>
                    <a:gd name="connsiteX84" fmla="*/ 1199621 w 3180821"/>
                    <a:gd name="connsiteY84" fmla="*/ 765403 h 2276195"/>
                    <a:gd name="connsiteX85" fmla="*/ 1200680 w 3180821"/>
                    <a:gd name="connsiteY85" fmla="*/ 810364 h 2276195"/>
                    <a:gd name="connsiteX86" fmla="*/ 1212321 w 3180821"/>
                    <a:gd name="connsiteY86" fmla="*/ 852152 h 2276195"/>
                    <a:gd name="connsiteX87" fmla="*/ 1214438 w 3180821"/>
                    <a:gd name="connsiteY87" fmla="*/ 856913 h 2276195"/>
                    <a:gd name="connsiteX88" fmla="*/ 1220788 w 3180821"/>
                    <a:gd name="connsiteY88" fmla="*/ 870665 h 2276195"/>
                    <a:gd name="connsiteX89" fmla="*/ 1231371 w 3180821"/>
                    <a:gd name="connsiteY89" fmla="*/ 905577 h 2276195"/>
                    <a:gd name="connsiteX90" fmla="*/ 1243542 w 3180821"/>
                    <a:gd name="connsiteY90" fmla="*/ 966936 h 2276195"/>
                    <a:gd name="connsiteX91" fmla="*/ 1255184 w 3180821"/>
                    <a:gd name="connsiteY91" fmla="*/ 1083836 h 2276195"/>
                    <a:gd name="connsiteX92" fmla="*/ 1255184 w 3180821"/>
                    <a:gd name="connsiteY92" fmla="*/ 1107110 h 2276195"/>
                    <a:gd name="connsiteX93" fmla="*/ 1238780 w 3180821"/>
                    <a:gd name="connsiteY93" fmla="*/ 1120334 h 2276195"/>
                    <a:gd name="connsiteX94" fmla="*/ 1209146 w 3180821"/>
                    <a:gd name="connsiteY94" fmla="*/ 1140434 h 2276195"/>
                    <a:gd name="connsiteX95" fmla="*/ 1181630 w 3180821"/>
                    <a:gd name="connsiteY95" fmla="*/ 1151542 h 2276195"/>
                    <a:gd name="connsiteX96" fmla="*/ 1157288 w 3180821"/>
                    <a:gd name="connsiteY96" fmla="*/ 1155774 h 2276195"/>
                    <a:gd name="connsiteX97" fmla="*/ 1135592 w 3180821"/>
                    <a:gd name="connsiteY97" fmla="*/ 1152600 h 2276195"/>
                    <a:gd name="connsiteX98" fmla="*/ 1115484 w 3180821"/>
                    <a:gd name="connsiteY98" fmla="*/ 1143608 h 2276195"/>
                    <a:gd name="connsiteX99" fmla="*/ 1089555 w 3180821"/>
                    <a:gd name="connsiteY99" fmla="*/ 1122979 h 2276195"/>
                    <a:gd name="connsiteX100" fmla="*/ 1062038 w 3180821"/>
                    <a:gd name="connsiteY100" fmla="*/ 1084894 h 2276195"/>
                    <a:gd name="connsiteX101" fmla="*/ 1044046 w 3180821"/>
                    <a:gd name="connsiteY101" fmla="*/ 1043635 h 2276195"/>
                    <a:gd name="connsiteX102" fmla="*/ 1027113 w 3180821"/>
                    <a:gd name="connsiteY102" fmla="*/ 992326 h 2276195"/>
                    <a:gd name="connsiteX103" fmla="*/ 1025525 w 3180821"/>
                    <a:gd name="connsiteY103" fmla="*/ 983334 h 2276195"/>
                    <a:gd name="connsiteX104" fmla="*/ 1016000 w 3180821"/>
                    <a:gd name="connsiteY104" fmla="*/ 955828 h 2276195"/>
                    <a:gd name="connsiteX105" fmla="*/ 1001184 w 3180821"/>
                    <a:gd name="connsiteY105" fmla="*/ 882831 h 2276195"/>
                    <a:gd name="connsiteX106" fmla="*/ 992188 w 3180821"/>
                    <a:gd name="connsiteY106" fmla="*/ 796082 h 2276195"/>
                    <a:gd name="connsiteX107" fmla="*/ 987425 w 3180821"/>
                    <a:gd name="connsiteY107" fmla="*/ 704573 h 2276195"/>
                    <a:gd name="connsiteX108" fmla="*/ 987425 w 3180821"/>
                    <a:gd name="connsiteY108" fmla="*/ 488758 h 2276195"/>
                    <a:gd name="connsiteX109" fmla="*/ 990071 w 3180821"/>
                    <a:gd name="connsiteY109" fmla="*/ 437978 h 2276195"/>
                    <a:gd name="connsiteX110" fmla="*/ 981605 w 3180821"/>
                    <a:gd name="connsiteY110" fmla="*/ 415232 h 2276195"/>
                    <a:gd name="connsiteX111" fmla="*/ 964671 w 3180821"/>
                    <a:gd name="connsiteY111" fmla="*/ 378734 h 2276195"/>
                    <a:gd name="connsiteX112" fmla="*/ 947209 w 3180821"/>
                    <a:gd name="connsiteY112" fmla="*/ 352815 h 2276195"/>
                    <a:gd name="connsiteX113" fmla="*/ 931334 w 3180821"/>
                    <a:gd name="connsiteY113" fmla="*/ 335360 h 2276195"/>
                    <a:gd name="connsiteX114" fmla="*/ 914400 w 3180821"/>
                    <a:gd name="connsiteY114" fmla="*/ 325839 h 2276195"/>
                    <a:gd name="connsiteX115" fmla="*/ 899055 w 3180821"/>
                    <a:gd name="connsiteY115" fmla="*/ 323723 h 2276195"/>
                    <a:gd name="connsiteX116" fmla="*/ 884767 w 3180821"/>
                    <a:gd name="connsiteY116" fmla="*/ 326896 h 2276195"/>
                    <a:gd name="connsiteX117" fmla="*/ 869950 w 3180821"/>
                    <a:gd name="connsiteY117" fmla="*/ 334302 h 2276195"/>
                    <a:gd name="connsiteX118" fmla="*/ 850900 w 3180821"/>
                    <a:gd name="connsiteY118" fmla="*/ 352815 h 2276195"/>
                    <a:gd name="connsiteX119" fmla="*/ 829734 w 3180821"/>
                    <a:gd name="connsiteY119" fmla="*/ 382966 h 2276195"/>
                    <a:gd name="connsiteX120" fmla="*/ 809096 w 3180821"/>
                    <a:gd name="connsiteY120" fmla="*/ 424754 h 2276195"/>
                    <a:gd name="connsiteX121" fmla="*/ 805921 w 3180821"/>
                    <a:gd name="connsiteY121" fmla="*/ 433217 h 2276195"/>
                    <a:gd name="connsiteX122" fmla="*/ 800100 w 3180821"/>
                    <a:gd name="connsiteY122" fmla="*/ 459136 h 2276195"/>
                    <a:gd name="connsiteX123" fmla="*/ 796925 w 3180821"/>
                    <a:gd name="connsiteY123" fmla="*/ 514148 h 2276195"/>
                    <a:gd name="connsiteX124" fmla="*/ 804863 w 3180821"/>
                    <a:gd name="connsiteY124" fmla="*/ 569688 h 2276195"/>
                    <a:gd name="connsiteX125" fmla="*/ 819680 w 3180821"/>
                    <a:gd name="connsiteY125" fmla="*/ 624700 h 2276195"/>
                    <a:gd name="connsiteX126" fmla="*/ 849842 w 3180821"/>
                    <a:gd name="connsiteY126" fmla="*/ 701399 h 2276195"/>
                    <a:gd name="connsiteX127" fmla="*/ 892175 w 3180821"/>
                    <a:gd name="connsiteY127" fmla="*/ 783916 h 2276195"/>
                    <a:gd name="connsiteX128" fmla="*/ 906992 w 3180821"/>
                    <a:gd name="connsiteY128" fmla="*/ 811422 h 2276195"/>
                    <a:gd name="connsiteX129" fmla="*/ 918105 w 3180821"/>
                    <a:gd name="connsiteY129" fmla="*/ 835754 h 2276195"/>
                    <a:gd name="connsiteX130" fmla="*/ 932921 w 3180821"/>
                    <a:gd name="connsiteY130" fmla="*/ 891824 h 2276195"/>
                    <a:gd name="connsiteX131" fmla="*/ 942446 w 3180821"/>
                    <a:gd name="connsiteY131" fmla="*/ 966936 h 2276195"/>
                    <a:gd name="connsiteX132" fmla="*/ 943505 w 3180821"/>
                    <a:gd name="connsiteY132" fmla="*/ 979631 h 2276195"/>
                    <a:gd name="connsiteX133" fmla="*/ 938742 w 3180821"/>
                    <a:gd name="connsiteY133" fmla="*/ 982805 h 2276195"/>
                    <a:gd name="connsiteX134" fmla="*/ 929746 w 3180821"/>
                    <a:gd name="connsiteY134" fmla="*/ 984391 h 2276195"/>
                    <a:gd name="connsiteX135" fmla="*/ 914400 w 3180821"/>
                    <a:gd name="connsiteY135" fmla="*/ 979631 h 2276195"/>
                    <a:gd name="connsiteX136" fmla="*/ 892175 w 3180821"/>
                    <a:gd name="connsiteY136" fmla="*/ 961117 h 2276195"/>
                    <a:gd name="connsiteX137" fmla="*/ 869950 w 3180821"/>
                    <a:gd name="connsiteY137" fmla="*/ 934140 h 2276195"/>
                    <a:gd name="connsiteX138" fmla="*/ 821267 w 3180821"/>
                    <a:gd name="connsiteY138" fmla="*/ 853739 h 2276195"/>
                    <a:gd name="connsiteX139" fmla="*/ 810155 w 3180821"/>
                    <a:gd name="connsiteY139" fmla="*/ 830994 h 2276195"/>
                    <a:gd name="connsiteX140" fmla="*/ 790046 w 3180821"/>
                    <a:gd name="connsiteY140" fmla="*/ 802959 h 2276195"/>
                    <a:gd name="connsiteX141" fmla="*/ 757238 w 3180821"/>
                    <a:gd name="connsiteY141" fmla="*/ 768576 h 2276195"/>
                    <a:gd name="connsiteX142" fmla="*/ 738188 w 3180821"/>
                    <a:gd name="connsiteY142" fmla="*/ 756939 h 2276195"/>
                    <a:gd name="connsiteX143" fmla="*/ 728663 w 3180821"/>
                    <a:gd name="connsiteY143" fmla="*/ 754824 h 2276195"/>
                    <a:gd name="connsiteX144" fmla="*/ 716492 w 3180821"/>
                    <a:gd name="connsiteY144" fmla="*/ 758526 h 2276195"/>
                    <a:gd name="connsiteX145" fmla="*/ 706438 w 3180821"/>
                    <a:gd name="connsiteY145" fmla="*/ 773866 h 2276195"/>
                    <a:gd name="connsiteX146" fmla="*/ 703263 w 3180821"/>
                    <a:gd name="connsiteY146" fmla="*/ 796611 h 2276195"/>
                    <a:gd name="connsiteX147" fmla="*/ 705379 w 3180821"/>
                    <a:gd name="connsiteY147" fmla="*/ 820943 h 2276195"/>
                    <a:gd name="connsiteX148" fmla="*/ 713317 w 3180821"/>
                    <a:gd name="connsiteY148" fmla="*/ 843160 h 2276195"/>
                    <a:gd name="connsiteX149" fmla="*/ 718609 w 3180821"/>
                    <a:gd name="connsiteY149" fmla="*/ 851623 h 2276195"/>
                    <a:gd name="connsiteX150" fmla="*/ 733954 w 3180821"/>
                    <a:gd name="connsiteY150" fmla="*/ 873839 h 2276195"/>
                    <a:gd name="connsiteX151" fmla="*/ 784225 w 3180821"/>
                    <a:gd name="connsiteY151" fmla="*/ 963762 h 2276195"/>
                    <a:gd name="connsiteX152" fmla="*/ 865717 w 3180821"/>
                    <a:gd name="connsiteY152" fmla="*/ 1119805 h 2276195"/>
                    <a:gd name="connsiteX153" fmla="*/ 882121 w 3180821"/>
                    <a:gd name="connsiteY153" fmla="*/ 1152600 h 2276195"/>
                    <a:gd name="connsiteX154" fmla="*/ 886355 w 3180821"/>
                    <a:gd name="connsiteY154" fmla="*/ 1171643 h 2276195"/>
                    <a:gd name="connsiteX155" fmla="*/ 886355 w 3180821"/>
                    <a:gd name="connsiteY155" fmla="*/ 1199149 h 2276195"/>
                    <a:gd name="connsiteX156" fmla="*/ 879475 w 3180821"/>
                    <a:gd name="connsiteY156" fmla="*/ 1217133 h 2276195"/>
                    <a:gd name="connsiteX157" fmla="*/ 867834 w 3180821"/>
                    <a:gd name="connsiteY157" fmla="*/ 1228241 h 2276195"/>
                    <a:gd name="connsiteX158" fmla="*/ 847196 w 3180821"/>
                    <a:gd name="connsiteY158" fmla="*/ 1233531 h 2276195"/>
                    <a:gd name="connsiteX159" fmla="*/ 824442 w 3180821"/>
                    <a:gd name="connsiteY159" fmla="*/ 1229299 h 2276195"/>
                    <a:gd name="connsiteX160" fmla="*/ 821267 w 3180821"/>
                    <a:gd name="connsiteY160" fmla="*/ 1228770 h 2276195"/>
                    <a:gd name="connsiteX161" fmla="*/ 637646 w 3180821"/>
                    <a:gd name="connsiteY161" fmla="*/ 807190 h 2276195"/>
                    <a:gd name="connsiteX162" fmla="*/ 515938 w 3180821"/>
                    <a:gd name="connsiteY162" fmla="*/ 524727 h 2276195"/>
                    <a:gd name="connsiteX163" fmla="*/ 488421 w 3180821"/>
                    <a:gd name="connsiteY163" fmla="*/ 459136 h 2276195"/>
                    <a:gd name="connsiteX164" fmla="*/ 436034 w 3180821"/>
                    <a:gd name="connsiteY164" fmla="*/ 345939 h 2276195"/>
                    <a:gd name="connsiteX165" fmla="*/ 385763 w 3180821"/>
                    <a:gd name="connsiteY165" fmla="*/ 251255 h 2276195"/>
                    <a:gd name="connsiteX166" fmla="*/ 337609 w 3180821"/>
                    <a:gd name="connsiteY166" fmla="*/ 175614 h 2276195"/>
                    <a:gd name="connsiteX167" fmla="*/ 291571 w 3180821"/>
                    <a:gd name="connsiteY167" fmla="*/ 115842 h 2276195"/>
                    <a:gd name="connsiteX168" fmla="*/ 248179 w 3180821"/>
                    <a:gd name="connsiteY168" fmla="*/ 70881 h 2276195"/>
                    <a:gd name="connsiteX169" fmla="*/ 207963 w 3180821"/>
                    <a:gd name="connsiteY169" fmla="*/ 38085 h 2276195"/>
                    <a:gd name="connsiteX170" fmla="*/ 171450 w 3180821"/>
                    <a:gd name="connsiteY170" fmla="*/ 16398 h 2276195"/>
                    <a:gd name="connsiteX171" fmla="*/ 137584 w 3180821"/>
                    <a:gd name="connsiteY171" fmla="*/ 4232 h 2276195"/>
                    <a:gd name="connsiteX172" fmla="*/ 107421 w 3180821"/>
                    <a:gd name="connsiteY172" fmla="*/ 0 h 2276195"/>
                    <a:gd name="connsiteX173" fmla="*/ 80434 w 3180821"/>
                    <a:gd name="connsiteY173" fmla="*/ 1587 h 2276195"/>
                    <a:gd name="connsiteX174" fmla="*/ 58738 w 3180821"/>
                    <a:gd name="connsiteY174" fmla="*/ 6877 h 2276195"/>
                    <a:gd name="connsiteX175" fmla="*/ 17463 w 3180821"/>
                    <a:gd name="connsiteY175" fmla="*/ 28035 h 2276195"/>
                    <a:gd name="connsiteX176" fmla="*/ 10584 w 3180821"/>
                    <a:gd name="connsiteY176" fmla="*/ 34911 h 2276195"/>
                    <a:gd name="connsiteX177" fmla="*/ 6879 w 3180821"/>
                    <a:gd name="connsiteY177" fmla="*/ 40201 h 2276195"/>
                    <a:gd name="connsiteX178" fmla="*/ 1588 w 3180821"/>
                    <a:gd name="connsiteY178" fmla="*/ 53425 h 2276195"/>
                    <a:gd name="connsiteX179" fmla="*/ 0 w 3180821"/>
                    <a:gd name="connsiteY179" fmla="*/ 79344 h 2276195"/>
                    <a:gd name="connsiteX180" fmla="*/ 7409 w 3180821"/>
                    <a:gd name="connsiteY180" fmla="*/ 122719 h 2276195"/>
                    <a:gd name="connsiteX181" fmla="*/ 25929 w 3180821"/>
                    <a:gd name="connsiteY181" fmla="*/ 175085 h 2276195"/>
                    <a:gd name="connsiteX182" fmla="*/ 68263 w 3180821"/>
                    <a:gd name="connsiteY182" fmla="*/ 265537 h 2276195"/>
                    <a:gd name="connsiteX183" fmla="*/ 146050 w 3180821"/>
                    <a:gd name="connsiteY183" fmla="*/ 403066 h 2276195"/>
                    <a:gd name="connsiteX184" fmla="*/ 235479 w 3180821"/>
                    <a:gd name="connsiteY184" fmla="*/ 541653 h 2276195"/>
                    <a:gd name="connsiteX185" fmla="*/ 322263 w 3180821"/>
                    <a:gd name="connsiteY185" fmla="*/ 668603 h 2276195"/>
                    <a:gd name="connsiteX186" fmla="*/ 422804 w 3180821"/>
                    <a:gd name="connsiteY186" fmla="*/ 808777 h 2276195"/>
                    <a:gd name="connsiteX187" fmla="*/ 439738 w 3180821"/>
                    <a:gd name="connsiteY187" fmla="*/ 830465 h 2276195"/>
                    <a:gd name="connsiteX188" fmla="*/ 466196 w 3180821"/>
                    <a:gd name="connsiteY188" fmla="*/ 875426 h 2276195"/>
                    <a:gd name="connsiteX189" fmla="*/ 516467 w 3180821"/>
                    <a:gd name="connsiteY189" fmla="*/ 970639 h 2276195"/>
                    <a:gd name="connsiteX190" fmla="*/ 564092 w 3180821"/>
                    <a:gd name="connsiteY190" fmla="*/ 1069554 h 2276195"/>
                    <a:gd name="connsiteX191" fmla="*/ 606425 w 3180821"/>
                    <a:gd name="connsiteY191" fmla="*/ 1172172 h 2276195"/>
                    <a:gd name="connsiteX192" fmla="*/ 664634 w 3180821"/>
                    <a:gd name="connsiteY192" fmla="*/ 1327685 h 2276195"/>
                    <a:gd name="connsiteX193" fmla="*/ 729192 w 3180821"/>
                    <a:gd name="connsiteY193" fmla="*/ 1531863 h 2276195"/>
                    <a:gd name="connsiteX194" fmla="*/ 779463 w 3180821"/>
                    <a:gd name="connsiteY194" fmla="*/ 1720172 h 2276195"/>
                    <a:gd name="connsiteX195" fmla="*/ 815975 w 3180821"/>
                    <a:gd name="connsiteY195" fmla="*/ 1879389 h 2276195"/>
                    <a:gd name="connsiteX196" fmla="*/ 848784 w 3180821"/>
                    <a:gd name="connsiteY196" fmla="*/ 2045482 h 2276195"/>
                    <a:gd name="connsiteX197" fmla="*/ 760040 w 3180821"/>
                    <a:gd name="connsiteY197" fmla="*/ 2097549 h 2276195"/>
                    <a:gd name="connsiteX198" fmla="*/ 661770 w 3180821"/>
                    <a:gd name="connsiteY198" fmla="*/ 2117118 h 2276195"/>
                    <a:gd name="connsiteX199" fmla="*/ 403631 w 3180821"/>
                    <a:gd name="connsiteY199" fmla="*/ 2276195 h 2276195"/>
                    <a:gd name="connsiteX0" fmla="*/ 403631 w 3180821"/>
                    <a:gd name="connsiteY0" fmla="*/ 2276195 h 2276195"/>
                    <a:gd name="connsiteX1" fmla="*/ 3085922 w 3180821"/>
                    <a:gd name="connsiteY1" fmla="*/ 2109788 h 2276195"/>
                    <a:gd name="connsiteX2" fmla="*/ 3083984 w 3180821"/>
                    <a:gd name="connsiteY2" fmla="*/ 2107899 h 2276195"/>
                    <a:gd name="connsiteX3" fmla="*/ 3060171 w 3180821"/>
                    <a:gd name="connsiteY3" fmla="*/ 2076161 h 2276195"/>
                    <a:gd name="connsiteX4" fmla="*/ 3042180 w 3180821"/>
                    <a:gd name="connsiteY4" fmla="*/ 2031200 h 2276195"/>
                    <a:gd name="connsiteX5" fmla="*/ 3036888 w 3180821"/>
                    <a:gd name="connsiteY5" fmla="*/ 1986767 h 2276195"/>
                    <a:gd name="connsiteX6" fmla="*/ 3040063 w 3180821"/>
                    <a:gd name="connsiteY6" fmla="*/ 1943393 h 2276195"/>
                    <a:gd name="connsiteX7" fmla="*/ 3048000 w 3180821"/>
                    <a:gd name="connsiteY7" fmla="*/ 1902134 h 2276195"/>
                    <a:gd name="connsiteX8" fmla="*/ 3064404 w 3180821"/>
                    <a:gd name="connsiteY8" fmla="*/ 1846593 h 2276195"/>
                    <a:gd name="connsiteX9" fmla="*/ 3071813 w 3180821"/>
                    <a:gd name="connsiteY9" fmla="*/ 1817501 h 2276195"/>
                    <a:gd name="connsiteX10" fmla="*/ 3076576 w 3180821"/>
                    <a:gd name="connsiteY10" fmla="*/ 1803748 h 2276195"/>
                    <a:gd name="connsiteX11" fmla="*/ 3095626 w 3180821"/>
                    <a:gd name="connsiteY11" fmla="*/ 1767250 h 2276195"/>
                    <a:gd name="connsiteX12" fmla="*/ 3142192 w 3180821"/>
                    <a:gd name="connsiteY12" fmla="*/ 1697427 h 2276195"/>
                    <a:gd name="connsiteX13" fmla="*/ 3180821 w 3180821"/>
                    <a:gd name="connsiteY13" fmla="*/ 1644531 h 2276195"/>
                    <a:gd name="connsiteX14" fmla="*/ 3045354 w 3180821"/>
                    <a:gd name="connsiteY14" fmla="*/ 1603802 h 2276195"/>
                    <a:gd name="connsiteX15" fmla="*/ 2453217 w 3180821"/>
                    <a:gd name="connsiteY15" fmla="*/ 1417079 h 2276195"/>
                    <a:gd name="connsiteX16" fmla="*/ 2216680 w 3180821"/>
                    <a:gd name="connsiteY16" fmla="*/ 1336678 h 2276195"/>
                    <a:gd name="connsiteX17" fmla="*/ 2145242 w 3180821"/>
                    <a:gd name="connsiteY17" fmla="*/ 1310230 h 2276195"/>
                    <a:gd name="connsiteX18" fmla="*/ 2119313 w 3180821"/>
                    <a:gd name="connsiteY18" fmla="*/ 1298064 h 2276195"/>
                    <a:gd name="connsiteX19" fmla="*/ 2116138 w 3180821"/>
                    <a:gd name="connsiteY19" fmla="*/ 1294361 h 2276195"/>
                    <a:gd name="connsiteX20" fmla="*/ 2103438 w 3180821"/>
                    <a:gd name="connsiteY20" fmla="*/ 1293303 h 2276195"/>
                    <a:gd name="connsiteX21" fmla="*/ 2083330 w 3180821"/>
                    <a:gd name="connsiteY21" fmla="*/ 1284311 h 2276195"/>
                    <a:gd name="connsiteX22" fmla="*/ 2064280 w 3180821"/>
                    <a:gd name="connsiteY22" fmla="*/ 1265268 h 2276195"/>
                    <a:gd name="connsiteX23" fmla="*/ 2062163 w 3180821"/>
                    <a:gd name="connsiteY23" fmla="*/ 1260508 h 2276195"/>
                    <a:gd name="connsiteX24" fmla="*/ 2001309 w 3180821"/>
                    <a:gd name="connsiteY24" fmla="*/ 1085423 h 2276195"/>
                    <a:gd name="connsiteX25" fmla="*/ 1991254 w 3180821"/>
                    <a:gd name="connsiteY25" fmla="*/ 1038874 h 2276195"/>
                    <a:gd name="connsiteX26" fmla="*/ 1974321 w 3180821"/>
                    <a:gd name="connsiteY26" fmla="*/ 990210 h 2276195"/>
                    <a:gd name="connsiteX27" fmla="*/ 1963209 w 3180821"/>
                    <a:gd name="connsiteY27" fmla="*/ 967994 h 2276195"/>
                    <a:gd name="connsiteX28" fmla="*/ 1951038 w 3180821"/>
                    <a:gd name="connsiteY28" fmla="*/ 952125 h 2276195"/>
                    <a:gd name="connsiteX29" fmla="*/ 1938867 w 3180821"/>
                    <a:gd name="connsiteY29" fmla="*/ 943133 h 2276195"/>
                    <a:gd name="connsiteX30" fmla="*/ 1927225 w 3180821"/>
                    <a:gd name="connsiteY30" fmla="*/ 939430 h 2276195"/>
                    <a:gd name="connsiteX31" fmla="*/ 1915054 w 3180821"/>
                    <a:gd name="connsiteY31" fmla="*/ 939959 h 2276195"/>
                    <a:gd name="connsiteX32" fmla="*/ 1898121 w 3180821"/>
                    <a:gd name="connsiteY32" fmla="*/ 946835 h 2276195"/>
                    <a:gd name="connsiteX33" fmla="*/ 1879071 w 3180821"/>
                    <a:gd name="connsiteY33" fmla="*/ 963762 h 2276195"/>
                    <a:gd name="connsiteX34" fmla="*/ 1858434 w 3180821"/>
                    <a:gd name="connsiteY34" fmla="*/ 991268 h 2276195"/>
                    <a:gd name="connsiteX35" fmla="*/ 1855788 w 3180821"/>
                    <a:gd name="connsiteY35" fmla="*/ 997086 h 2276195"/>
                    <a:gd name="connsiteX36" fmla="*/ 1846263 w 3180821"/>
                    <a:gd name="connsiteY36" fmla="*/ 1025121 h 2276195"/>
                    <a:gd name="connsiteX37" fmla="*/ 1827213 w 3180821"/>
                    <a:gd name="connsiteY37" fmla="*/ 1116102 h 2276195"/>
                    <a:gd name="connsiteX38" fmla="*/ 1805517 w 3180821"/>
                    <a:gd name="connsiteY38" fmla="*/ 1261566 h 2276195"/>
                    <a:gd name="connsiteX39" fmla="*/ 1802342 w 3180821"/>
                    <a:gd name="connsiteY39" fmla="*/ 1290658 h 2276195"/>
                    <a:gd name="connsiteX40" fmla="*/ 1790700 w 3180821"/>
                    <a:gd name="connsiteY40" fmla="*/ 1303353 h 2276195"/>
                    <a:gd name="connsiteX41" fmla="*/ 1770063 w 3180821"/>
                    <a:gd name="connsiteY41" fmla="*/ 1321867 h 2276195"/>
                    <a:gd name="connsiteX42" fmla="*/ 1751013 w 3180821"/>
                    <a:gd name="connsiteY42" fmla="*/ 1331388 h 2276195"/>
                    <a:gd name="connsiteX43" fmla="*/ 1735138 w 3180821"/>
                    <a:gd name="connsiteY43" fmla="*/ 1334562 h 2276195"/>
                    <a:gd name="connsiteX44" fmla="*/ 1720850 w 3180821"/>
                    <a:gd name="connsiteY44" fmla="*/ 1330859 h 2276195"/>
                    <a:gd name="connsiteX45" fmla="*/ 1708680 w 3180821"/>
                    <a:gd name="connsiteY45" fmla="*/ 1321867 h 2276195"/>
                    <a:gd name="connsiteX46" fmla="*/ 1692275 w 3180821"/>
                    <a:gd name="connsiteY46" fmla="*/ 1300180 h 2276195"/>
                    <a:gd name="connsiteX47" fmla="*/ 1677459 w 3180821"/>
                    <a:gd name="connsiteY47" fmla="*/ 1262095 h 2276195"/>
                    <a:gd name="connsiteX48" fmla="*/ 1667405 w 3180821"/>
                    <a:gd name="connsiteY48" fmla="*/ 1221894 h 2276195"/>
                    <a:gd name="connsiteX49" fmla="*/ 1659467 w 3180821"/>
                    <a:gd name="connsiteY49" fmla="*/ 1170585 h 2276195"/>
                    <a:gd name="connsiteX50" fmla="*/ 1658938 w 3180821"/>
                    <a:gd name="connsiteY50" fmla="*/ 1162650 h 2276195"/>
                    <a:gd name="connsiteX51" fmla="*/ 1655234 w 3180821"/>
                    <a:gd name="connsiteY51" fmla="*/ 1151542 h 2276195"/>
                    <a:gd name="connsiteX52" fmla="*/ 1646767 w 3180821"/>
                    <a:gd name="connsiteY52" fmla="*/ 1135145 h 2276195"/>
                    <a:gd name="connsiteX53" fmla="*/ 1636184 w 3180821"/>
                    <a:gd name="connsiteY53" fmla="*/ 1121921 h 2276195"/>
                    <a:gd name="connsiteX54" fmla="*/ 1624542 w 3180821"/>
                    <a:gd name="connsiteY54" fmla="*/ 1113457 h 2276195"/>
                    <a:gd name="connsiteX55" fmla="*/ 1604963 w 3180821"/>
                    <a:gd name="connsiteY55" fmla="*/ 1107110 h 2276195"/>
                    <a:gd name="connsiteX56" fmla="*/ 1577446 w 3180821"/>
                    <a:gd name="connsiteY56" fmla="*/ 1107639 h 2276195"/>
                    <a:gd name="connsiteX57" fmla="*/ 1537230 w 3180821"/>
                    <a:gd name="connsiteY57" fmla="*/ 1121392 h 2276195"/>
                    <a:gd name="connsiteX58" fmla="*/ 1499130 w 3180821"/>
                    <a:gd name="connsiteY58" fmla="*/ 1144137 h 2276195"/>
                    <a:gd name="connsiteX59" fmla="*/ 1494896 w 3180821"/>
                    <a:gd name="connsiteY59" fmla="*/ 1147311 h 2276195"/>
                    <a:gd name="connsiteX60" fmla="*/ 1475317 w 3180821"/>
                    <a:gd name="connsiteY60" fmla="*/ 1150484 h 2276195"/>
                    <a:gd name="connsiteX61" fmla="*/ 1445684 w 3180821"/>
                    <a:gd name="connsiteY61" fmla="*/ 1149426 h 2276195"/>
                    <a:gd name="connsiteX62" fmla="*/ 1426634 w 3180821"/>
                    <a:gd name="connsiteY62" fmla="*/ 1143608 h 2276195"/>
                    <a:gd name="connsiteX63" fmla="*/ 1414992 w 3180821"/>
                    <a:gd name="connsiteY63" fmla="*/ 1132500 h 2276195"/>
                    <a:gd name="connsiteX64" fmla="*/ 1409700 w 3180821"/>
                    <a:gd name="connsiteY64" fmla="*/ 1114515 h 2276195"/>
                    <a:gd name="connsiteX65" fmla="*/ 1412875 w 3180821"/>
                    <a:gd name="connsiteY65" fmla="*/ 1093886 h 2276195"/>
                    <a:gd name="connsiteX66" fmla="*/ 1413405 w 3180821"/>
                    <a:gd name="connsiteY66" fmla="*/ 1091770 h 2276195"/>
                    <a:gd name="connsiteX67" fmla="*/ 1421342 w 3180821"/>
                    <a:gd name="connsiteY67" fmla="*/ 1049453 h 2276195"/>
                    <a:gd name="connsiteX68" fmla="*/ 1429809 w 3180821"/>
                    <a:gd name="connsiteY68" fmla="*/ 975928 h 2276195"/>
                    <a:gd name="connsiteX69" fmla="*/ 1431925 w 3180821"/>
                    <a:gd name="connsiteY69" fmla="*/ 912453 h 2276195"/>
                    <a:gd name="connsiteX70" fmla="*/ 1429809 w 3180821"/>
                    <a:gd name="connsiteY70" fmla="*/ 858499 h 2276195"/>
                    <a:gd name="connsiteX71" fmla="*/ 1422930 w 3180821"/>
                    <a:gd name="connsiteY71" fmla="*/ 813538 h 2276195"/>
                    <a:gd name="connsiteX72" fmla="*/ 1411817 w 3180821"/>
                    <a:gd name="connsiteY72" fmla="*/ 775982 h 2276195"/>
                    <a:gd name="connsiteX73" fmla="*/ 1399117 w 3180821"/>
                    <a:gd name="connsiteY73" fmla="*/ 746360 h 2276195"/>
                    <a:gd name="connsiteX74" fmla="*/ 1383771 w 3180821"/>
                    <a:gd name="connsiteY74" fmla="*/ 723615 h 2276195"/>
                    <a:gd name="connsiteX75" fmla="*/ 1366838 w 3180821"/>
                    <a:gd name="connsiteY75" fmla="*/ 706159 h 2276195"/>
                    <a:gd name="connsiteX76" fmla="*/ 1349375 w 3180821"/>
                    <a:gd name="connsiteY76" fmla="*/ 692935 h 2276195"/>
                    <a:gd name="connsiteX77" fmla="*/ 1323446 w 3180821"/>
                    <a:gd name="connsiteY77" fmla="*/ 681827 h 2276195"/>
                    <a:gd name="connsiteX78" fmla="*/ 1282700 w 3180821"/>
                    <a:gd name="connsiteY78" fmla="*/ 676538 h 2276195"/>
                    <a:gd name="connsiteX79" fmla="*/ 1275821 w 3180821"/>
                    <a:gd name="connsiteY79" fmla="*/ 678125 h 2276195"/>
                    <a:gd name="connsiteX80" fmla="*/ 1264180 w 3180821"/>
                    <a:gd name="connsiteY80" fmla="*/ 681827 h 2276195"/>
                    <a:gd name="connsiteX81" fmla="*/ 1245659 w 3180821"/>
                    <a:gd name="connsiteY81" fmla="*/ 690291 h 2276195"/>
                    <a:gd name="connsiteX82" fmla="*/ 1223963 w 3180821"/>
                    <a:gd name="connsiteY82" fmla="*/ 707746 h 2276195"/>
                    <a:gd name="connsiteX83" fmla="*/ 1206500 w 3180821"/>
                    <a:gd name="connsiteY83" fmla="*/ 735252 h 2276195"/>
                    <a:gd name="connsiteX84" fmla="*/ 1199621 w 3180821"/>
                    <a:gd name="connsiteY84" fmla="*/ 765403 h 2276195"/>
                    <a:gd name="connsiteX85" fmla="*/ 1200680 w 3180821"/>
                    <a:gd name="connsiteY85" fmla="*/ 810364 h 2276195"/>
                    <a:gd name="connsiteX86" fmla="*/ 1212321 w 3180821"/>
                    <a:gd name="connsiteY86" fmla="*/ 852152 h 2276195"/>
                    <a:gd name="connsiteX87" fmla="*/ 1214438 w 3180821"/>
                    <a:gd name="connsiteY87" fmla="*/ 856913 h 2276195"/>
                    <a:gd name="connsiteX88" fmla="*/ 1220788 w 3180821"/>
                    <a:gd name="connsiteY88" fmla="*/ 870665 h 2276195"/>
                    <a:gd name="connsiteX89" fmla="*/ 1231371 w 3180821"/>
                    <a:gd name="connsiteY89" fmla="*/ 905577 h 2276195"/>
                    <a:gd name="connsiteX90" fmla="*/ 1243542 w 3180821"/>
                    <a:gd name="connsiteY90" fmla="*/ 966936 h 2276195"/>
                    <a:gd name="connsiteX91" fmla="*/ 1255184 w 3180821"/>
                    <a:gd name="connsiteY91" fmla="*/ 1083836 h 2276195"/>
                    <a:gd name="connsiteX92" fmla="*/ 1255184 w 3180821"/>
                    <a:gd name="connsiteY92" fmla="*/ 1107110 h 2276195"/>
                    <a:gd name="connsiteX93" fmla="*/ 1238780 w 3180821"/>
                    <a:gd name="connsiteY93" fmla="*/ 1120334 h 2276195"/>
                    <a:gd name="connsiteX94" fmla="*/ 1209146 w 3180821"/>
                    <a:gd name="connsiteY94" fmla="*/ 1140434 h 2276195"/>
                    <a:gd name="connsiteX95" fmla="*/ 1181630 w 3180821"/>
                    <a:gd name="connsiteY95" fmla="*/ 1151542 h 2276195"/>
                    <a:gd name="connsiteX96" fmla="*/ 1157288 w 3180821"/>
                    <a:gd name="connsiteY96" fmla="*/ 1155774 h 2276195"/>
                    <a:gd name="connsiteX97" fmla="*/ 1135592 w 3180821"/>
                    <a:gd name="connsiteY97" fmla="*/ 1152600 h 2276195"/>
                    <a:gd name="connsiteX98" fmla="*/ 1115484 w 3180821"/>
                    <a:gd name="connsiteY98" fmla="*/ 1143608 h 2276195"/>
                    <a:gd name="connsiteX99" fmla="*/ 1089555 w 3180821"/>
                    <a:gd name="connsiteY99" fmla="*/ 1122979 h 2276195"/>
                    <a:gd name="connsiteX100" fmla="*/ 1062038 w 3180821"/>
                    <a:gd name="connsiteY100" fmla="*/ 1084894 h 2276195"/>
                    <a:gd name="connsiteX101" fmla="*/ 1044046 w 3180821"/>
                    <a:gd name="connsiteY101" fmla="*/ 1043635 h 2276195"/>
                    <a:gd name="connsiteX102" fmla="*/ 1027113 w 3180821"/>
                    <a:gd name="connsiteY102" fmla="*/ 992326 h 2276195"/>
                    <a:gd name="connsiteX103" fmla="*/ 1025525 w 3180821"/>
                    <a:gd name="connsiteY103" fmla="*/ 983334 h 2276195"/>
                    <a:gd name="connsiteX104" fmla="*/ 1016000 w 3180821"/>
                    <a:gd name="connsiteY104" fmla="*/ 955828 h 2276195"/>
                    <a:gd name="connsiteX105" fmla="*/ 1001184 w 3180821"/>
                    <a:gd name="connsiteY105" fmla="*/ 882831 h 2276195"/>
                    <a:gd name="connsiteX106" fmla="*/ 992188 w 3180821"/>
                    <a:gd name="connsiteY106" fmla="*/ 796082 h 2276195"/>
                    <a:gd name="connsiteX107" fmla="*/ 987425 w 3180821"/>
                    <a:gd name="connsiteY107" fmla="*/ 704573 h 2276195"/>
                    <a:gd name="connsiteX108" fmla="*/ 987425 w 3180821"/>
                    <a:gd name="connsiteY108" fmla="*/ 488758 h 2276195"/>
                    <a:gd name="connsiteX109" fmla="*/ 990071 w 3180821"/>
                    <a:gd name="connsiteY109" fmla="*/ 437978 h 2276195"/>
                    <a:gd name="connsiteX110" fmla="*/ 981605 w 3180821"/>
                    <a:gd name="connsiteY110" fmla="*/ 415232 h 2276195"/>
                    <a:gd name="connsiteX111" fmla="*/ 964671 w 3180821"/>
                    <a:gd name="connsiteY111" fmla="*/ 378734 h 2276195"/>
                    <a:gd name="connsiteX112" fmla="*/ 947209 w 3180821"/>
                    <a:gd name="connsiteY112" fmla="*/ 352815 h 2276195"/>
                    <a:gd name="connsiteX113" fmla="*/ 931334 w 3180821"/>
                    <a:gd name="connsiteY113" fmla="*/ 335360 h 2276195"/>
                    <a:gd name="connsiteX114" fmla="*/ 914400 w 3180821"/>
                    <a:gd name="connsiteY114" fmla="*/ 325839 h 2276195"/>
                    <a:gd name="connsiteX115" fmla="*/ 899055 w 3180821"/>
                    <a:gd name="connsiteY115" fmla="*/ 323723 h 2276195"/>
                    <a:gd name="connsiteX116" fmla="*/ 884767 w 3180821"/>
                    <a:gd name="connsiteY116" fmla="*/ 326896 h 2276195"/>
                    <a:gd name="connsiteX117" fmla="*/ 869950 w 3180821"/>
                    <a:gd name="connsiteY117" fmla="*/ 334302 h 2276195"/>
                    <a:gd name="connsiteX118" fmla="*/ 850900 w 3180821"/>
                    <a:gd name="connsiteY118" fmla="*/ 352815 h 2276195"/>
                    <a:gd name="connsiteX119" fmla="*/ 829734 w 3180821"/>
                    <a:gd name="connsiteY119" fmla="*/ 382966 h 2276195"/>
                    <a:gd name="connsiteX120" fmla="*/ 809096 w 3180821"/>
                    <a:gd name="connsiteY120" fmla="*/ 424754 h 2276195"/>
                    <a:gd name="connsiteX121" fmla="*/ 805921 w 3180821"/>
                    <a:gd name="connsiteY121" fmla="*/ 433217 h 2276195"/>
                    <a:gd name="connsiteX122" fmla="*/ 800100 w 3180821"/>
                    <a:gd name="connsiteY122" fmla="*/ 459136 h 2276195"/>
                    <a:gd name="connsiteX123" fmla="*/ 796925 w 3180821"/>
                    <a:gd name="connsiteY123" fmla="*/ 514148 h 2276195"/>
                    <a:gd name="connsiteX124" fmla="*/ 804863 w 3180821"/>
                    <a:gd name="connsiteY124" fmla="*/ 569688 h 2276195"/>
                    <a:gd name="connsiteX125" fmla="*/ 819680 w 3180821"/>
                    <a:gd name="connsiteY125" fmla="*/ 624700 h 2276195"/>
                    <a:gd name="connsiteX126" fmla="*/ 849842 w 3180821"/>
                    <a:gd name="connsiteY126" fmla="*/ 701399 h 2276195"/>
                    <a:gd name="connsiteX127" fmla="*/ 892175 w 3180821"/>
                    <a:gd name="connsiteY127" fmla="*/ 783916 h 2276195"/>
                    <a:gd name="connsiteX128" fmla="*/ 906992 w 3180821"/>
                    <a:gd name="connsiteY128" fmla="*/ 811422 h 2276195"/>
                    <a:gd name="connsiteX129" fmla="*/ 918105 w 3180821"/>
                    <a:gd name="connsiteY129" fmla="*/ 835754 h 2276195"/>
                    <a:gd name="connsiteX130" fmla="*/ 932921 w 3180821"/>
                    <a:gd name="connsiteY130" fmla="*/ 891824 h 2276195"/>
                    <a:gd name="connsiteX131" fmla="*/ 942446 w 3180821"/>
                    <a:gd name="connsiteY131" fmla="*/ 966936 h 2276195"/>
                    <a:gd name="connsiteX132" fmla="*/ 943505 w 3180821"/>
                    <a:gd name="connsiteY132" fmla="*/ 979631 h 2276195"/>
                    <a:gd name="connsiteX133" fmla="*/ 938742 w 3180821"/>
                    <a:gd name="connsiteY133" fmla="*/ 982805 h 2276195"/>
                    <a:gd name="connsiteX134" fmla="*/ 929746 w 3180821"/>
                    <a:gd name="connsiteY134" fmla="*/ 984391 h 2276195"/>
                    <a:gd name="connsiteX135" fmla="*/ 914400 w 3180821"/>
                    <a:gd name="connsiteY135" fmla="*/ 979631 h 2276195"/>
                    <a:gd name="connsiteX136" fmla="*/ 892175 w 3180821"/>
                    <a:gd name="connsiteY136" fmla="*/ 961117 h 2276195"/>
                    <a:gd name="connsiteX137" fmla="*/ 869950 w 3180821"/>
                    <a:gd name="connsiteY137" fmla="*/ 934140 h 2276195"/>
                    <a:gd name="connsiteX138" fmla="*/ 821267 w 3180821"/>
                    <a:gd name="connsiteY138" fmla="*/ 853739 h 2276195"/>
                    <a:gd name="connsiteX139" fmla="*/ 810155 w 3180821"/>
                    <a:gd name="connsiteY139" fmla="*/ 830994 h 2276195"/>
                    <a:gd name="connsiteX140" fmla="*/ 790046 w 3180821"/>
                    <a:gd name="connsiteY140" fmla="*/ 802959 h 2276195"/>
                    <a:gd name="connsiteX141" fmla="*/ 757238 w 3180821"/>
                    <a:gd name="connsiteY141" fmla="*/ 768576 h 2276195"/>
                    <a:gd name="connsiteX142" fmla="*/ 738188 w 3180821"/>
                    <a:gd name="connsiteY142" fmla="*/ 756939 h 2276195"/>
                    <a:gd name="connsiteX143" fmla="*/ 728663 w 3180821"/>
                    <a:gd name="connsiteY143" fmla="*/ 754824 h 2276195"/>
                    <a:gd name="connsiteX144" fmla="*/ 716492 w 3180821"/>
                    <a:gd name="connsiteY144" fmla="*/ 758526 h 2276195"/>
                    <a:gd name="connsiteX145" fmla="*/ 706438 w 3180821"/>
                    <a:gd name="connsiteY145" fmla="*/ 773866 h 2276195"/>
                    <a:gd name="connsiteX146" fmla="*/ 703263 w 3180821"/>
                    <a:gd name="connsiteY146" fmla="*/ 796611 h 2276195"/>
                    <a:gd name="connsiteX147" fmla="*/ 705379 w 3180821"/>
                    <a:gd name="connsiteY147" fmla="*/ 820943 h 2276195"/>
                    <a:gd name="connsiteX148" fmla="*/ 713317 w 3180821"/>
                    <a:gd name="connsiteY148" fmla="*/ 843160 h 2276195"/>
                    <a:gd name="connsiteX149" fmla="*/ 718609 w 3180821"/>
                    <a:gd name="connsiteY149" fmla="*/ 851623 h 2276195"/>
                    <a:gd name="connsiteX150" fmla="*/ 733954 w 3180821"/>
                    <a:gd name="connsiteY150" fmla="*/ 873839 h 2276195"/>
                    <a:gd name="connsiteX151" fmla="*/ 784225 w 3180821"/>
                    <a:gd name="connsiteY151" fmla="*/ 963762 h 2276195"/>
                    <a:gd name="connsiteX152" fmla="*/ 865717 w 3180821"/>
                    <a:gd name="connsiteY152" fmla="*/ 1119805 h 2276195"/>
                    <a:gd name="connsiteX153" fmla="*/ 882121 w 3180821"/>
                    <a:gd name="connsiteY153" fmla="*/ 1152600 h 2276195"/>
                    <a:gd name="connsiteX154" fmla="*/ 886355 w 3180821"/>
                    <a:gd name="connsiteY154" fmla="*/ 1171643 h 2276195"/>
                    <a:gd name="connsiteX155" fmla="*/ 886355 w 3180821"/>
                    <a:gd name="connsiteY155" fmla="*/ 1199149 h 2276195"/>
                    <a:gd name="connsiteX156" fmla="*/ 879475 w 3180821"/>
                    <a:gd name="connsiteY156" fmla="*/ 1217133 h 2276195"/>
                    <a:gd name="connsiteX157" fmla="*/ 867834 w 3180821"/>
                    <a:gd name="connsiteY157" fmla="*/ 1228241 h 2276195"/>
                    <a:gd name="connsiteX158" fmla="*/ 847196 w 3180821"/>
                    <a:gd name="connsiteY158" fmla="*/ 1233531 h 2276195"/>
                    <a:gd name="connsiteX159" fmla="*/ 824442 w 3180821"/>
                    <a:gd name="connsiteY159" fmla="*/ 1229299 h 2276195"/>
                    <a:gd name="connsiteX160" fmla="*/ 821267 w 3180821"/>
                    <a:gd name="connsiteY160" fmla="*/ 1228770 h 2276195"/>
                    <a:gd name="connsiteX161" fmla="*/ 637646 w 3180821"/>
                    <a:gd name="connsiteY161" fmla="*/ 807190 h 2276195"/>
                    <a:gd name="connsiteX162" fmla="*/ 515938 w 3180821"/>
                    <a:gd name="connsiteY162" fmla="*/ 524727 h 2276195"/>
                    <a:gd name="connsiteX163" fmla="*/ 488421 w 3180821"/>
                    <a:gd name="connsiteY163" fmla="*/ 459136 h 2276195"/>
                    <a:gd name="connsiteX164" fmla="*/ 436034 w 3180821"/>
                    <a:gd name="connsiteY164" fmla="*/ 345939 h 2276195"/>
                    <a:gd name="connsiteX165" fmla="*/ 385763 w 3180821"/>
                    <a:gd name="connsiteY165" fmla="*/ 251255 h 2276195"/>
                    <a:gd name="connsiteX166" fmla="*/ 337609 w 3180821"/>
                    <a:gd name="connsiteY166" fmla="*/ 175614 h 2276195"/>
                    <a:gd name="connsiteX167" fmla="*/ 291571 w 3180821"/>
                    <a:gd name="connsiteY167" fmla="*/ 115842 h 2276195"/>
                    <a:gd name="connsiteX168" fmla="*/ 248179 w 3180821"/>
                    <a:gd name="connsiteY168" fmla="*/ 70881 h 2276195"/>
                    <a:gd name="connsiteX169" fmla="*/ 207963 w 3180821"/>
                    <a:gd name="connsiteY169" fmla="*/ 38085 h 2276195"/>
                    <a:gd name="connsiteX170" fmla="*/ 171450 w 3180821"/>
                    <a:gd name="connsiteY170" fmla="*/ 16398 h 2276195"/>
                    <a:gd name="connsiteX171" fmla="*/ 137584 w 3180821"/>
                    <a:gd name="connsiteY171" fmla="*/ 4232 h 2276195"/>
                    <a:gd name="connsiteX172" fmla="*/ 107421 w 3180821"/>
                    <a:gd name="connsiteY172" fmla="*/ 0 h 2276195"/>
                    <a:gd name="connsiteX173" fmla="*/ 80434 w 3180821"/>
                    <a:gd name="connsiteY173" fmla="*/ 1587 h 2276195"/>
                    <a:gd name="connsiteX174" fmla="*/ 58738 w 3180821"/>
                    <a:gd name="connsiteY174" fmla="*/ 6877 h 2276195"/>
                    <a:gd name="connsiteX175" fmla="*/ 17463 w 3180821"/>
                    <a:gd name="connsiteY175" fmla="*/ 28035 h 2276195"/>
                    <a:gd name="connsiteX176" fmla="*/ 10584 w 3180821"/>
                    <a:gd name="connsiteY176" fmla="*/ 34911 h 2276195"/>
                    <a:gd name="connsiteX177" fmla="*/ 6879 w 3180821"/>
                    <a:gd name="connsiteY177" fmla="*/ 40201 h 2276195"/>
                    <a:gd name="connsiteX178" fmla="*/ 1588 w 3180821"/>
                    <a:gd name="connsiteY178" fmla="*/ 53425 h 2276195"/>
                    <a:gd name="connsiteX179" fmla="*/ 0 w 3180821"/>
                    <a:gd name="connsiteY179" fmla="*/ 79344 h 2276195"/>
                    <a:gd name="connsiteX180" fmla="*/ 7409 w 3180821"/>
                    <a:gd name="connsiteY180" fmla="*/ 122719 h 2276195"/>
                    <a:gd name="connsiteX181" fmla="*/ 25929 w 3180821"/>
                    <a:gd name="connsiteY181" fmla="*/ 175085 h 2276195"/>
                    <a:gd name="connsiteX182" fmla="*/ 68263 w 3180821"/>
                    <a:gd name="connsiteY182" fmla="*/ 265537 h 2276195"/>
                    <a:gd name="connsiteX183" fmla="*/ 146050 w 3180821"/>
                    <a:gd name="connsiteY183" fmla="*/ 403066 h 2276195"/>
                    <a:gd name="connsiteX184" fmla="*/ 235479 w 3180821"/>
                    <a:gd name="connsiteY184" fmla="*/ 541653 h 2276195"/>
                    <a:gd name="connsiteX185" fmla="*/ 322263 w 3180821"/>
                    <a:gd name="connsiteY185" fmla="*/ 668603 h 2276195"/>
                    <a:gd name="connsiteX186" fmla="*/ 422804 w 3180821"/>
                    <a:gd name="connsiteY186" fmla="*/ 808777 h 2276195"/>
                    <a:gd name="connsiteX187" fmla="*/ 439738 w 3180821"/>
                    <a:gd name="connsiteY187" fmla="*/ 830465 h 2276195"/>
                    <a:gd name="connsiteX188" fmla="*/ 466196 w 3180821"/>
                    <a:gd name="connsiteY188" fmla="*/ 875426 h 2276195"/>
                    <a:gd name="connsiteX189" fmla="*/ 516467 w 3180821"/>
                    <a:gd name="connsiteY189" fmla="*/ 970639 h 2276195"/>
                    <a:gd name="connsiteX190" fmla="*/ 564092 w 3180821"/>
                    <a:gd name="connsiteY190" fmla="*/ 1069554 h 2276195"/>
                    <a:gd name="connsiteX191" fmla="*/ 606425 w 3180821"/>
                    <a:gd name="connsiteY191" fmla="*/ 1172172 h 2276195"/>
                    <a:gd name="connsiteX192" fmla="*/ 664634 w 3180821"/>
                    <a:gd name="connsiteY192" fmla="*/ 1327685 h 2276195"/>
                    <a:gd name="connsiteX193" fmla="*/ 729192 w 3180821"/>
                    <a:gd name="connsiteY193" fmla="*/ 1531863 h 2276195"/>
                    <a:gd name="connsiteX194" fmla="*/ 779463 w 3180821"/>
                    <a:gd name="connsiteY194" fmla="*/ 1720172 h 2276195"/>
                    <a:gd name="connsiteX195" fmla="*/ 815975 w 3180821"/>
                    <a:gd name="connsiteY195" fmla="*/ 1879389 h 2276195"/>
                    <a:gd name="connsiteX196" fmla="*/ 839538 w 3180821"/>
                    <a:gd name="connsiteY196" fmla="*/ 2017748 h 2276195"/>
                    <a:gd name="connsiteX197" fmla="*/ 760040 w 3180821"/>
                    <a:gd name="connsiteY197" fmla="*/ 2097549 h 2276195"/>
                    <a:gd name="connsiteX198" fmla="*/ 661770 w 3180821"/>
                    <a:gd name="connsiteY198" fmla="*/ 2117118 h 2276195"/>
                    <a:gd name="connsiteX199" fmla="*/ 403631 w 3180821"/>
                    <a:gd name="connsiteY199" fmla="*/ 2276195 h 22761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  <a:cxn ang="0">
                      <a:pos x="connsiteX191" y="connsiteY191"/>
                    </a:cxn>
                    <a:cxn ang="0">
                      <a:pos x="connsiteX192" y="connsiteY192"/>
                    </a:cxn>
                    <a:cxn ang="0">
                      <a:pos x="connsiteX193" y="connsiteY193"/>
                    </a:cxn>
                    <a:cxn ang="0">
                      <a:pos x="connsiteX194" y="connsiteY194"/>
                    </a:cxn>
                    <a:cxn ang="0">
                      <a:pos x="connsiteX195" y="connsiteY195"/>
                    </a:cxn>
                    <a:cxn ang="0">
                      <a:pos x="connsiteX196" y="connsiteY196"/>
                    </a:cxn>
                    <a:cxn ang="0">
                      <a:pos x="connsiteX197" y="connsiteY197"/>
                    </a:cxn>
                    <a:cxn ang="0">
                      <a:pos x="connsiteX198" y="connsiteY198"/>
                    </a:cxn>
                    <a:cxn ang="0">
                      <a:pos x="connsiteX199" y="connsiteY199"/>
                    </a:cxn>
                  </a:cxnLst>
                  <a:rect l="l" t="t" r="r" b="b"/>
                  <a:pathLst>
                    <a:path w="3180821" h="2276195">
                      <a:moveTo>
                        <a:pt x="403631" y="2276195"/>
                      </a:moveTo>
                      <a:lnTo>
                        <a:pt x="3085922" y="2109788"/>
                      </a:lnTo>
                      <a:lnTo>
                        <a:pt x="3083984" y="2107899"/>
                      </a:lnTo>
                      <a:lnTo>
                        <a:pt x="3060171" y="2076161"/>
                      </a:lnTo>
                      <a:lnTo>
                        <a:pt x="3042180" y="2031200"/>
                      </a:lnTo>
                      <a:lnTo>
                        <a:pt x="3036888" y="1986767"/>
                      </a:lnTo>
                      <a:lnTo>
                        <a:pt x="3040063" y="1943393"/>
                      </a:lnTo>
                      <a:lnTo>
                        <a:pt x="3048000" y="1902134"/>
                      </a:lnTo>
                      <a:lnTo>
                        <a:pt x="3064404" y="1846593"/>
                      </a:lnTo>
                      <a:lnTo>
                        <a:pt x="3071813" y="1817501"/>
                      </a:lnTo>
                      <a:lnTo>
                        <a:pt x="3076576" y="1803748"/>
                      </a:lnTo>
                      <a:lnTo>
                        <a:pt x="3095626" y="1767250"/>
                      </a:lnTo>
                      <a:lnTo>
                        <a:pt x="3142192" y="1697427"/>
                      </a:lnTo>
                      <a:lnTo>
                        <a:pt x="3180821" y="1644531"/>
                      </a:lnTo>
                      <a:lnTo>
                        <a:pt x="3045354" y="1603802"/>
                      </a:lnTo>
                      <a:lnTo>
                        <a:pt x="2453217" y="1417079"/>
                      </a:lnTo>
                      <a:lnTo>
                        <a:pt x="2216680" y="1336678"/>
                      </a:lnTo>
                      <a:lnTo>
                        <a:pt x="2145242" y="1310230"/>
                      </a:lnTo>
                      <a:lnTo>
                        <a:pt x="2119313" y="1298064"/>
                      </a:lnTo>
                      <a:lnTo>
                        <a:pt x="2116138" y="1294361"/>
                      </a:lnTo>
                      <a:lnTo>
                        <a:pt x="2103438" y="1293303"/>
                      </a:lnTo>
                      <a:lnTo>
                        <a:pt x="2083330" y="1284311"/>
                      </a:lnTo>
                      <a:lnTo>
                        <a:pt x="2064280" y="1265268"/>
                      </a:lnTo>
                      <a:lnTo>
                        <a:pt x="2062163" y="1260508"/>
                      </a:lnTo>
                      <a:lnTo>
                        <a:pt x="2001309" y="1085423"/>
                      </a:lnTo>
                      <a:lnTo>
                        <a:pt x="1991254" y="1038874"/>
                      </a:lnTo>
                      <a:lnTo>
                        <a:pt x="1974321" y="990210"/>
                      </a:lnTo>
                      <a:lnTo>
                        <a:pt x="1963209" y="967994"/>
                      </a:lnTo>
                      <a:lnTo>
                        <a:pt x="1951038" y="952125"/>
                      </a:lnTo>
                      <a:lnTo>
                        <a:pt x="1938867" y="943133"/>
                      </a:lnTo>
                      <a:lnTo>
                        <a:pt x="1927225" y="939430"/>
                      </a:lnTo>
                      <a:lnTo>
                        <a:pt x="1915054" y="939959"/>
                      </a:lnTo>
                      <a:lnTo>
                        <a:pt x="1898121" y="946835"/>
                      </a:lnTo>
                      <a:lnTo>
                        <a:pt x="1879071" y="963762"/>
                      </a:lnTo>
                      <a:lnTo>
                        <a:pt x="1858434" y="991268"/>
                      </a:lnTo>
                      <a:lnTo>
                        <a:pt x="1855788" y="997086"/>
                      </a:lnTo>
                      <a:lnTo>
                        <a:pt x="1846263" y="1025121"/>
                      </a:lnTo>
                      <a:lnTo>
                        <a:pt x="1827213" y="1116102"/>
                      </a:lnTo>
                      <a:lnTo>
                        <a:pt x="1805517" y="1261566"/>
                      </a:lnTo>
                      <a:lnTo>
                        <a:pt x="1802342" y="1290658"/>
                      </a:lnTo>
                      <a:lnTo>
                        <a:pt x="1790700" y="1303353"/>
                      </a:lnTo>
                      <a:lnTo>
                        <a:pt x="1770063" y="1321867"/>
                      </a:lnTo>
                      <a:lnTo>
                        <a:pt x="1751013" y="1331388"/>
                      </a:lnTo>
                      <a:lnTo>
                        <a:pt x="1735138" y="1334562"/>
                      </a:lnTo>
                      <a:lnTo>
                        <a:pt x="1720850" y="1330859"/>
                      </a:lnTo>
                      <a:lnTo>
                        <a:pt x="1708680" y="1321867"/>
                      </a:lnTo>
                      <a:lnTo>
                        <a:pt x="1692275" y="1300180"/>
                      </a:lnTo>
                      <a:lnTo>
                        <a:pt x="1677459" y="1262095"/>
                      </a:lnTo>
                      <a:lnTo>
                        <a:pt x="1667405" y="1221894"/>
                      </a:lnTo>
                      <a:lnTo>
                        <a:pt x="1659467" y="1170585"/>
                      </a:lnTo>
                      <a:cubicBezTo>
                        <a:pt x="1659291" y="1167940"/>
                        <a:pt x="1659114" y="1165295"/>
                        <a:pt x="1658938" y="1162650"/>
                      </a:cubicBezTo>
                      <a:lnTo>
                        <a:pt x="1655234" y="1151542"/>
                      </a:lnTo>
                      <a:lnTo>
                        <a:pt x="1646767" y="1135145"/>
                      </a:lnTo>
                      <a:lnTo>
                        <a:pt x="1636184" y="1121921"/>
                      </a:lnTo>
                      <a:lnTo>
                        <a:pt x="1624542" y="1113457"/>
                      </a:lnTo>
                      <a:lnTo>
                        <a:pt x="1604963" y="1107110"/>
                      </a:lnTo>
                      <a:lnTo>
                        <a:pt x="1577446" y="1107639"/>
                      </a:lnTo>
                      <a:lnTo>
                        <a:pt x="1537230" y="1121392"/>
                      </a:lnTo>
                      <a:lnTo>
                        <a:pt x="1499130" y="1144137"/>
                      </a:lnTo>
                      <a:lnTo>
                        <a:pt x="1494896" y="1147311"/>
                      </a:lnTo>
                      <a:lnTo>
                        <a:pt x="1475317" y="1150484"/>
                      </a:lnTo>
                      <a:lnTo>
                        <a:pt x="1445684" y="1149426"/>
                      </a:lnTo>
                      <a:lnTo>
                        <a:pt x="1426634" y="1143608"/>
                      </a:lnTo>
                      <a:lnTo>
                        <a:pt x="1414992" y="1132500"/>
                      </a:lnTo>
                      <a:lnTo>
                        <a:pt x="1409700" y="1114515"/>
                      </a:lnTo>
                      <a:lnTo>
                        <a:pt x="1412875" y="1093886"/>
                      </a:lnTo>
                      <a:lnTo>
                        <a:pt x="1413405" y="1091770"/>
                      </a:lnTo>
                      <a:lnTo>
                        <a:pt x="1421342" y="1049453"/>
                      </a:lnTo>
                      <a:lnTo>
                        <a:pt x="1429809" y="975928"/>
                      </a:lnTo>
                      <a:cubicBezTo>
                        <a:pt x="1430514" y="954770"/>
                        <a:pt x="1431220" y="933611"/>
                        <a:pt x="1431925" y="912453"/>
                      </a:cubicBezTo>
                      <a:cubicBezTo>
                        <a:pt x="1431220" y="894468"/>
                        <a:pt x="1430514" y="876484"/>
                        <a:pt x="1429809" y="858499"/>
                      </a:cubicBezTo>
                      <a:lnTo>
                        <a:pt x="1422930" y="813538"/>
                      </a:lnTo>
                      <a:lnTo>
                        <a:pt x="1411817" y="775982"/>
                      </a:lnTo>
                      <a:lnTo>
                        <a:pt x="1399117" y="746360"/>
                      </a:lnTo>
                      <a:lnTo>
                        <a:pt x="1383771" y="723615"/>
                      </a:lnTo>
                      <a:lnTo>
                        <a:pt x="1366838" y="706159"/>
                      </a:lnTo>
                      <a:lnTo>
                        <a:pt x="1349375" y="692935"/>
                      </a:lnTo>
                      <a:lnTo>
                        <a:pt x="1323446" y="681827"/>
                      </a:lnTo>
                      <a:lnTo>
                        <a:pt x="1282700" y="676538"/>
                      </a:lnTo>
                      <a:lnTo>
                        <a:pt x="1275821" y="678125"/>
                      </a:lnTo>
                      <a:lnTo>
                        <a:pt x="1264180" y="681827"/>
                      </a:lnTo>
                      <a:lnTo>
                        <a:pt x="1245659" y="690291"/>
                      </a:lnTo>
                      <a:lnTo>
                        <a:pt x="1223963" y="707746"/>
                      </a:lnTo>
                      <a:lnTo>
                        <a:pt x="1206500" y="735252"/>
                      </a:lnTo>
                      <a:lnTo>
                        <a:pt x="1199621" y="765403"/>
                      </a:lnTo>
                      <a:lnTo>
                        <a:pt x="1200680" y="810364"/>
                      </a:lnTo>
                      <a:lnTo>
                        <a:pt x="1212321" y="852152"/>
                      </a:lnTo>
                      <a:lnTo>
                        <a:pt x="1214438" y="856913"/>
                      </a:lnTo>
                      <a:lnTo>
                        <a:pt x="1220788" y="870665"/>
                      </a:lnTo>
                      <a:lnTo>
                        <a:pt x="1231371" y="905577"/>
                      </a:lnTo>
                      <a:lnTo>
                        <a:pt x="1243542" y="966936"/>
                      </a:lnTo>
                      <a:lnTo>
                        <a:pt x="1255184" y="1083836"/>
                      </a:lnTo>
                      <a:lnTo>
                        <a:pt x="1255184" y="1107110"/>
                      </a:lnTo>
                      <a:lnTo>
                        <a:pt x="1238780" y="1120334"/>
                      </a:lnTo>
                      <a:lnTo>
                        <a:pt x="1209146" y="1140434"/>
                      </a:lnTo>
                      <a:lnTo>
                        <a:pt x="1181630" y="1151542"/>
                      </a:lnTo>
                      <a:lnTo>
                        <a:pt x="1157288" y="1155774"/>
                      </a:lnTo>
                      <a:lnTo>
                        <a:pt x="1135592" y="1152600"/>
                      </a:lnTo>
                      <a:lnTo>
                        <a:pt x="1115484" y="1143608"/>
                      </a:lnTo>
                      <a:lnTo>
                        <a:pt x="1089555" y="1122979"/>
                      </a:lnTo>
                      <a:lnTo>
                        <a:pt x="1062038" y="1084894"/>
                      </a:lnTo>
                      <a:lnTo>
                        <a:pt x="1044046" y="1043635"/>
                      </a:lnTo>
                      <a:lnTo>
                        <a:pt x="1027113" y="992326"/>
                      </a:lnTo>
                      <a:lnTo>
                        <a:pt x="1025525" y="983334"/>
                      </a:lnTo>
                      <a:lnTo>
                        <a:pt x="1016000" y="955828"/>
                      </a:lnTo>
                      <a:lnTo>
                        <a:pt x="1001184" y="882831"/>
                      </a:lnTo>
                      <a:lnTo>
                        <a:pt x="992188" y="796082"/>
                      </a:lnTo>
                      <a:lnTo>
                        <a:pt x="987425" y="704573"/>
                      </a:lnTo>
                      <a:lnTo>
                        <a:pt x="987425" y="488758"/>
                      </a:lnTo>
                      <a:lnTo>
                        <a:pt x="990071" y="437978"/>
                      </a:lnTo>
                      <a:lnTo>
                        <a:pt x="981605" y="415232"/>
                      </a:lnTo>
                      <a:lnTo>
                        <a:pt x="964671" y="378734"/>
                      </a:lnTo>
                      <a:lnTo>
                        <a:pt x="947209" y="352815"/>
                      </a:lnTo>
                      <a:lnTo>
                        <a:pt x="931334" y="335360"/>
                      </a:lnTo>
                      <a:lnTo>
                        <a:pt x="914400" y="325839"/>
                      </a:lnTo>
                      <a:lnTo>
                        <a:pt x="899055" y="323723"/>
                      </a:lnTo>
                      <a:lnTo>
                        <a:pt x="884767" y="326896"/>
                      </a:lnTo>
                      <a:lnTo>
                        <a:pt x="869950" y="334302"/>
                      </a:lnTo>
                      <a:lnTo>
                        <a:pt x="850900" y="352815"/>
                      </a:lnTo>
                      <a:lnTo>
                        <a:pt x="829734" y="382966"/>
                      </a:lnTo>
                      <a:lnTo>
                        <a:pt x="809096" y="424754"/>
                      </a:lnTo>
                      <a:lnTo>
                        <a:pt x="805921" y="433217"/>
                      </a:lnTo>
                      <a:lnTo>
                        <a:pt x="800100" y="459136"/>
                      </a:lnTo>
                      <a:lnTo>
                        <a:pt x="796925" y="514148"/>
                      </a:lnTo>
                      <a:lnTo>
                        <a:pt x="804863" y="569688"/>
                      </a:lnTo>
                      <a:lnTo>
                        <a:pt x="819680" y="624700"/>
                      </a:lnTo>
                      <a:lnTo>
                        <a:pt x="849842" y="701399"/>
                      </a:lnTo>
                      <a:lnTo>
                        <a:pt x="892175" y="783916"/>
                      </a:lnTo>
                      <a:lnTo>
                        <a:pt x="906992" y="811422"/>
                      </a:lnTo>
                      <a:lnTo>
                        <a:pt x="918105" y="835754"/>
                      </a:lnTo>
                      <a:lnTo>
                        <a:pt x="932921" y="891824"/>
                      </a:lnTo>
                      <a:lnTo>
                        <a:pt x="942446" y="966936"/>
                      </a:lnTo>
                      <a:lnTo>
                        <a:pt x="943505" y="979631"/>
                      </a:lnTo>
                      <a:lnTo>
                        <a:pt x="938742" y="982805"/>
                      </a:lnTo>
                      <a:lnTo>
                        <a:pt x="929746" y="984391"/>
                      </a:lnTo>
                      <a:lnTo>
                        <a:pt x="914400" y="979631"/>
                      </a:lnTo>
                      <a:lnTo>
                        <a:pt x="892175" y="961117"/>
                      </a:lnTo>
                      <a:lnTo>
                        <a:pt x="869950" y="934140"/>
                      </a:lnTo>
                      <a:lnTo>
                        <a:pt x="821267" y="853739"/>
                      </a:lnTo>
                      <a:lnTo>
                        <a:pt x="810155" y="830994"/>
                      </a:lnTo>
                      <a:lnTo>
                        <a:pt x="790046" y="802959"/>
                      </a:lnTo>
                      <a:lnTo>
                        <a:pt x="757238" y="768576"/>
                      </a:lnTo>
                      <a:lnTo>
                        <a:pt x="738188" y="756939"/>
                      </a:lnTo>
                      <a:lnTo>
                        <a:pt x="728663" y="754824"/>
                      </a:lnTo>
                      <a:lnTo>
                        <a:pt x="716492" y="758526"/>
                      </a:lnTo>
                      <a:lnTo>
                        <a:pt x="706438" y="773866"/>
                      </a:lnTo>
                      <a:lnTo>
                        <a:pt x="703263" y="796611"/>
                      </a:lnTo>
                      <a:lnTo>
                        <a:pt x="705379" y="820943"/>
                      </a:lnTo>
                      <a:lnTo>
                        <a:pt x="713317" y="843160"/>
                      </a:lnTo>
                      <a:lnTo>
                        <a:pt x="718609" y="851623"/>
                      </a:lnTo>
                      <a:lnTo>
                        <a:pt x="733954" y="873839"/>
                      </a:lnTo>
                      <a:lnTo>
                        <a:pt x="784225" y="963762"/>
                      </a:lnTo>
                      <a:lnTo>
                        <a:pt x="865717" y="1119805"/>
                      </a:lnTo>
                      <a:lnTo>
                        <a:pt x="882121" y="1152600"/>
                      </a:lnTo>
                      <a:lnTo>
                        <a:pt x="886355" y="1171643"/>
                      </a:lnTo>
                      <a:lnTo>
                        <a:pt x="886355" y="1199149"/>
                      </a:lnTo>
                      <a:lnTo>
                        <a:pt x="879475" y="1217133"/>
                      </a:lnTo>
                      <a:lnTo>
                        <a:pt x="867834" y="1228241"/>
                      </a:lnTo>
                      <a:lnTo>
                        <a:pt x="847196" y="1233531"/>
                      </a:lnTo>
                      <a:lnTo>
                        <a:pt x="824442" y="1229299"/>
                      </a:lnTo>
                      <a:lnTo>
                        <a:pt x="821267" y="1228770"/>
                      </a:lnTo>
                      <a:lnTo>
                        <a:pt x="637646" y="807190"/>
                      </a:lnTo>
                      <a:lnTo>
                        <a:pt x="515938" y="524727"/>
                      </a:lnTo>
                      <a:lnTo>
                        <a:pt x="488421" y="459136"/>
                      </a:lnTo>
                      <a:lnTo>
                        <a:pt x="436034" y="345939"/>
                      </a:lnTo>
                      <a:lnTo>
                        <a:pt x="385763" y="251255"/>
                      </a:lnTo>
                      <a:lnTo>
                        <a:pt x="337609" y="175614"/>
                      </a:lnTo>
                      <a:lnTo>
                        <a:pt x="291571" y="115842"/>
                      </a:lnTo>
                      <a:lnTo>
                        <a:pt x="248179" y="70881"/>
                      </a:lnTo>
                      <a:lnTo>
                        <a:pt x="207963" y="38085"/>
                      </a:lnTo>
                      <a:lnTo>
                        <a:pt x="171450" y="16398"/>
                      </a:lnTo>
                      <a:lnTo>
                        <a:pt x="137584" y="4232"/>
                      </a:lnTo>
                      <a:lnTo>
                        <a:pt x="107421" y="0"/>
                      </a:lnTo>
                      <a:lnTo>
                        <a:pt x="80434" y="1587"/>
                      </a:lnTo>
                      <a:lnTo>
                        <a:pt x="58738" y="6877"/>
                      </a:lnTo>
                      <a:lnTo>
                        <a:pt x="17463" y="28035"/>
                      </a:lnTo>
                      <a:lnTo>
                        <a:pt x="10584" y="34911"/>
                      </a:lnTo>
                      <a:lnTo>
                        <a:pt x="6879" y="40201"/>
                      </a:lnTo>
                      <a:lnTo>
                        <a:pt x="1588" y="53425"/>
                      </a:lnTo>
                      <a:cubicBezTo>
                        <a:pt x="1059" y="62065"/>
                        <a:pt x="529" y="70704"/>
                        <a:pt x="0" y="79344"/>
                      </a:cubicBezTo>
                      <a:lnTo>
                        <a:pt x="7409" y="122719"/>
                      </a:lnTo>
                      <a:lnTo>
                        <a:pt x="25929" y="175085"/>
                      </a:lnTo>
                      <a:lnTo>
                        <a:pt x="68263" y="265537"/>
                      </a:lnTo>
                      <a:lnTo>
                        <a:pt x="146050" y="403066"/>
                      </a:lnTo>
                      <a:lnTo>
                        <a:pt x="235479" y="541653"/>
                      </a:lnTo>
                      <a:lnTo>
                        <a:pt x="322263" y="668603"/>
                      </a:lnTo>
                      <a:lnTo>
                        <a:pt x="422804" y="808777"/>
                      </a:lnTo>
                      <a:lnTo>
                        <a:pt x="439738" y="830465"/>
                      </a:lnTo>
                      <a:lnTo>
                        <a:pt x="466196" y="875426"/>
                      </a:lnTo>
                      <a:lnTo>
                        <a:pt x="516467" y="970639"/>
                      </a:lnTo>
                      <a:lnTo>
                        <a:pt x="564092" y="1069554"/>
                      </a:lnTo>
                      <a:lnTo>
                        <a:pt x="606425" y="1172172"/>
                      </a:lnTo>
                      <a:lnTo>
                        <a:pt x="664634" y="1327685"/>
                      </a:lnTo>
                      <a:lnTo>
                        <a:pt x="729192" y="1531863"/>
                      </a:lnTo>
                      <a:lnTo>
                        <a:pt x="779463" y="1720172"/>
                      </a:lnTo>
                      <a:lnTo>
                        <a:pt x="815975" y="1879389"/>
                      </a:lnTo>
                      <a:lnTo>
                        <a:pt x="839538" y="2017748"/>
                      </a:lnTo>
                      <a:lnTo>
                        <a:pt x="760040" y="2097549"/>
                      </a:lnTo>
                      <a:lnTo>
                        <a:pt x="661770" y="2117118"/>
                      </a:lnTo>
                      <a:cubicBezTo>
                        <a:pt x="658927" y="2123919"/>
                        <a:pt x="406474" y="2269394"/>
                        <a:pt x="403631" y="227619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7" name="Freeform 10">
                  <a:extLst>
                    <a:ext uri="{FF2B5EF4-FFF2-40B4-BE49-F238E27FC236}">
                      <a16:creationId xmlns:a16="http://schemas.microsoft.com/office/drawing/2014/main" id="{36C62FCA-828F-4918-AE09-E089FA8C86B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10800000" flipH="1">
                  <a:off x="10366148" y="1029154"/>
                  <a:ext cx="1492250" cy="1439863"/>
                </a:xfrm>
                <a:custGeom>
                  <a:avLst/>
                  <a:gdLst>
                    <a:gd name="T0" fmla="*/ 2679 w 2820"/>
                    <a:gd name="T1" fmla="*/ 1395 h 2721"/>
                    <a:gd name="T2" fmla="*/ 2562 w 2820"/>
                    <a:gd name="T3" fmla="*/ 1460 h 2721"/>
                    <a:gd name="T4" fmla="*/ 2327 w 2820"/>
                    <a:gd name="T5" fmla="*/ 1784 h 2721"/>
                    <a:gd name="T6" fmla="*/ 2241 w 2820"/>
                    <a:gd name="T7" fmla="*/ 1877 h 2721"/>
                    <a:gd name="T8" fmla="*/ 2035 w 2820"/>
                    <a:gd name="T9" fmla="*/ 1913 h 2721"/>
                    <a:gd name="T10" fmla="*/ 1924 w 2820"/>
                    <a:gd name="T11" fmla="*/ 1864 h 2721"/>
                    <a:gd name="T12" fmla="*/ 1844 w 2820"/>
                    <a:gd name="T13" fmla="*/ 1681 h 2721"/>
                    <a:gd name="T14" fmla="*/ 1900 w 2820"/>
                    <a:gd name="T15" fmla="*/ 1498 h 2721"/>
                    <a:gd name="T16" fmla="*/ 2012 w 2820"/>
                    <a:gd name="T17" fmla="*/ 1362 h 2721"/>
                    <a:gd name="T18" fmla="*/ 2359 w 2820"/>
                    <a:gd name="T19" fmla="*/ 802 h 2721"/>
                    <a:gd name="T20" fmla="*/ 2590 w 2820"/>
                    <a:gd name="T21" fmla="*/ 294 h 2721"/>
                    <a:gd name="T22" fmla="*/ 2587 w 2820"/>
                    <a:gd name="T23" fmla="*/ 147 h 2721"/>
                    <a:gd name="T24" fmla="*/ 2522 w 2820"/>
                    <a:gd name="T25" fmla="*/ 43 h 2721"/>
                    <a:gd name="T26" fmla="*/ 2320 w 2820"/>
                    <a:gd name="T27" fmla="*/ 4 h 2721"/>
                    <a:gd name="T28" fmla="*/ 2175 w 2820"/>
                    <a:gd name="T29" fmla="*/ 73 h 2721"/>
                    <a:gd name="T30" fmla="*/ 2122 w 2820"/>
                    <a:gd name="T31" fmla="*/ 305 h 2721"/>
                    <a:gd name="T32" fmla="*/ 2104 w 2820"/>
                    <a:gd name="T33" fmla="*/ 753 h 2721"/>
                    <a:gd name="T34" fmla="*/ 2042 w 2820"/>
                    <a:gd name="T35" fmla="*/ 880 h 2721"/>
                    <a:gd name="T36" fmla="*/ 1641 w 2820"/>
                    <a:gd name="T37" fmla="*/ 1400 h 2721"/>
                    <a:gd name="T38" fmla="*/ 1538 w 2820"/>
                    <a:gd name="T39" fmla="*/ 1473 h 2721"/>
                    <a:gd name="T40" fmla="*/ 1419 w 2820"/>
                    <a:gd name="T41" fmla="*/ 1466 h 2721"/>
                    <a:gd name="T42" fmla="*/ 1394 w 2820"/>
                    <a:gd name="T43" fmla="*/ 1416 h 2721"/>
                    <a:gd name="T44" fmla="*/ 1389 w 2820"/>
                    <a:gd name="T45" fmla="*/ 1202 h 2721"/>
                    <a:gd name="T46" fmla="*/ 1337 w 2820"/>
                    <a:gd name="T47" fmla="*/ 1154 h 2721"/>
                    <a:gd name="T48" fmla="*/ 1256 w 2820"/>
                    <a:gd name="T49" fmla="*/ 1207 h 2721"/>
                    <a:gd name="T50" fmla="*/ 1183 w 2820"/>
                    <a:gd name="T51" fmla="*/ 1370 h 2721"/>
                    <a:gd name="T52" fmla="*/ 1037 w 2820"/>
                    <a:gd name="T53" fmla="*/ 1472 h 2721"/>
                    <a:gd name="T54" fmla="*/ 903 w 2820"/>
                    <a:gd name="T55" fmla="*/ 1480 h 2721"/>
                    <a:gd name="T56" fmla="*/ 697 w 2820"/>
                    <a:gd name="T57" fmla="*/ 1478 h 2721"/>
                    <a:gd name="T58" fmla="*/ 408 w 2820"/>
                    <a:gd name="T59" fmla="*/ 1590 h 2721"/>
                    <a:gd name="T60" fmla="*/ 177 w 2820"/>
                    <a:gd name="T61" fmla="*/ 1815 h 2721"/>
                    <a:gd name="T62" fmla="*/ 98 w 2820"/>
                    <a:gd name="T63" fmla="*/ 1920 h 2721"/>
                    <a:gd name="T64" fmla="*/ 0 w 2820"/>
                    <a:gd name="T65" fmla="*/ 1969 h 2721"/>
                    <a:gd name="T66" fmla="*/ 121 w 2820"/>
                    <a:gd name="T67" fmla="*/ 2118 h 2721"/>
                    <a:gd name="T68" fmla="*/ 663 w 2820"/>
                    <a:gd name="T69" fmla="*/ 2493 h 2721"/>
                    <a:gd name="T70" fmla="*/ 1066 w 2820"/>
                    <a:gd name="T71" fmla="*/ 2651 h 2721"/>
                    <a:gd name="T72" fmla="*/ 1452 w 2820"/>
                    <a:gd name="T73" fmla="*/ 2718 h 2721"/>
                    <a:gd name="T74" fmla="*/ 1674 w 2820"/>
                    <a:gd name="T75" fmla="*/ 2715 h 2721"/>
                    <a:gd name="T76" fmla="*/ 2015 w 2820"/>
                    <a:gd name="T77" fmla="*/ 2628 h 2721"/>
                    <a:gd name="T78" fmla="*/ 2368 w 2820"/>
                    <a:gd name="T79" fmla="*/ 2159 h 2721"/>
                    <a:gd name="T80" fmla="*/ 2551 w 2820"/>
                    <a:gd name="T81" fmla="*/ 1787 h 2721"/>
                    <a:gd name="T82" fmla="*/ 2761 w 2820"/>
                    <a:gd name="T83" fmla="*/ 1663 h 2721"/>
                    <a:gd name="T84" fmla="*/ 2817 w 2820"/>
                    <a:gd name="T85" fmla="*/ 1503 h 2721"/>
                    <a:gd name="T86" fmla="*/ 2725 w 2820"/>
                    <a:gd name="T87" fmla="*/ 1404 h 27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2820" h="2721">
                      <a:moveTo>
                        <a:pt x="2725" y="1404"/>
                      </a:moveTo>
                      <a:lnTo>
                        <a:pt x="2711" y="1397"/>
                      </a:lnTo>
                      <a:lnTo>
                        <a:pt x="2679" y="1395"/>
                      </a:lnTo>
                      <a:lnTo>
                        <a:pt x="2647" y="1403"/>
                      </a:lnTo>
                      <a:lnTo>
                        <a:pt x="2614" y="1420"/>
                      </a:lnTo>
                      <a:lnTo>
                        <a:pt x="2562" y="1460"/>
                      </a:lnTo>
                      <a:lnTo>
                        <a:pt x="2496" y="1531"/>
                      </a:lnTo>
                      <a:lnTo>
                        <a:pt x="2405" y="1655"/>
                      </a:lnTo>
                      <a:lnTo>
                        <a:pt x="2327" y="1784"/>
                      </a:lnTo>
                      <a:lnTo>
                        <a:pt x="2320" y="1799"/>
                      </a:lnTo>
                      <a:lnTo>
                        <a:pt x="2296" y="1830"/>
                      </a:lnTo>
                      <a:lnTo>
                        <a:pt x="2241" y="1877"/>
                      </a:lnTo>
                      <a:lnTo>
                        <a:pt x="2181" y="1902"/>
                      </a:lnTo>
                      <a:lnTo>
                        <a:pt x="2120" y="1914"/>
                      </a:lnTo>
                      <a:lnTo>
                        <a:pt x="2035" y="1913"/>
                      </a:lnTo>
                      <a:lnTo>
                        <a:pt x="1956" y="1892"/>
                      </a:lnTo>
                      <a:lnTo>
                        <a:pt x="1944" y="1885"/>
                      </a:lnTo>
                      <a:lnTo>
                        <a:pt x="1924" y="1864"/>
                      </a:lnTo>
                      <a:lnTo>
                        <a:pt x="1893" y="1822"/>
                      </a:lnTo>
                      <a:lnTo>
                        <a:pt x="1859" y="1758"/>
                      </a:lnTo>
                      <a:lnTo>
                        <a:pt x="1844" y="1681"/>
                      </a:lnTo>
                      <a:lnTo>
                        <a:pt x="1851" y="1609"/>
                      </a:lnTo>
                      <a:lnTo>
                        <a:pt x="1872" y="1548"/>
                      </a:lnTo>
                      <a:lnTo>
                        <a:pt x="1900" y="1498"/>
                      </a:lnTo>
                      <a:lnTo>
                        <a:pt x="1937" y="1449"/>
                      </a:lnTo>
                      <a:lnTo>
                        <a:pt x="1944" y="1442"/>
                      </a:lnTo>
                      <a:lnTo>
                        <a:pt x="2012" y="1362"/>
                      </a:lnTo>
                      <a:lnTo>
                        <a:pt x="2140" y="1182"/>
                      </a:lnTo>
                      <a:lnTo>
                        <a:pt x="2257" y="992"/>
                      </a:lnTo>
                      <a:lnTo>
                        <a:pt x="2359" y="802"/>
                      </a:lnTo>
                      <a:lnTo>
                        <a:pt x="2484" y="543"/>
                      </a:lnTo>
                      <a:lnTo>
                        <a:pt x="2581" y="317"/>
                      </a:lnTo>
                      <a:lnTo>
                        <a:pt x="2590" y="294"/>
                      </a:lnTo>
                      <a:lnTo>
                        <a:pt x="2594" y="259"/>
                      </a:lnTo>
                      <a:lnTo>
                        <a:pt x="2594" y="199"/>
                      </a:lnTo>
                      <a:lnTo>
                        <a:pt x="2587" y="147"/>
                      </a:lnTo>
                      <a:lnTo>
                        <a:pt x="2571" y="105"/>
                      </a:lnTo>
                      <a:lnTo>
                        <a:pt x="2549" y="70"/>
                      </a:lnTo>
                      <a:lnTo>
                        <a:pt x="2522" y="43"/>
                      </a:lnTo>
                      <a:lnTo>
                        <a:pt x="2473" y="14"/>
                      </a:lnTo>
                      <a:lnTo>
                        <a:pt x="2398" y="0"/>
                      </a:lnTo>
                      <a:lnTo>
                        <a:pt x="2320" y="4"/>
                      </a:lnTo>
                      <a:lnTo>
                        <a:pt x="2248" y="24"/>
                      </a:lnTo>
                      <a:lnTo>
                        <a:pt x="2194" y="55"/>
                      </a:lnTo>
                      <a:lnTo>
                        <a:pt x="2175" y="73"/>
                      </a:lnTo>
                      <a:lnTo>
                        <a:pt x="2159" y="93"/>
                      </a:lnTo>
                      <a:lnTo>
                        <a:pt x="2137" y="163"/>
                      </a:lnTo>
                      <a:lnTo>
                        <a:pt x="2122" y="305"/>
                      </a:lnTo>
                      <a:lnTo>
                        <a:pt x="2116" y="530"/>
                      </a:lnTo>
                      <a:lnTo>
                        <a:pt x="2111" y="678"/>
                      </a:lnTo>
                      <a:lnTo>
                        <a:pt x="2104" y="753"/>
                      </a:lnTo>
                      <a:lnTo>
                        <a:pt x="2097" y="778"/>
                      </a:lnTo>
                      <a:lnTo>
                        <a:pt x="2087" y="802"/>
                      </a:lnTo>
                      <a:lnTo>
                        <a:pt x="2042" y="880"/>
                      </a:lnTo>
                      <a:lnTo>
                        <a:pt x="1934" y="1035"/>
                      </a:lnTo>
                      <a:lnTo>
                        <a:pt x="1757" y="1266"/>
                      </a:lnTo>
                      <a:lnTo>
                        <a:pt x="1641" y="1400"/>
                      </a:lnTo>
                      <a:lnTo>
                        <a:pt x="1584" y="1453"/>
                      </a:lnTo>
                      <a:lnTo>
                        <a:pt x="1567" y="1463"/>
                      </a:lnTo>
                      <a:lnTo>
                        <a:pt x="1538" y="1473"/>
                      </a:lnTo>
                      <a:lnTo>
                        <a:pt x="1479" y="1482"/>
                      </a:lnTo>
                      <a:lnTo>
                        <a:pt x="1440" y="1476"/>
                      </a:lnTo>
                      <a:lnTo>
                        <a:pt x="1419" y="1466"/>
                      </a:lnTo>
                      <a:lnTo>
                        <a:pt x="1404" y="1450"/>
                      </a:lnTo>
                      <a:lnTo>
                        <a:pt x="1396" y="1429"/>
                      </a:lnTo>
                      <a:lnTo>
                        <a:pt x="1394" y="1416"/>
                      </a:lnTo>
                      <a:lnTo>
                        <a:pt x="1399" y="1345"/>
                      </a:lnTo>
                      <a:lnTo>
                        <a:pt x="1397" y="1238"/>
                      </a:lnTo>
                      <a:lnTo>
                        <a:pt x="1389" y="1202"/>
                      </a:lnTo>
                      <a:lnTo>
                        <a:pt x="1376" y="1175"/>
                      </a:lnTo>
                      <a:lnTo>
                        <a:pt x="1352" y="1156"/>
                      </a:lnTo>
                      <a:lnTo>
                        <a:pt x="1337" y="1154"/>
                      </a:lnTo>
                      <a:lnTo>
                        <a:pt x="1321" y="1154"/>
                      </a:lnTo>
                      <a:lnTo>
                        <a:pt x="1292" y="1166"/>
                      </a:lnTo>
                      <a:lnTo>
                        <a:pt x="1256" y="1207"/>
                      </a:lnTo>
                      <a:lnTo>
                        <a:pt x="1208" y="1312"/>
                      </a:lnTo>
                      <a:lnTo>
                        <a:pt x="1203" y="1336"/>
                      </a:lnTo>
                      <a:lnTo>
                        <a:pt x="1183" y="1370"/>
                      </a:lnTo>
                      <a:lnTo>
                        <a:pt x="1136" y="1419"/>
                      </a:lnTo>
                      <a:lnTo>
                        <a:pt x="1086" y="1452"/>
                      </a:lnTo>
                      <a:lnTo>
                        <a:pt x="1037" y="1472"/>
                      </a:lnTo>
                      <a:lnTo>
                        <a:pt x="969" y="1483"/>
                      </a:lnTo>
                      <a:lnTo>
                        <a:pt x="909" y="1482"/>
                      </a:lnTo>
                      <a:lnTo>
                        <a:pt x="903" y="1480"/>
                      </a:lnTo>
                      <a:lnTo>
                        <a:pt x="860" y="1475"/>
                      </a:lnTo>
                      <a:lnTo>
                        <a:pt x="776" y="1470"/>
                      </a:lnTo>
                      <a:lnTo>
                        <a:pt x="697" y="1478"/>
                      </a:lnTo>
                      <a:lnTo>
                        <a:pt x="624" y="1492"/>
                      </a:lnTo>
                      <a:lnTo>
                        <a:pt x="523" y="1527"/>
                      </a:lnTo>
                      <a:lnTo>
                        <a:pt x="408" y="1590"/>
                      </a:lnTo>
                      <a:lnTo>
                        <a:pt x="314" y="1662"/>
                      </a:lnTo>
                      <a:lnTo>
                        <a:pt x="244" y="1732"/>
                      </a:lnTo>
                      <a:lnTo>
                        <a:pt x="177" y="1815"/>
                      </a:lnTo>
                      <a:lnTo>
                        <a:pt x="170" y="1828"/>
                      </a:lnTo>
                      <a:lnTo>
                        <a:pt x="144" y="1865"/>
                      </a:lnTo>
                      <a:lnTo>
                        <a:pt x="98" y="1920"/>
                      </a:lnTo>
                      <a:lnTo>
                        <a:pt x="56" y="1951"/>
                      </a:lnTo>
                      <a:lnTo>
                        <a:pt x="19" y="1967"/>
                      </a:lnTo>
                      <a:lnTo>
                        <a:pt x="0" y="1969"/>
                      </a:lnTo>
                      <a:lnTo>
                        <a:pt x="23" y="2010"/>
                      </a:lnTo>
                      <a:lnTo>
                        <a:pt x="84" y="2087"/>
                      </a:lnTo>
                      <a:lnTo>
                        <a:pt x="121" y="2118"/>
                      </a:lnTo>
                      <a:lnTo>
                        <a:pt x="270" y="2235"/>
                      </a:lnTo>
                      <a:lnTo>
                        <a:pt x="500" y="2398"/>
                      </a:lnTo>
                      <a:lnTo>
                        <a:pt x="663" y="2493"/>
                      </a:lnTo>
                      <a:lnTo>
                        <a:pt x="748" y="2533"/>
                      </a:lnTo>
                      <a:lnTo>
                        <a:pt x="853" y="2578"/>
                      </a:lnTo>
                      <a:lnTo>
                        <a:pt x="1066" y="2651"/>
                      </a:lnTo>
                      <a:lnTo>
                        <a:pt x="1229" y="2689"/>
                      </a:lnTo>
                      <a:lnTo>
                        <a:pt x="1340" y="2706"/>
                      </a:lnTo>
                      <a:lnTo>
                        <a:pt x="1452" y="2718"/>
                      </a:lnTo>
                      <a:lnTo>
                        <a:pt x="1566" y="2721"/>
                      </a:lnTo>
                      <a:lnTo>
                        <a:pt x="1623" y="2719"/>
                      </a:lnTo>
                      <a:lnTo>
                        <a:pt x="1674" y="2715"/>
                      </a:lnTo>
                      <a:lnTo>
                        <a:pt x="1798" y="2687"/>
                      </a:lnTo>
                      <a:lnTo>
                        <a:pt x="1972" y="2637"/>
                      </a:lnTo>
                      <a:lnTo>
                        <a:pt x="2015" y="2628"/>
                      </a:lnTo>
                      <a:lnTo>
                        <a:pt x="2110" y="2510"/>
                      </a:lnTo>
                      <a:lnTo>
                        <a:pt x="2268" y="2314"/>
                      </a:lnTo>
                      <a:lnTo>
                        <a:pt x="2368" y="2159"/>
                      </a:lnTo>
                      <a:lnTo>
                        <a:pt x="2414" y="2068"/>
                      </a:lnTo>
                      <a:lnTo>
                        <a:pt x="2520" y="1848"/>
                      </a:lnTo>
                      <a:lnTo>
                        <a:pt x="2551" y="1787"/>
                      </a:lnTo>
                      <a:lnTo>
                        <a:pt x="2607" y="1766"/>
                      </a:lnTo>
                      <a:lnTo>
                        <a:pt x="2696" y="1717"/>
                      </a:lnTo>
                      <a:lnTo>
                        <a:pt x="2761" y="1663"/>
                      </a:lnTo>
                      <a:lnTo>
                        <a:pt x="2801" y="1609"/>
                      </a:lnTo>
                      <a:lnTo>
                        <a:pt x="2820" y="1555"/>
                      </a:lnTo>
                      <a:lnTo>
                        <a:pt x="2817" y="1503"/>
                      </a:lnTo>
                      <a:lnTo>
                        <a:pt x="2794" y="1459"/>
                      </a:lnTo>
                      <a:lnTo>
                        <a:pt x="2754" y="1420"/>
                      </a:lnTo>
                      <a:lnTo>
                        <a:pt x="2725" y="140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8" name="Freeform 11">
                  <a:extLst>
                    <a:ext uri="{FF2B5EF4-FFF2-40B4-BE49-F238E27FC236}">
                      <a16:creationId xmlns:a16="http://schemas.microsoft.com/office/drawing/2014/main" id="{B383207E-44EF-4D81-8F62-505429B224E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10800000" flipH="1">
                  <a:off x="9099323" y="2440441"/>
                  <a:ext cx="241300" cy="466725"/>
                </a:xfrm>
                <a:custGeom>
                  <a:avLst/>
                  <a:gdLst>
                    <a:gd name="T0" fmla="*/ 295 w 454"/>
                    <a:gd name="T1" fmla="*/ 881 h 883"/>
                    <a:gd name="T2" fmla="*/ 280 w 454"/>
                    <a:gd name="T3" fmla="*/ 864 h 883"/>
                    <a:gd name="T4" fmla="*/ 186 w 454"/>
                    <a:gd name="T5" fmla="*/ 744 h 883"/>
                    <a:gd name="T6" fmla="*/ 112 w 454"/>
                    <a:gd name="T7" fmla="*/ 629 h 883"/>
                    <a:gd name="T8" fmla="*/ 46 w 454"/>
                    <a:gd name="T9" fmla="*/ 495 h 883"/>
                    <a:gd name="T10" fmla="*/ 13 w 454"/>
                    <a:gd name="T11" fmla="*/ 389 h 883"/>
                    <a:gd name="T12" fmla="*/ 0 w 454"/>
                    <a:gd name="T13" fmla="*/ 315 h 883"/>
                    <a:gd name="T14" fmla="*/ 0 w 454"/>
                    <a:gd name="T15" fmla="*/ 245 h 883"/>
                    <a:gd name="T16" fmla="*/ 12 w 454"/>
                    <a:gd name="T17" fmla="*/ 174 h 883"/>
                    <a:gd name="T18" fmla="*/ 39 w 454"/>
                    <a:gd name="T19" fmla="*/ 106 h 883"/>
                    <a:gd name="T20" fmla="*/ 84 w 454"/>
                    <a:gd name="T21" fmla="*/ 43 h 883"/>
                    <a:gd name="T22" fmla="*/ 114 w 454"/>
                    <a:gd name="T23" fmla="*/ 14 h 883"/>
                    <a:gd name="T24" fmla="*/ 128 w 454"/>
                    <a:gd name="T25" fmla="*/ 10 h 883"/>
                    <a:gd name="T26" fmla="*/ 216 w 454"/>
                    <a:gd name="T27" fmla="*/ 0 h 883"/>
                    <a:gd name="T28" fmla="*/ 288 w 454"/>
                    <a:gd name="T29" fmla="*/ 3 h 883"/>
                    <a:gd name="T30" fmla="*/ 343 w 454"/>
                    <a:gd name="T31" fmla="*/ 17 h 883"/>
                    <a:gd name="T32" fmla="*/ 377 w 454"/>
                    <a:gd name="T33" fmla="*/ 33 h 883"/>
                    <a:gd name="T34" fmla="*/ 406 w 454"/>
                    <a:gd name="T35" fmla="*/ 54 h 883"/>
                    <a:gd name="T36" fmla="*/ 431 w 454"/>
                    <a:gd name="T37" fmla="*/ 85 h 883"/>
                    <a:gd name="T38" fmla="*/ 447 w 454"/>
                    <a:gd name="T39" fmla="*/ 124 h 883"/>
                    <a:gd name="T40" fmla="*/ 454 w 454"/>
                    <a:gd name="T41" fmla="*/ 172 h 883"/>
                    <a:gd name="T42" fmla="*/ 451 w 454"/>
                    <a:gd name="T43" fmla="*/ 232 h 883"/>
                    <a:gd name="T44" fmla="*/ 436 w 454"/>
                    <a:gd name="T45" fmla="*/ 302 h 883"/>
                    <a:gd name="T46" fmla="*/ 422 w 454"/>
                    <a:gd name="T47" fmla="*/ 342 h 883"/>
                    <a:gd name="T48" fmla="*/ 415 w 454"/>
                    <a:gd name="T49" fmla="*/ 361 h 883"/>
                    <a:gd name="T50" fmla="*/ 390 w 454"/>
                    <a:gd name="T51" fmla="*/ 380 h 883"/>
                    <a:gd name="T52" fmla="*/ 362 w 454"/>
                    <a:gd name="T53" fmla="*/ 400 h 883"/>
                    <a:gd name="T54" fmla="*/ 331 w 454"/>
                    <a:gd name="T55" fmla="*/ 445 h 883"/>
                    <a:gd name="T56" fmla="*/ 317 w 454"/>
                    <a:gd name="T57" fmla="*/ 486 h 883"/>
                    <a:gd name="T58" fmla="*/ 328 w 454"/>
                    <a:gd name="T59" fmla="*/ 538 h 883"/>
                    <a:gd name="T60" fmla="*/ 356 w 454"/>
                    <a:gd name="T61" fmla="*/ 728 h 883"/>
                    <a:gd name="T62" fmla="*/ 356 w 454"/>
                    <a:gd name="T63" fmla="*/ 799 h 883"/>
                    <a:gd name="T64" fmla="*/ 344 w 454"/>
                    <a:gd name="T65" fmla="*/ 854 h 883"/>
                    <a:gd name="T66" fmla="*/ 326 w 454"/>
                    <a:gd name="T67" fmla="*/ 877 h 883"/>
                    <a:gd name="T68" fmla="*/ 307 w 454"/>
                    <a:gd name="T69" fmla="*/ 883 h 883"/>
                    <a:gd name="T70" fmla="*/ 295 w 454"/>
                    <a:gd name="T71" fmla="*/ 881 h 8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454" h="883">
                      <a:moveTo>
                        <a:pt x="295" y="881"/>
                      </a:moveTo>
                      <a:lnTo>
                        <a:pt x="280" y="864"/>
                      </a:lnTo>
                      <a:lnTo>
                        <a:pt x="186" y="744"/>
                      </a:lnTo>
                      <a:lnTo>
                        <a:pt x="112" y="629"/>
                      </a:lnTo>
                      <a:lnTo>
                        <a:pt x="46" y="495"/>
                      </a:lnTo>
                      <a:lnTo>
                        <a:pt x="13" y="389"/>
                      </a:lnTo>
                      <a:lnTo>
                        <a:pt x="0" y="315"/>
                      </a:lnTo>
                      <a:lnTo>
                        <a:pt x="0" y="245"/>
                      </a:lnTo>
                      <a:lnTo>
                        <a:pt x="12" y="174"/>
                      </a:lnTo>
                      <a:lnTo>
                        <a:pt x="39" y="106"/>
                      </a:lnTo>
                      <a:lnTo>
                        <a:pt x="84" y="43"/>
                      </a:lnTo>
                      <a:lnTo>
                        <a:pt x="114" y="14"/>
                      </a:lnTo>
                      <a:lnTo>
                        <a:pt x="128" y="10"/>
                      </a:lnTo>
                      <a:lnTo>
                        <a:pt x="216" y="0"/>
                      </a:lnTo>
                      <a:lnTo>
                        <a:pt x="288" y="3"/>
                      </a:lnTo>
                      <a:lnTo>
                        <a:pt x="343" y="17"/>
                      </a:lnTo>
                      <a:lnTo>
                        <a:pt x="377" y="33"/>
                      </a:lnTo>
                      <a:lnTo>
                        <a:pt x="406" y="54"/>
                      </a:lnTo>
                      <a:lnTo>
                        <a:pt x="431" y="85"/>
                      </a:lnTo>
                      <a:lnTo>
                        <a:pt x="447" y="124"/>
                      </a:lnTo>
                      <a:lnTo>
                        <a:pt x="454" y="172"/>
                      </a:lnTo>
                      <a:lnTo>
                        <a:pt x="451" y="232"/>
                      </a:lnTo>
                      <a:lnTo>
                        <a:pt x="436" y="302"/>
                      </a:lnTo>
                      <a:lnTo>
                        <a:pt x="422" y="342"/>
                      </a:lnTo>
                      <a:lnTo>
                        <a:pt x="415" y="361"/>
                      </a:lnTo>
                      <a:lnTo>
                        <a:pt x="390" y="380"/>
                      </a:lnTo>
                      <a:lnTo>
                        <a:pt x="362" y="400"/>
                      </a:lnTo>
                      <a:lnTo>
                        <a:pt x="331" y="445"/>
                      </a:lnTo>
                      <a:lnTo>
                        <a:pt x="317" y="486"/>
                      </a:lnTo>
                      <a:lnTo>
                        <a:pt x="328" y="538"/>
                      </a:lnTo>
                      <a:lnTo>
                        <a:pt x="356" y="728"/>
                      </a:lnTo>
                      <a:lnTo>
                        <a:pt x="356" y="799"/>
                      </a:lnTo>
                      <a:lnTo>
                        <a:pt x="344" y="854"/>
                      </a:lnTo>
                      <a:lnTo>
                        <a:pt x="326" y="877"/>
                      </a:lnTo>
                      <a:lnTo>
                        <a:pt x="307" y="883"/>
                      </a:lnTo>
                      <a:lnTo>
                        <a:pt x="295" y="88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49" name="달 48">
                <a:extLst>
                  <a:ext uri="{FF2B5EF4-FFF2-40B4-BE49-F238E27FC236}">
                    <a16:creationId xmlns:a16="http://schemas.microsoft.com/office/drawing/2014/main" id="{86BCE122-0AB6-452A-B157-8B73C01A0FC7}"/>
                  </a:ext>
                </a:extLst>
              </p:cNvPr>
              <p:cNvSpPr/>
              <p:nvPr/>
            </p:nvSpPr>
            <p:spPr>
              <a:xfrm rot="8973792">
                <a:off x="9629279" y="254591"/>
                <a:ext cx="774700" cy="722679"/>
              </a:xfrm>
              <a:prstGeom prst="moon">
                <a:avLst>
                  <a:gd name="adj" fmla="val 60264"/>
                </a:avLst>
              </a:prstGeom>
              <a:solidFill>
                <a:srgbClr val="F275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1" name="달 50">
                <a:extLst>
                  <a:ext uri="{FF2B5EF4-FFF2-40B4-BE49-F238E27FC236}">
                    <a16:creationId xmlns:a16="http://schemas.microsoft.com/office/drawing/2014/main" id="{03E91BF2-25C9-4C71-9887-0C4D4A8B4B62}"/>
                  </a:ext>
                </a:extLst>
              </p:cNvPr>
              <p:cNvSpPr/>
              <p:nvPr/>
            </p:nvSpPr>
            <p:spPr>
              <a:xfrm rot="2079608">
                <a:off x="10625379" y="335362"/>
                <a:ext cx="774700" cy="421688"/>
              </a:xfrm>
              <a:prstGeom prst="moon">
                <a:avLst>
                  <a:gd name="adj" fmla="val 64619"/>
                </a:avLst>
              </a:prstGeom>
              <a:solidFill>
                <a:srgbClr val="F275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52" name="그룹 51">
                <a:extLst>
                  <a:ext uri="{FF2B5EF4-FFF2-40B4-BE49-F238E27FC236}">
                    <a16:creationId xmlns:a16="http://schemas.microsoft.com/office/drawing/2014/main" id="{ED6B2B84-E180-4EA7-83B3-8D01E334311A}"/>
                  </a:ext>
                </a:extLst>
              </p:cNvPr>
              <p:cNvGrpSpPr/>
              <p:nvPr/>
            </p:nvGrpSpPr>
            <p:grpSpPr>
              <a:xfrm>
                <a:off x="10484758" y="1292723"/>
                <a:ext cx="235349" cy="235349"/>
                <a:chOff x="10484758" y="1292723"/>
                <a:chExt cx="235349" cy="235349"/>
              </a:xfrm>
            </p:grpSpPr>
            <p:sp>
              <p:nvSpPr>
                <p:cNvPr id="53" name="눈물 방울 52">
                  <a:extLst>
                    <a:ext uri="{FF2B5EF4-FFF2-40B4-BE49-F238E27FC236}">
                      <a16:creationId xmlns:a16="http://schemas.microsoft.com/office/drawing/2014/main" id="{4CD4EB84-D8B4-4D70-802C-DD615481F5F7}"/>
                    </a:ext>
                  </a:extLst>
                </p:cNvPr>
                <p:cNvSpPr/>
                <p:nvPr/>
              </p:nvSpPr>
              <p:spPr>
                <a:xfrm rot="18900000">
                  <a:off x="10484758" y="1292723"/>
                  <a:ext cx="235349" cy="235349"/>
                </a:xfrm>
                <a:prstGeom prst="teardrop">
                  <a:avLst>
                    <a:gd name="adj" fmla="val 180130"/>
                  </a:avLst>
                </a:prstGeom>
                <a:solidFill>
                  <a:srgbClr val="F275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4" name="모서리가 둥근 직사각형 21">
                  <a:extLst>
                    <a:ext uri="{FF2B5EF4-FFF2-40B4-BE49-F238E27FC236}">
                      <a16:creationId xmlns:a16="http://schemas.microsoft.com/office/drawing/2014/main" id="{13BA12E0-E109-4356-8896-D34D24C9B343}"/>
                    </a:ext>
                  </a:extLst>
                </p:cNvPr>
                <p:cNvSpPr/>
                <p:nvPr/>
              </p:nvSpPr>
              <p:spPr>
                <a:xfrm>
                  <a:off x="10521788" y="1405053"/>
                  <a:ext cx="45719" cy="5377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5" name="모서리가 둥근 직사각형 22">
                  <a:extLst>
                    <a:ext uri="{FF2B5EF4-FFF2-40B4-BE49-F238E27FC236}">
                      <a16:creationId xmlns:a16="http://schemas.microsoft.com/office/drawing/2014/main" id="{1D86BF5E-B7C1-4B07-B3B5-01727A43F8C0}"/>
                    </a:ext>
                  </a:extLst>
                </p:cNvPr>
                <p:cNvSpPr/>
                <p:nvPr/>
              </p:nvSpPr>
              <p:spPr>
                <a:xfrm>
                  <a:off x="10579572" y="1441890"/>
                  <a:ext cx="45719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2789131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1944</TotalTime>
  <Words>818</Words>
  <Application>Microsoft Office PowerPoint</Application>
  <PresentationFormat>와이드스크린</PresentationFormat>
  <Paragraphs>204</Paragraphs>
  <Slides>19</Slides>
  <Notes>19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19</vt:i4>
      </vt:variant>
    </vt:vector>
  </HeadingPairs>
  <TitlesOfParts>
    <vt:vector size="23" baseType="lpstr">
      <vt:lpstr>맑은 고딕</vt:lpstr>
      <vt:lpstr>Arial</vt:lpstr>
      <vt:lpstr>1_Office 테마</vt:lpstr>
      <vt:lpstr>2_Office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한 이슬</cp:lastModifiedBy>
  <cp:revision>130</cp:revision>
  <dcterms:created xsi:type="dcterms:W3CDTF">2019-10-29T03:08:43Z</dcterms:created>
  <dcterms:modified xsi:type="dcterms:W3CDTF">2019-12-07T09:47:29Z</dcterms:modified>
</cp:coreProperties>
</file>