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8"/>
  </p:notesMasterIdLst>
  <p:sldIdLst>
    <p:sldId id="256" r:id="rId3"/>
    <p:sldId id="283" r:id="rId4"/>
    <p:sldId id="260" r:id="rId5"/>
    <p:sldId id="258" r:id="rId6"/>
    <p:sldId id="291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-7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ABCF-8670-ED60-D7B3-A21EC3F239F7}" v="246" dt="2022-05-04T20:42:55.174"/>
    <p1510:client id="{79B64D18-4258-CFF1-6561-1DE50C27FCA3}" v="28" dt="2022-05-15T20:31:07.918"/>
  </p1510:revLst>
</p1510:revInfo>
</file>

<file path=ppt/tableStyles.xml><?xml version="1.0" encoding="utf-8"?>
<a:tblStyleLst xmlns:a="http://schemas.openxmlformats.org/drawingml/2006/main" def="{0A47A7E2-B234-476B-8849-E282221EB6C6}">
  <a:tblStyle styleId="{0A47A7E2-B234-476B-8849-E282221EB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CC2018-51B6-4CCE-865A-047EA416BCC4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font" Target="fonts/font4.fntdata" Id="rId12" /><Relationship Type="http://schemas.openxmlformats.org/officeDocument/2006/relationships/slideMaster" Target="slideMasters/slideMaster2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font" Target="fonts/font3.fntdata" Id="rId11" /><Relationship Type="http://schemas.openxmlformats.org/officeDocument/2006/relationships/slide" Target="slides/slide3.xml" Id="rId5" /><Relationship Type="http://schemas.openxmlformats.org/officeDocument/2006/relationships/theme" Target="theme/theme1.xml" Id="rId15" /><Relationship Type="http://schemas.openxmlformats.org/officeDocument/2006/relationships/font" Target="fonts/font2.fntdata" Id="rId10" /><Relationship Type="http://schemas.openxmlformats.org/officeDocument/2006/relationships/slide" Target="slides/slide2.xml" Id="rId4" /><Relationship Type="http://schemas.openxmlformats.org/officeDocument/2006/relationships/font" Target="fonts/font1.fntdata" Id="rId9" /><Relationship Type="http://schemas.openxmlformats.org/officeDocument/2006/relationships/viewProps" Target="viewProps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ed143d5643_2_15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ed143d5643_2_15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ed143d5643_2_16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ed143d5643_2_16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6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2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4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5" hasCustomPrompt="1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6" hasCustomPrompt="1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7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2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4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8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9" hasCustomPrompt="1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2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4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5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2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3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4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5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6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7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8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4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210998" y="1676885"/>
            <a:ext cx="54036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Logic Game Project</a:t>
            </a: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"/>
              <a:t>Here is where your presentation begins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9"/>
          <p:cNvSpPr/>
          <p:nvPr/>
        </p:nvSpPr>
        <p:spPr>
          <a:xfrm>
            <a:off x="3460938" y="124241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69"/>
          <p:cNvSpPr/>
          <p:nvPr/>
        </p:nvSpPr>
        <p:spPr>
          <a:xfrm>
            <a:off x="6133550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69"/>
          <p:cNvSpPr/>
          <p:nvPr/>
        </p:nvSpPr>
        <p:spPr>
          <a:xfrm>
            <a:off x="1498725" y="1423613"/>
            <a:ext cx="1511700" cy="1511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6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501" name="Google Shape;1501;p69"/>
          <p:cNvSpPr txBox="1">
            <a:spLocks noGrp="1"/>
          </p:cNvSpPr>
          <p:nvPr>
            <p:ph type="subTitle" idx="1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Lorena Hristova 9b</a:t>
            </a:r>
            <a:endParaRPr lang="en-US" dirty="0"/>
          </a:p>
        </p:txBody>
      </p:sp>
      <p:sp>
        <p:nvSpPr>
          <p:cNvPr id="1502" name="Google Shape;1502;p69"/>
          <p:cNvSpPr txBox="1">
            <a:spLocks noGrp="1"/>
          </p:cNvSpPr>
          <p:nvPr>
            <p:ph type="subTitle" idx="2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Svetoslav Stoilov 9b</a:t>
            </a:r>
            <a:endParaRPr lang="en-US" dirty="0"/>
          </a:p>
        </p:txBody>
      </p:sp>
      <p:grpSp>
        <p:nvGrpSpPr>
          <p:cNvPr id="1505" name="Google Shape;1505;p69"/>
          <p:cNvGrpSpPr/>
          <p:nvPr/>
        </p:nvGrpSpPr>
        <p:grpSpPr>
          <a:xfrm>
            <a:off x="1793666" y="1718584"/>
            <a:ext cx="844805" cy="921749"/>
            <a:chOff x="2313518" y="2046722"/>
            <a:chExt cx="941706" cy="1027476"/>
          </a:xfrm>
        </p:grpSpPr>
        <p:sp>
          <p:nvSpPr>
            <p:cNvPr id="1506" name="Google Shape;1506;p69"/>
            <p:cNvSpPr/>
            <p:nvPr/>
          </p:nvSpPr>
          <p:spPr>
            <a:xfrm>
              <a:off x="2492133" y="2379204"/>
              <a:ext cx="600741" cy="452484"/>
            </a:xfrm>
            <a:custGeom>
              <a:avLst/>
              <a:gdLst/>
              <a:ahLst/>
              <a:cxnLst/>
              <a:rect l="l" t="t" r="r" b="b"/>
              <a:pathLst>
                <a:path w="20244" h="15248" extrusionOk="0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9"/>
            <p:cNvSpPr/>
            <p:nvPr/>
          </p:nvSpPr>
          <p:spPr>
            <a:xfrm>
              <a:off x="2313518" y="2525770"/>
              <a:ext cx="941706" cy="548424"/>
            </a:xfrm>
            <a:custGeom>
              <a:avLst/>
              <a:gdLst/>
              <a:ahLst/>
              <a:cxnLst/>
              <a:rect l="l" t="t" r="r" b="b"/>
              <a:pathLst>
                <a:path w="31734" h="18481" extrusionOk="0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9"/>
            <p:cNvSpPr/>
            <p:nvPr/>
          </p:nvSpPr>
          <p:spPr>
            <a:xfrm>
              <a:off x="2313518" y="2854988"/>
              <a:ext cx="941706" cy="219209"/>
            </a:xfrm>
            <a:custGeom>
              <a:avLst/>
              <a:gdLst/>
              <a:ahLst/>
              <a:cxnLst/>
              <a:rect l="l" t="t" r="r" b="b"/>
              <a:pathLst>
                <a:path w="31734" h="7387" extrusionOk="0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9"/>
            <p:cNvSpPr/>
            <p:nvPr/>
          </p:nvSpPr>
          <p:spPr>
            <a:xfrm>
              <a:off x="2557063" y="2232756"/>
              <a:ext cx="406844" cy="508689"/>
            </a:xfrm>
            <a:custGeom>
              <a:avLst/>
              <a:gdLst/>
              <a:ahLst/>
              <a:cxnLst/>
              <a:rect l="l" t="t" r="r" b="b"/>
              <a:pathLst>
                <a:path w="13710" h="17142" extrusionOk="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9"/>
            <p:cNvSpPr/>
            <p:nvPr/>
          </p:nvSpPr>
          <p:spPr>
            <a:xfrm>
              <a:off x="2432605" y="2046722"/>
              <a:ext cx="745970" cy="792797"/>
            </a:xfrm>
            <a:custGeom>
              <a:avLst/>
              <a:gdLst/>
              <a:ahLst/>
              <a:cxnLst/>
              <a:rect l="l" t="t" r="r" b="b"/>
              <a:pathLst>
                <a:path w="25138" h="26716" extrusionOk="0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9"/>
            <p:cNvSpPr/>
            <p:nvPr/>
          </p:nvSpPr>
          <p:spPr>
            <a:xfrm>
              <a:off x="2852036" y="2435172"/>
              <a:ext cx="107364" cy="135555"/>
            </a:xfrm>
            <a:custGeom>
              <a:avLst/>
              <a:gdLst/>
              <a:ahLst/>
              <a:cxnLst/>
              <a:rect l="l" t="t" r="r" b="b"/>
              <a:pathLst>
                <a:path w="3618" h="4568" extrusionOk="0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9"/>
            <p:cNvSpPr/>
            <p:nvPr/>
          </p:nvSpPr>
          <p:spPr>
            <a:xfrm>
              <a:off x="2852036" y="2411224"/>
              <a:ext cx="107364" cy="172293"/>
            </a:xfrm>
            <a:custGeom>
              <a:avLst/>
              <a:gdLst/>
              <a:ahLst/>
              <a:cxnLst/>
              <a:rect l="l" t="t" r="r" b="b"/>
              <a:pathLst>
                <a:path w="3618" h="5806" fill="none" extrusionOk="0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69"/>
          <p:cNvGrpSpPr/>
          <p:nvPr/>
        </p:nvGrpSpPr>
        <p:grpSpPr>
          <a:xfrm>
            <a:off x="6376524" y="1718593"/>
            <a:ext cx="1025749" cy="921734"/>
            <a:chOff x="5759782" y="2066034"/>
            <a:chExt cx="1166287" cy="1048020"/>
          </a:xfrm>
        </p:grpSpPr>
        <p:sp>
          <p:nvSpPr>
            <p:cNvPr id="1514" name="Google Shape;1514;p69"/>
            <p:cNvSpPr/>
            <p:nvPr/>
          </p:nvSpPr>
          <p:spPr>
            <a:xfrm>
              <a:off x="6038485" y="2472516"/>
              <a:ext cx="76710" cy="124694"/>
            </a:xfrm>
            <a:custGeom>
              <a:avLst/>
              <a:gdLst/>
              <a:ahLst/>
              <a:cxnLst/>
              <a:rect l="l" t="t" r="r" b="b"/>
              <a:pathLst>
                <a:path w="2585" h="4202" extrusionOk="0">
                  <a:moveTo>
                    <a:pt x="1647" y="1"/>
                  </a:moveTo>
                  <a:cubicBezTo>
                    <a:pt x="1239" y="1"/>
                    <a:pt x="791" y="87"/>
                    <a:pt x="517" y="403"/>
                  </a:cubicBezTo>
                  <a:cubicBezTo>
                    <a:pt x="517" y="403"/>
                    <a:pt x="1" y="1770"/>
                    <a:pt x="609" y="2804"/>
                  </a:cubicBezTo>
                  <a:cubicBezTo>
                    <a:pt x="1216" y="3868"/>
                    <a:pt x="2432" y="4202"/>
                    <a:pt x="2432" y="4202"/>
                  </a:cubicBezTo>
                  <a:lnTo>
                    <a:pt x="2584" y="129"/>
                  </a:lnTo>
                  <a:cubicBezTo>
                    <a:pt x="2584" y="129"/>
                    <a:pt x="214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9"/>
            <p:cNvSpPr/>
            <p:nvPr/>
          </p:nvSpPr>
          <p:spPr>
            <a:xfrm>
              <a:off x="5759782" y="2825406"/>
              <a:ext cx="1166287" cy="288649"/>
            </a:xfrm>
            <a:custGeom>
              <a:avLst/>
              <a:gdLst/>
              <a:ahLst/>
              <a:cxnLst/>
              <a:rect l="l" t="t" r="r" b="b"/>
              <a:pathLst>
                <a:path w="39302" h="9727" extrusionOk="0">
                  <a:moveTo>
                    <a:pt x="26718" y="0"/>
                  </a:moveTo>
                  <a:cubicBezTo>
                    <a:pt x="25115" y="1856"/>
                    <a:pt x="20442" y="6912"/>
                    <a:pt x="17417" y="6912"/>
                  </a:cubicBezTo>
                  <a:cubicBezTo>
                    <a:pt x="17172" y="6912"/>
                    <a:pt x="16939" y="6879"/>
                    <a:pt x="16718" y="6809"/>
                  </a:cubicBezTo>
                  <a:cubicBezTo>
                    <a:pt x="13162" y="5654"/>
                    <a:pt x="10760" y="760"/>
                    <a:pt x="10760" y="760"/>
                  </a:cubicBezTo>
                  <a:lnTo>
                    <a:pt x="10700" y="699"/>
                  </a:lnTo>
                  <a:cubicBezTo>
                    <a:pt x="9727" y="1672"/>
                    <a:pt x="7204" y="4103"/>
                    <a:pt x="5320" y="4863"/>
                  </a:cubicBezTo>
                  <a:cubicBezTo>
                    <a:pt x="4651" y="5137"/>
                    <a:pt x="3496" y="6049"/>
                    <a:pt x="2584" y="6809"/>
                  </a:cubicBezTo>
                  <a:cubicBezTo>
                    <a:pt x="1733" y="7508"/>
                    <a:pt x="1003" y="8298"/>
                    <a:pt x="395" y="9210"/>
                  </a:cubicBezTo>
                  <a:lnTo>
                    <a:pt x="0" y="9727"/>
                  </a:lnTo>
                  <a:lnTo>
                    <a:pt x="39302" y="9727"/>
                  </a:lnTo>
                  <a:cubicBezTo>
                    <a:pt x="39302" y="9727"/>
                    <a:pt x="38360" y="6718"/>
                    <a:pt x="36779" y="5502"/>
                  </a:cubicBezTo>
                  <a:cubicBezTo>
                    <a:pt x="35229" y="4286"/>
                    <a:pt x="26718" y="30"/>
                    <a:pt x="26718" y="30"/>
                  </a:cubicBezTo>
                  <a:lnTo>
                    <a:pt x="2671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9"/>
            <p:cNvSpPr/>
            <p:nvPr/>
          </p:nvSpPr>
          <p:spPr>
            <a:xfrm>
              <a:off x="6021363" y="2779381"/>
              <a:ext cx="604361" cy="332864"/>
            </a:xfrm>
            <a:custGeom>
              <a:avLst/>
              <a:gdLst/>
              <a:ahLst/>
              <a:cxnLst/>
              <a:rect l="l" t="t" r="r" b="b"/>
              <a:pathLst>
                <a:path w="20366" h="11217" extrusionOk="0">
                  <a:moveTo>
                    <a:pt x="17508" y="1"/>
                  </a:moveTo>
                  <a:lnTo>
                    <a:pt x="2401" y="882"/>
                  </a:lnTo>
                  <a:lnTo>
                    <a:pt x="547" y="2129"/>
                  </a:lnTo>
                  <a:cubicBezTo>
                    <a:pt x="547" y="2129"/>
                    <a:pt x="0" y="4074"/>
                    <a:pt x="0" y="5685"/>
                  </a:cubicBezTo>
                  <a:cubicBezTo>
                    <a:pt x="0" y="7296"/>
                    <a:pt x="365" y="9788"/>
                    <a:pt x="365" y="9788"/>
                  </a:cubicBezTo>
                  <a:lnTo>
                    <a:pt x="4985" y="6840"/>
                  </a:lnTo>
                  <a:lnTo>
                    <a:pt x="8177" y="9940"/>
                  </a:lnTo>
                  <a:lnTo>
                    <a:pt x="8359" y="11217"/>
                  </a:lnTo>
                  <a:lnTo>
                    <a:pt x="9696" y="11217"/>
                  </a:lnTo>
                  <a:lnTo>
                    <a:pt x="9788" y="10031"/>
                  </a:lnTo>
                  <a:lnTo>
                    <a:pt x="13769" y="7205"/>
                  </a:lnTo>
                  <a:lnTo>
                    <a:pt x="16809" y="11095"/>
                  </a:lnTo>
                  <a:cubicBezTo>
                    <a:pt x="16809" y="11095"/>
                    <a:pt x="18207" y="6566"/>
                    <a:pt x="18845" y="4621"/>
                  </a:cubicBezTo>
                  <a:cubicBezTo>
                    <a:pt x="19453" y="2676"/>
                    <a:pt x="20365" y="2220"/>
                    <a:pt x="19453" y="1430"/>
                  </a:cubicBezTo>
                  <a:cubicBezTo>
                    <a:pt x="18572" y="609"/>
                    <a:pt x="17508" y="1"/>
                    <a:pt x="17508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9"/>
            <p:cNvSpPr/>
            <p:nvPr/>
          </p:nvSpPr>
          <p:spPr>
            <a:xfrm>
              <a:off x="6077269" y="2254735"/>
              <a:ext cx="483495" cy="775823"/>
            </a:xfrm>
            <a:custGeom>
              <a:avLst/>
              <a:gdLst/>
              <a:ahLst/>
              <a:cxnLst/>
              <a:rect l="l" t="t" r="r" b="b"/>
              <a:pathLst>
                <a:path w="16293" h="26144" extrusionOk="0">
                  <a:moveTo>
                    <a:pt x="9707" y="0"/>
                  </a:moveTo>
                  <a:cubicBezTo>
                    <a:pt x="9357" y="0"/>
                    <a:pt x="9007" y="37"/>
                    <a:pt x="8663" y="112"/>
                  </a:cubicBezTo>
                  <a:cubicBezTo>
                    <a:pt x="5897" y="720"/>
                    <a:pt x="943" y="6161"/>
                    <a:pt x="943" y="6161"/>
                  </a:cubicBezTo>
                  <a:lnTo>
                    <a:pt x="852" y="7468"/>
                  </a:lnTo>
                  <a:cubicBezTo>
                    <a:pt x="852" y="7468"/>
                    <a:pt x="943" y="9474"/>
                    <a:pt x="517" y="12514"/>
                  </a:cubicBezTo>
                  <a:cubicBezTo>
                    <a:pt x="61" y="15523"/>
                    <a:pt x="426" y="19535"/>
                    <a:pt x="426" y="19535"/>
                  </a:cubicBezTo>
                  <a:cubicBezTo>
                    <a:pt x="426" y="19535"/>
                    <a:pt x="274" y="19687"/>
                    <a:pt x="1" y="19930"/>
                  </a:cubicBezTo>
                  <a:lnTo>
                    <a:pt x="61" y="19991"/>
                  </a:lnTo>
                  <a:cubicBezTo>
                    <a:pt x="61" y="19991"/>
                    <a:pt x="2463" y="24885"/>
                    <a:pt x="6019" y="26040"/>
                  </a:cubicBezTo>
                  <a:cubicBezTo>
                    <a:pt x="6240" y="26110"/>
                    <a:pt x="6474" y="26143"/>
                    <a:pt x="6718" y="26143"/>
                  </a:cubicBezTo>
                  <a:cubicBezTo>
                    <a:pt x="9743" y="26143"/>
                    <a:pt x="14416" y="21089"/>
                    <a:pt x="16019" y="19261"/>
                  </a:cubicBezTo>
                  <a:lnTo>
                    <a:pt x="15928" y="9808"/>
                  </a:lnTo>
                  <a:cubicBezTo>
                    <a:pt x="15928" y="9808"/>
                    <a:pt x="16293" y="7833"/>
                    <a:pt x="15411" y="4611"/>
                  </a:cubicBezTo>
                  <a:cubicBezTo>
                    <a:pt x="14666" y="1816"/>
                    <a:pt x="12172" y="0"/>
                    <a:pt x="9707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9"/>
            <p:cNvSpPr/>
            <p:nvPr/>
          </p:nvSpPr>
          <p:spPr>
            <a:xfrm>
              <a:off x="5936582" y="2066034"/>
              <a:ext cx="765793" cy="520974"/>
            </a:xfrm>
            <a:custGeom>
              <a:avLst/>
              <a:gdLst/>
              <a:ahLst/>
              <a:cxnLst/>
              <a:rect l="l" t="t" r="r" b="b"/>
              <a:pathLst>
                <a:path w="25806" h="17556" extrusionOk="0">
                  <a:moveTo>
                    <a:pt x="11006" y="1"/>
                  </a:moveTo>
                  <a:cubicBezTo>
                    <a:pt x="8291" y="1"/>
                    <a:pt x="6208" y="1347"/>
                    <a:pt x="5167" y="2641"/>
                  </a:cubicBezTo>
                  <a:cubicBezTo>
                    <a:pt x="4043" y="4040"/>
                    <a:pt x="3951" y="6380"/>
                    <a:pt x="4134" y="8204"/>
                  </a:cubicBezTo>
                  <a:cubicBezTo>
                    <a:pt x="4259" y="9704"/>
                    <a:pt x="3458" y="10361"/>
                    <a:pt x="2697" y="10361"/>
                  </a:cubicBezTo>
                  <a:cubicBezTo>
                    <a:pt x="2532" y="10361"/>
                    <a:pt x="2370" y="10330"/>
                    <a:pt x="2219" y="10271"/>
                  </a:cubicBezTo>
                  <a:cubicBezTo>
                    <a:pt x="1337" y="9936"/>
                    <a:pt x="1793" y="9663"/>
                    <a:pt x="1520" y="9420"/>
                  </a:cubicBezTo>
                  <a:cubicBezTo>
                    <a:pt x="1488" y="9385"/>
                    <a:pt x="1440" y="9367"/>
                    <a:pt x="1379" y="9367"/>
                  </a:cubicBezTo>
                  <a:cubicBezTo>
                    <a:pt x="967" y="9367"/>
                    <a:pt x="1" y="10178"/>
                    <a:pt x="213" y="11821"/>
                  </a:cubicBezTo>
                  <a:cubicBezTo>
                    <a:pt x="479" y="13682"/>
                    <a:pt x="2296" y="14711"/>
                    <a:pt x="5106" y="14711"/>
                  </a:cubicBezTo>
                  <a:cubicBezTo>
                    <a:pt x="5186" y="14711"/>
                    <a:pt x="5267" y="14710"/>
                    <a:pt x="5350" y="14708"/>
                  </a:cubicBezTo>
                  <a:cubicBezTo>
                    <a:pt x="8298" y="14617"/>
                    <a:pt x="9240" y="12003"/>
                    <a:pt x="10456" y="10362"/>
                  </a:cubicBezTo>
                  <a:cubicBezTo>
                    <a:pt x="11672" y="8721"/>
                    <a:pt x="15046" y="7505"/>
                    <a:pt x="15046" y="7505"/>
                  </a:cubicBezTo>
                  <a:cubicBezTo>
                    <a:pt x="15046" y="7505"/>
                    <a:pt x="18511" y="13736"/>
                    <a:pt x="19575" y="15894"/>
                  </a:cubicBezTo>
                  <a:cubicBezTo>
                    <a:pt x="20215" y="17250"/>
                    <a:pt x="20727" y="17556"/>
                    <a:pt x="21292" y="17556"/>
                  </a:cubicBezTo>
                  <a:cubicBezTo>
                    <a:pt x="21638" y="17556"/>
                    <a:pt x="22004" y="17441"/>
                    <a:pt x="22432" y="17383"/>
                  </a:cubicBezTo>
                  <a:cubicBezTo>
                    <a:pt x="23557" y="17201"/>
                    <a:pt x="24408" y="15985"/>
                    <a:pt x="25107" y="14526"/>
                  </a:cubicBezTo>
                  <a:cubicBezTo>
                    <a:pt x="25806" y="13037"/>
                    <a:pt x="25715" y="12794"/>
                    <a:pt x="24924" y="12794"/>
                  </a:cubicBezTo>
                  <a:cubicBezTo>
                    <a:pt x="24164" y="12794"/>
                    <a:pt x="22949" y="11487"/>
                    <a:pt x="22949" y="11487"/>
                  </a:cubicBezTo>
                  <a:cubicBezTo>
                    <a:pt x="22949" y="11487"/>
                    <a:pt x="23557" y="10879"/>
                    <a:pt x="23709" y="9754"/>
                  </a:cubicBezTo>
                  <a:cubicBezTo>
                    <a:pt x="23891" y="8629"/>
                    <a:pt x="23617" y="4040"/>
                    <a:pt x="21733" y="2915"/>
                  </a:cubicBezTo>
                  <a:cubicBezTo>
                    <a:pt x="21241" y="2618"/>
                    <a:pt x="20659" y="2508"/>
                    <a:pt x="20066" y="2508"/>
                  </a:cubicBezTo>
                  <a:cubicBezTo>
                    <a:pt x="18349" y="2508"/>
                    <a:pt x="16535" y="3432"/>
                    <a:pt x="16535" y="3432"/>
                  </a:cubicBezTo>
                  <a:cubicBezTo>
                    <a:pt x="16535" y="3432"/>
                    <a:pt x="14711" y="301"/>
                    <a:pt x="11672" y="27"/>
                  </a:cubicBezTo>
                  <a:cubicBezTo>
                    <a:pt x="11446" y="9"/>
                    <a:pt x="11224" y="1"/>
                    <a:pt x="11006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9"/>
            <p:cNvSpPr/>
            <p:nvPr/>
          </p:nvSpPr>
          <p:spPr>
            <a:xfrm>
              <a:off x="6491289" y="2461002"/>
              <a:ext cx="123596" cy="133567"/>
            </a:xfrm>
            <a:custGeom>
              <a:avLst/>
              <a:gdLst/>
              <a:ahLst/>
              <a:cxnLst/>
              <a:rect l="l" t="t" r="r" b="b"/>
              <a:pathLst>
                <a:path w="4165" h="4501" extrusionOk="0">
                  <a:moveTo>
                    <a:pt x="2523" y="0"/>
                  </a:moveTo>
                  <a:cubicBezTo>
                    <a:pt x="851" y="0"/>
                    <a:pt x="0" y="2250"/>
                    <a:pt x="0" y="2250"/>
                  </a:cubicBezTo>
                  <a:lnTo>
                    <a:pt x="699" y="3982"/>
                  </a:lnTo>
                  <a:cubicBezTo>
                    <a:pt x="699" y="3982"/>
                    <a:pt x="959" y="4501"/>
                    <a:pt x="1542" y="4501"/>
                  </a:cubicBezTo>
                  <a:cubicBezTo>
                    <a:pt x="1782" y="4501"/>
                    <a:pt x="2077" y="4413"/>
                    <a:pt x="2432" y="4164"/>
                  </a:cubicBezTo>
                  <a:cubicBezTo>
                    <a:pt x="3648" y="3283"/>
                    <a:pt x="4164" y="0"/>
                    <a:pt x="25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9"/>
            <p:cNvSpPr/>
            <p:nvPr/>
          </p:nvSpPr>
          <p:spPr>
            <a:xfrm>
              <a:off x="6491289" y="2461002"/>
              <a:ext cx="123596" cy="148850"/>
            </a:xfrm>
            <a:custGeom>
              <a:avLst/>
              <a:gdLst/>
              <a:ahLst/>
              <a:cxnLst/>
              <a:rect l="l" t="t" r="r" b="b"/>
              <a:pathLst>
                <a:path w="4165" h="5016" fill="none" extrusionOk="0">
                  <a:moveTo>
                    <a:pt x="0" y="2250"/>
                  </a:moveTo>
                  <a:cubicBezTo>
                    <a:pt x="0" y="2250"/>
                    <a:pt x="851" y="0"/>
                    <a:pt x="2523" y="0"/>
                  </a:cubicBezTo>
                  <a:cubicBezTo>
                    <a:pt x="4164" y="0"/>
                    <a:pt x="3648" y="3283"/>
                    <a:pt x="2432" y="4164"/>
                  </a:cubicBezTo>
                  <a:cubicBezTo>
                    <a:pt x="1216" y="5016"/>
                    <a:pt x="699" y="3982"/>
                    <a:pt x="699" y="3982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69"/>
          <p:cNvGrpSpPr/>
          <p:nvPr/>
        </p:nvGrpSpPr>
        <p:grpSpPr>
          <a:xfrm>
            <a:off x="3870612" y="2341134"/>
            <a:ext cx="1402764" cy="2834992"/>
            <a:chOff x="6795049" y="1179275"/>
            <a:chExt cx="916719" cy="1852694"/>
          </a:xfrm>
        </p:grpSpPr>
        <p:sp>
          <p:nvSpPr>
            <p:cNvPr id="1522" name="Google Shape;1522;p6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E6A9196-D997-9404-9C2B-687F87646A0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C3218C-E776-F4EA-515E-75C705FA546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85BFE-F56D-F828-0BBB-122490A3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81727"/>
              </p:ext>
            </p:extLst>
          </p:nvPr>
        </p:nvGraphicFramePr>
        <p:xfrm>
          <a:off x="319087" y="2376159"/>
          <a:ext cx="3344996" cy="1506681"/>
        </p:xfrm>
        <a:graphic>
          <a:graphicData uri="http://schemas.openxmlformats.org/drawingml/2006/table">
            <a:tbl>
              <a:tblPr firstRow="1" firstCol="1" bandRow="1">
                <a:tableStyleId>{0A47A7E2-B234-476B-8849-E282221EB6C6}</a:tableStyleId>
              </a:tblPr>
              <a:tblGrid>
                <a:gridCol w="3344996">
                  <a:extLst>
                    <a:ext uri="{9D8B030D-6E8A-4147-A177-3AD203B41FA5}">
                      <a16:colId xmlns:a16="http://schemas.microsoft.com/office/drawing/2014/main" val="1210061915"/>
                    </a:ext>
                  </a:extLst>
                </a:gridCol>
              </a:tblGrid>
              <a:tr h="1506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Our idea is to make a logic game with deck that consists of 64 cards: AND, OR and XOR. There are also 8 NOT cards and 6 initial Binary. The game is played with 2 players.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056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Stages of </a:t>
            </a:r>
            <a:r>
              <a:rPr lang="en-GB" dirty="0"/>
              <a:t>realisation:</a:t>
            </a:r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First step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Second step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Third step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Final step</a:t>
            </a:r>
            <a:endParaRPr lang="en-US"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644696" y="1707693"/>
            <a:ext cx="3110944" cy="1017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     The first  step was to call each other and to think about the idea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620341" y="1854898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The second step was to start working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687991" y="3333673"/>
            <a:ext cx="2608718" cy="1078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The third step was to do final touches and think what we can add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542409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/>
              <a:t>And the final step was the finished project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7"/>
          <p:cNvSpPr/>
          <p:nvPr/>
        </p:nvSpPr>
        <p:spPr>
          <a:xfrm>
            <a:off x="5240000" y="1722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7"/>
          <p:cNvSpPr txBox="1">
            <a:spLocks noGrp="1"/>
          </p:cNvSpPr>
          <p:nvPr>
            <p:ph type="title"/>
          </p:nvPr>
        </p:nvSpPr>
        <p:spPr>
          <a:xfrm>
            <a:off x="557361" y="28050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lang="en-US" sz="4800" dirty="0"/>
          </a:p>
        </p:txBody>
      </p:sp>
      <p:grpSp>
        <p:nvGrpSpPr>
          <p:cNvPr id="1753" name="Google Shape;1753;p77"/>
          <p:cNvGrpSpPr/>
          <p:nvPr/>
        </p:nvGrpSpPr>
        <p:grpSpPr>
          <a:xfrm>
            <a:off x="1092188" y="1425542"/>
            <a:ext cx="1948645" cy="3069475"/>
            <a:chOff x="1302150" y="1722375"/>
            <a:chExt cx="1612850" cy="2540325"/>
          </a:xfrm>
        </p:grpSpPr>
        <p:sp>
          <p:nvSpPr>
            <p:cNvPr id="1754" name="Google Shape;1754;p77"/>
            <p:cNvSpPr/>
            <p:nvPr/>
          </p:nvSpPr>
          <p:spPr>
            <a:xfrm>
              <a:off x="1945950" y="2138675"/>
              <a:ext cx="386950" cy="779400"/>
            </a:xfrm>
            <a:custGeom>
              <a:avLst/>
              <a:gdLst/>
              <a:ahLst/>
              <a:cxnLst/>
              <a:rect l="l" t="t" r="r" b="b"/>
              <a:pathLst>
                <a:path w="15478" h="31176" extrusionOk="0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2052675" y="2745650"/>
              <a:ext cx="590400" cy="250050"/>
            </a:xfrm>
            <a:custGeom>
              <a:avLst/>
              <a:gdLst/>
              <a:ahLst/>
              <a:cxnLst/>
              <a:rect l="l" t="t" r="r" b="b"/>
              <a:pathLst>
                <a:path w="23616" h="10002" extrusionOk="0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1341350" y="3350375"/>
              <a:ext cx="940700" cy="100100"/>
            </a:xfrm>
            <a:custGeom>
              <a:avLst/>
              <a:gdLst/>
              <a:ahLst/>
              <a:cxnLst/>
              <a:rect l="l" t="t" r="r" b="b"/>
              <a:pathLst>
                <a:path w="37628" h="4004" extrusionOk="0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1302150" y="2415525"/>
              <a:ext cx="818950" cy="456200"/>
            </a:xfrm>
            <a:custGeom>
              <a:avLst/>
              <a:gdLst/>
              <a:ahLst/>
              <a:cxnLst/>
              <a:rect l="l" t="t" r="r" b="b"/>
              <a:pathLst>
                <a:path w="32758" h="18248" extrusionOk="0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1407225" y="2797475"/>
              <a:ext cx="50900" cy="607125"/>
            </a:xfrm>
            <a:custGeom>
              <a:avLst/>
              <a:gdLst/>
              <a:ahLst/>
              <a:cxnLst/>
              <a:rect l="l" t="t" r="r" b="b"/>
              <a:pathLst>
                <a:path w="2036" h="24285" extrusionOk="0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1955950" y="2797475"/>
              <a:ext cx="50900" cy="607125"/>
            </a:xfrm>
            <a:custGeom>
              <a:avLst/>
              <a:gdLst/>
              <a:ahLst/>
              <a:cxnLst/>
              <a:rect l="l" t="t" r="r" b="b"/>
              <a:pathLst>
                <a:path w="2036" h="24285" extrusionOk="0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1759975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1377200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2192775" y="3425425"/>
              <a:ext cx="50900" cy="737225"/>
            </a:xfrm>
            <a:custGeom>
              <a:avLst/>
              <a:gdLst/>
              <a:ahLst/>
              <a:cxnLst/>
              <a:rect l="l" t="t" r="r" b="b"/>
              <a:pathLst>
                <a:path w="2036" h="29489" extrusionOk="0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1931775" y="3425425"/>
              <a:ext cx="50875" cy="737225"/>
            </a:xfrm>
            <a:custGeom>
              <a:avLst/>
              <a:gdLst/>
              <a:ahLst/>
              <a:cxnLst/>
              <a:rect l="l" t="t" r="r" b="b"/>
              <a:pathLst>
                <a:path w="2035" h="29489" extrusionOk="0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2520525" y="3683950"/>
              <a:ext cx="231850" cy="521825"/>
            </a:xfrm>
            <a:custGeom>
              <a:avLst/>
              <a:gdLst/>
              <a:ahLst/>
              <a:cxnLst/>
              <a:rect l="l" t="t" r="r" b="b"/>
              <a:pathLst>
                <a:path w="9274" h="20873" extrusionOk="0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1699925" y="2937025"/>
              <a:ext cx="1090825" cy="1006600"/>
            </a:xfrm>
            <a:custGeom>
              <a:avLst/>
              <a:gdLst/>
              <a:ahLst/>
              <a:cxnLst/>
              <a:rect l="l" t="t" r="r" b="b"/>
              <a:pathLst>
                <a:path w="43633" h="40264" extrusionOk="0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2223650" y="2997625"/>
              <a:ext cx="360275" cy="87575"/>
            </a:xfrm>
            <a:custGeom>
              <a:avLst/>
              <a:gdLst/>
              <a:ahLst/>
              <a:cxnLst/>
              <a:rect l="l" t="t" r="r" b="b"/>
              <a:pathLst>
                <a:path w="14411" h="3503" fill="none" extrusionOk="0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2558875" y="4131750"/>
              <a:ext cx="356125" cy="130950"/>
            </a:xfrm>
            <a:custGeom>
              <a:avLst/>
              <a:gdLst/>
              <a:ahLst/>
              <a:cxnLst/>
              <a:rect l="l" t="t" r="r" b="b"/>
              <a:pathLst>
                <a:path w="14245" h="5238" extrusionOk="0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2597250" y="4093800"/>
              <a:ext cx="128450" cy="90975"/>
            </a:xfrm>
            <a:custGeom>
              <a:avLst/>
              <a:gdLst/>
              <a:ahLst/>
              <a:cxnLst/>
              <a:rect l="l" t="t" r="r" b="b"/>
              <a:pathLst>
                <a:path w="5138" h="3639" extrusionOk="0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2056025" y="3621400"/>
              <a:ext cx="232700" cy="525400"/>
            </a:xfrm>
            <a:custGeom>
              <a:avLst/>
              <a:gdLst/>
              <a:ahLst/>
              <a:cxnLst/>
              <a:rect l="l" t="t" r="r" b="b"/>
              <a:pathLst>
                <a:path w="9308" h="21016" extrusionOk="0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1592350" y="2912550"/>
              <a:ext cx="753900" cy="1046375"/>
            </a:xfrm>
            <a:custGeom>
              <a:avLst/>
              <a:gdLst/>
              <a:ahLst/>
              <a:cxnLst/>
              <a:rect l="l" t="t" r="r" b="b"/>
              <a:pathLst>
                <a:path w="30156" h="41855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2115225" y="4126750"/>
              <a:ext cx="355275" cy="130950"/>
            </a:xfrm>
            <a:custGeom>
              <a:avLst/>
              <a:gdLst/>
              <a:ahLst/>
              <a:cxnLst/>
              <a:rect l="l" t="t" r="r" b="b"/>
              <a:pathLst>
                <a:path w="14211" h="5238" extrusionOk="0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2152750" y="4088700"/>
              <a:ext cx="128450" cy="90875"/>
            </a:xfrm>
            <a:custGeom>
              <a:avLst/>
              <a:gdLst/>
              <a:ahLst/>
              <a:cxnLst/>
              <a:rect l="l" t="t" r="r" b="b"/>
              <a:pathLst>
                <a:path w="5138" h="3635" extrusionOk="0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1549000" y="2124300"/>
              <a:ext cx="642975" cy="970900"/>
            </a:xfrm>
            <a:custGeom>
              <a:avLst/>
              <a:gdLst/>
              <a:ahLst/>
              <a:cxnLst/>
              <a:rect l="l" t="t" r="r" b="b"/>
              <a:pathLst>
                <a:path w="25719" h="38836" extrusionOk="0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1870900" y="1991050"/>
              <a:ext cx="196825" cy="245450"/>
            </a:xfrm>
            <a:custGeom>
              <a:avLst/>
              <a:gdLst/>
              <a:ahLst/>
              <a:cxnLst/>
              <a:rect l="l" t="t" r="r" b="b"/>
              <a:pathLst>
                <a:path w="7873" h="9818" extrusionOk="0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1481450" y="2138675"/>
              <a:ext cx="394475" cy="774725"/>
            </a:xfrm>
            <a:custGeom>
              <a:avLst/>
              <a:gdLst/>
              <a:ahLst/>
              <a:cxnLst/>
              <a:rect l="l" t="t" r="r" b="b"/>
              <a:pathLst>
                <a:path w="15779" h="30989" extrusionOk="0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1480600" y="2775225"/>
              <a:ext cx="813850" cy="194075"/>
            </a:xfrm>
            <a:custGeom>
              <a:avLst/>
              <a:gdLst/>
              <a:ahLst/>
              <a:cxnLst/>
              <a:rect l="l" t="t" r="r" b="b"/>
              <a:pathLst>
                <a:path w="32554" h="7763" extrusionOk="0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2590575" y="2829150"/>
              <a:ext cx="2525" cy="25"/>
            </a:xfrm>
            <a:custGeom>
              <a:avLst/>
              <a:gdLst/>
              <a:ahLst/>
              <a:cxnLst/>
              <a:rect l="l" t="t" r="r" b="b"/>
              <a:pathLst>
                <a:path w="101" h="1" extrusionOk="0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1939275" y="3073500"/>
              <a:ext cx="793925" cy="35875"/>
            </a:xfrm>
            <a:custGeom>
              <a:avLst/>
              <a:gdLst/>
              <a:ahLst/>
              <a:cxnLst/>
              <a:rect l="l" t="t" r="r" b="b"/>
              <a:pathLst>
                <a:path w="31757" h="1435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2135250" y="2695725"/>
              <a:ext cx="738875" cy="413650"/>
            </a:xfrm>
            <a:custGeom>
              <a:avLst/>
              <a:gdLst/>
              <a:ahLst/>
              <a:cxnLst/>
              <a:rect l="l" t="t" r="r" b="b"/>
              <a:pathLst>
                <a:path w="29555" h="16546" extrusionOk="0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1962625" y="1736700"/>
              <a:ext cx="20875" cy="80925"/>
            </a:xfrm>
            <a:custGeom>
              <a:avLst/>
              <a:gdLst/>
              <a:ahLst/>
              <a:cxnLst/>
              <a:rect l="l" t="t" r="r" b="b"/>
              <a:pathLst>
                <a:path w="835" h="3237" fill="none" extrusionOk="0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1922600" y="1776750"/>
              <a:ext cx="45050" cy="15850"/>
            </a:xfrm>
            <a:custGeom>
              <a:avLst/>
              <a:gdLst/>
              <a:ahLst/>
              <a:cxnLst/>
              <a:rect l="l" t="t" r="r" b="b"/>
              <a:pathLst>
                <a:path w="1802" h="634" fill="none" extrusionOk="0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2150250" y="1963550"/>
              <a:ext cx="20050" cy="19200"/>
            </a:xfrm>
            <a:custGeom>
              <a:avLst/>
              <a:gdLst/>
              <a:ahLst/>
              <a:cxnLst/>
              <a:rect l="l" t="t" r="r" b="b"/>
              <a:pathLst>
                <a:path w="802" h="768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1938450" y="1908500"/>
              <a:ext cx="72575" cy="72575"/>
            </a:xfrm>
            <a:custGeom>
              <a:avLst/>
              <a:gdLst/>
              <a:ahLst/>
              <a:cxnLst/>
              <a:rect l="l" t="t" r="r" b="b"/>
              <a:pathLst>
                <a:path w="2903" h="2903" extrusionOk="0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1940950" y="1832275"/>
              <a:ext cx="248525" cy="265300"/>
            </a:xfrm>
            <a:custGeom>
              <a:avLst/>
              <a:gdLst/>
              <a:ahLst/>
              <a:cxnLst/>
              <a:rect l="l" t="t" r="r" b="b"/>
              <a:pathLst>
                <a:path w="9941" h="10612" extrusionOk="0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1899250" y="1722375"/>
              <a:ext cx="356100" cy="281225"/>
            </a:xfrm>
            <a:custGeom>
              <a:avLst/>
              <a:gdLst/>
              <a:ahLst/>
              <a:cxnLst/>
              <a:rect l="l" t="t" r="r" b="b"/>
              <a:pathLst>
                <a:path w="14244" h="11249" extrusionOk="0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77"/>
          <p:cNvGrpSpPr/>
          <p:nvPr/>
        </p:nvGrpSpPr>
        <p:grpSpPr>
          <a:xfrm>
            <a:off x="3287491" y="1192629"/>
            <a:ext cx="1665430" cy="3415749"/>
            <a:chOff x="5194900" y="1081350"/>
            <a:chExt cx="1778925" cy="3648525"/>
          </a:xfrm>
        </p:grpSpPr>
        <p:sp>
          <p:nvSpPr>
            <p:cNvPr id="1787" name="Google Shape;1787;p77"/>
            <p:cNvSpPr/>
            <p:nvPr/>
          </p:nvSpPr>
          <p:spPr>
            <a:xfrm>
              <a:off x="6564225" y="4252625"/>
              <a:ext cx="115525" cy="142900"/>
            </a:xfrm>
            <a:custGeom>
              <a:avLst/>
              <a:gdLst/>
              <a:ahLst/>
              <a:cxnLst/>
              <a:rect l="l" t="t" r="r" b="b"/>
              <a:pathLst>
                <a:path w="4621" h="5716" extrusionOk="0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6575625" y="4281075"/>
              <a:ext cx="273575" cy="446525"/>
            </a:xfrm>
            <a:custGeom>
              <a:avLst/>
              <a:gdLst/>
              <a:ahLst/>
              <a:cxnLst/>
              <a:rect l="l" t="t" r="r" b="b"/>
              <a:pathLst>
                <a:path w="10943" h="17861" extrusionOk="0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5947950" y="2828600"/>
              <a:ext cx="708250" cy="1554000"/>
            </a:xfrm>
            <a:custGeom>
              <a:avLst/>
              <a:gdLst/>
              <a:ahLst/>
              <a:cxnLst/>
              <a:rect l="l" t="t" r="r" b="b"/>
              <a:pathLst>
                <a:path w="28330" h="62160" extrusionOk="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6017850" y="2569475"/>
              <a:ext cx="682425" cy="403550"/>
            </a:xfrm>
            <a:custGeom>
              <a:avLst/>
              <a:gdLst/>
              <a:ahLst/>
              <a:cxnLst/>
              <a:rect l="l" t="t" r="r" b="b"/>
              <a:pathLst>
                <a:path w="27297" h="16142" extrusionOk="0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6361325" y="4451725"/>
              <a:ext cx="134525" cy="95775"/>
            </a:xfrm>
            <a:custGeom>
              <a:avLst/>
              <a:gdLst/>
              <a:ahLst/>
              <a:cxnLst/>
              <a:rect l="l" t="t" r="r" b="b"/>
              <a:pathLst>
                <a:path w="5381" h="3831" extrusionOk="0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6349175" y="2786075"/>
              <a:ext cx="338175" cy="1680100"/>
            </a:xfrm>
            <a:custGeom>
              <a:avLst/>
              <a:gdLst/>
              <a:ahLst/>
              <a:cxnLst/>
              <a:rect l="l" t="t" r="r" b="b"/>
              <a:pathLst>
                <a:path w="13527" h="67204" extrusionOk="0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7"/>
            <p:cNvSpPr/>
            <p:nvPr/>
          </p:nvSpPr>
          <p:spPr>
            <a:xfrm>
              <a:off x="6324100" y="4501125"/>
              <a:ext cx="263700" cy="228750"/>
            </a:xfrm>
            <a:custGeom>
              <a:avLst/>
              <a:gdLst/>
              <a:ahLst/>
              <a:cxnLst/>
              <a:rect l="l" t="t" r="r" b="b"/>
              <a:pathLst>
                <a:path w="10548" h="9150" extrusionOk="0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5597625" y="1848350"/>
              <a:ext cx="671775" cy="633775"/>
            </a:xfrm>
            <a:custGeom>
              <a:avLst/>
              <a:gdLst/>
              <a:ahLst/>
              <a:cxnLst/>
              <a:rect l="l" t="t" r="r" b="b"/>
              <a:pathLst>
                <a:path w="26871" h="25351" extrusionOk="0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6024700" y="1692925"/>
              <a:ext cx="339700" cy="413800"/>
            </a:xfrm>
            <a:custGeom>
              <a:avLst/>
              <a:gdLst/>
              <a:ahLst/>
              <a:cxnLst/>
              <a:rect l="l" t="t" r="r" b="b"/>
              <a:pathLst>
                <a:path w="13588" h="16552" extrusionOk="0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5336225" y="2008675"/>
              <a:ext cx="688500" cy="58550"/>
            </a:xfrm>
            <a:custGeom>
              <a:avLst/>
              <a:gdLst/>
              <a:ahLst/>
              <a:cxnLst/>
              <a:rect l="l" t="t" r="r" b="b"/>
              <a:pathLst>
                <a:path w="27540" h="2342" extrusionOk="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5194900" y="1725250"/>
              <a:ext cx="677075" cy="341975"/>
            </a:xfrm>
            <a:custGeom>
              <a:avLst/>
              <a:gdLst/>
              <a:ahLst/>
              <a:cxnLst/>
              <a:rect l="l" t="t" r="r" b="b"/>
              <a:pathLst>
                <a:path w="27083" h="13679" extrusionOk="0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5397775" y="1966700"/>
              <a:ext cx="334025" cy="170000"/>
            </a:xfrm>
            <a:custGeom>
              <a:avLst/>
              <a:gdLst/>
              <a:ahLst/>
              <a:cxnLst/>
              <a:rect l="l" t="t" r="r" b="b"/>
              <a:pathLst>
                <a:path w="13361" h="6800" extrusionOk="0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6058125" y="1594550"/>
              <a:ext cx="729525" cy="1203675"/>
            </a:xfrm>
            <a:custGeom>
              <a:avLst/>
              <a:gdLst/>
              <a:ahLst/>
              <a:cxnLst/>
              <a:rect l="l" t="t" r="r" b="b"/>
              <a:pathLst>
                <a:path w="29181" h="48147" extrusionOk="0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6205550" y="1081350"/>
              <a:ext cx="409600" cy="413925"/>
            </a:xfrm>
            <a:custGeom>
              <a:avLst/>
              <a:gdLst/>
              <a:ahLst/>
              <a:cxnLst/>
              <a:rect l="l" t="t" r="r" b="b"/>
              <a:pathLst>
                <a:path w="16384" h="16557" extrusionOk="0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6218500" y="1323650"/>
              <a:ext cx="101050" cy="140975"/>
            </a:xfrm>
            <a:custGeom>
              <a:avLst/>
              <a:gdLst/>
              <a:ahLst/>
              <a:cxnLst/>
              <a:rect l="l" t="t" r="r" b="b"/>
              <a:pathLst>
                <a:path w="4042" h="5639" extrusionOk="0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6320300" y="1423575"/>
              <a:ext cx="199100" cy="226225"/>
            </a:xfrm>
            <a:custGeom>
              <a:avLst/>
              <a:gdLst/>
              <a:ahLst/>
              <a:cxnLst/>
              <a:rect l="l" t="t" r="r" b="b"/>
              <a:pathLst>
                <a:path w="7964" h="9049" extrusionOk="0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6259500" y="1178075"/>
              <a:ext cx="294875" cy="390375"/>
            </a:xfrm>
            <a:custGeom>
              <a:avLst/>
              <a:gdLst/>
              <a:ahLst/>
              <a:cxnLst/>
              <a:rect l="l" t="t" r="r" b="b"/>
              <a:pathLst>
                <a:path w="11795" h="15615" extrusionOk="0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6257225" y="1156325"/>
              <a:ext cx="291050" cy="211025"/>
            </a:xfrm>
            <a:custGeom>
              <a:avLst/>
              <a:gdLst/>
              <a:ahLst/>
              <a:cxnLst/>
              <a:rect l="l" t="t" r="r" b="b"/>
              <a:pathLst>
                <a:path w="11642" h="8441" extrusionOk="0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6273950" y="1190250"/>
              <a:ext cx="171750" cy="65400"/>
            </a:xfrm>
            <a:custGeom>
              <a:avLst/>
              <a:gdLst/>
              <a:ahLst/>
              <a:cxnLst/>
              <a:rect l="l" t="t" r="r" b="b"/>
              <a:pathLst>
                <a:path w="6870" h="2616" extrusionOk="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6504175" y="1321950"/>
              <a:ext cx="94200" cy="137450"/>
            </a:xfrm>
            <a:custGeom>
              <a:avLst/>
              <a:gdLst/>
              <a:ahLst/>
              <a:cxnLst/>
              <a:rect l="l" t="t" r="r" b="b"/>
              <a:pathLst>
                <a:path w="3768" h="5498" extrusionOk="0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6343850" y="1696925"/>
              <a:ext cx="629975" cy="727450"/>
            </a:xfrm>
            <a:custGeom>
              <a:avLst/>
              <a:gdLst/>
              <a:ahLst/>
              <a:cxnLst/>
              <a:rect l="l" t="t" r="r" b="b"/>
              <a:pathLst>
                <a:path w="25199" h="29098" extrusionOk="0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6253425" y="1935075"/>
              <a:ext cx="242425" cy="308350"/>
            </a:xfrm>
            <a:custGeom>
              <a:avLst/>
              <a:gdLst/>
              <a:ahLst/>
              <a:cxnLst/>
              <a:rect l="l" t="t" r="r" b="b"/>
              <a:pathLst>
                <a:path w="9697" h="12334" extrusionOk="0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6376525" y="1998050"/>
              <a:ext cx="110975" cy="140600"/>
            </a:xfrm>
            <a:custGeom>
              <a:avLst/>
              <a:gdLst/>
              <a:ahLst/>
              <a:cxnLst/>
              <a:rect l="l" t="t" r="r" b="b"/>
              <a:pathLst>
                <a:path w="4439" h="5624" extrusionOk="0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6394000" y="2118875"/>
              <a:ext cx="128450" cy="168700"/>
            </a:xfrm>
            <a:custGeom>
              <a:avLst/>
              <a:gdLst/>
              <a:ahLst/>
              <a:cxnLst/>
              <a:rect l="l" t="t" r="r" b="b"/>
              <a:pathLst>
                <a:path w="5138" h="6748" extrusionOk="0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6439600" y="2122700"/>
              <a:ext cx="114775" cy="89625"/>
            </a:xfrm>
            <a:custGeom>
              <a:avLst/>
              <a:gdLst/>
              <a:ahLst/>
              <a:cxnLst/>
              <a:rect l="l" t="t" r="r" b="b"/>
              <a:pathLst>
                <a:path w="4591" h="3585" extrusionOk="0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6455550" y="2135250"/>
              <a:ext cx="82850" cy="64650"/>
            </a:xfrm>
            <a:custGeom>
              <a:avLst/>
              <a:gdLst/>
              <a:ahLst/>
              <a:cxnLst/>
              <a:rect l="l" t="t" r="r" b="b"/>
              <a:pathLst>
                <a:path w="3314" h="2586" extrusionOk="0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6547500" y="1678975"/>
              <a:ext cx="365525" cy="415600"/>
            </a:xfrm>
            <a:custGeom>
              <a:avLst/>
              <a:gdLst/>
              <a:ahLst/>
              <a:cxnLst/>
              <a:rect l="l" t="t" r="r" b="b"/>
              <a:pathLst>
                <a:path w="14621" h="16624" extrusionOk="0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77"/>
          <p:cNvGrpSpPr/>
          <p:nvPr/>
        </p:nvGrpSpPr>
        <p:grpSpPr>
          <a:xfrm>
            <a:off x="5445074" y="1392646"/>
            <a:ext cx="2327646" cy="3261789"/>
            <a:chOff x="5064074" y="1392646"/>
            <a:chExt cx="2327646" cy="3261789"/>
          </a:xfrm>
        </p:grpSpPr>
        <p:sp>
          <p:nvSpPr>
            <p:cNvPr id="1815" name="Google Shape;1815;p77"/>
            <p:cNvSpPr/>
            <p:nvPr/>
          </p:nvSpPr>
          <p:spPr>
            <a:xfrm>
              <a:off x="5868670" y="2182298"/>
              <a:ext cx="765963" cy="1063954"/>
            </a:xfrm>
            <a:custGeom>
              <a:avLst/>
              <a:gdLst/>
              <a:ahLst/>
              <a:cxnLst/>
              <a:rect l="l" t="t" r="r" b="b"/>
              <a:pathLst>
                <a:path w="28907" h="40153" extrusionOk="0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6283462" y="2247535"/>
              <a:ext cx="201381" cy="443012"/>
            </a:xfrm>
            <a:custGeom>
              <a:avLst/>
              <a:gdLst/>
              <a:ahLst/>
              <a:cxnLst/>
              <a:rect l="l" t="t" r="r" b="b"/>
              <a:pathLst>
                <a:path w="7600" h="16719" extrusionOk="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5465166" y="4200639"/>
              <a:ext cx="191709" cy="171571"/>
            </a:xfrm>
            <a:custGeom>
              <a:avLst/>
              <a:gdLst/>
              <a:ahLst/>
              <a:cxnLst/>
              <a:rect l="l" t="t" r="r" b="b"/>
              <a:pathLst>
                <a:path w="7235" h="6475" extrusionOk="0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5064074" y="4280609"/>
              <a:ext cx="569458" cy="308272"/>
            </a:xfrm>
            <a:custGeom>
              <a:avLst/>
              <a:gdLst/>
              <a:ahLst/>
              <a:cxnLst/>
              <a:rect l="l" t="t" r="r" b="b"/>
              <a:pathLst>
                <a:path w="21491" h="11634" extrusionOk="0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5475633" y="3124973"/>
              <a:ext cx="1162233" cy="1197316"/>
            </a:xfrm>
            <a:custGeom>
              <a:avLst/>
              <a:gdLst/>
              <a:ahLst/>
              <a:cxnLst/>
              <a:rect l="l" t="t" r="r" b="b"/>
              <a:pathLst>
                <a:path w="43862" h="45186" extrusionOk="0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6061969" y="4279575"/>
              <a:ext cx="154666" cy="129705"/>
            </a:xfrm>
            <a:custGeom>
              <a:avLst/>
              <a:gdLst/>
              <a:ahLst/>
              <a:cxnLst/>
              <a:rect l="l" t="t" r="r" b="b"/>
              <a:pathLst>
                <a:path w="5837" h="4895" extrusionOk="0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5714852" y="4370806"/>
              <a:ext cx="538032" cy="255913"/>
            </a:xfrm>
            <a:custGeom>
              <a:avLst/>
              <a:gdLst/>
              <a:ahLst/>
              <a:cxnLst/>
              <a:rect l="l" t="t" r="r" b="b"/>
              <a:pathLst>
                <a:path w="20305" h="9658" extrusionOk="0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6324533" y="1976916"/>
              <a:ext cx="942357" cy="1428162"/>
            </a:xfrm>
            <a:custGeom>
              <a:avLst/>
              <a:gdLst/>
              <a:ahLst/>
              <a:cxnLst/>
              <a:rect l="l" t="t" r="r" b="b"/>
              <a:pathLst>
                <a:path w="35564" h="53898" extrusionOk="0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6562136" y="3286661"/>
              <a:ext cx="438163" cy="96530"/>
            </a:xfrm>
            <a:custGeom>
              <a:avLst/>
              <a:gdLst/>
              <a:ahLst/>
              <a:cxnLst/>
              <a:rect l="l" t="t" r="r" b="b"/>
              <a:pathLst>
                <a:path w="16536" h="3643" extrusionOk="0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6478378" y="3210799"/>
              <a:ext cx="56387" cy="140967"/>
            </a:xfrm>
            <a:custGeom>
              <a:avLst/>
              <a:gdLst/>
              <a:ahLst/>
              <a:cxnLst/>
              <a:rect l="l" t="t" r="r" b="b"/>
              <a:pathLst>
                <a:path w="2128" h="5320" extrusionOk="0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6228692" y="1392646"/>
              <a:ext cx="507427" cy="331404"/>
            </a:xfrm>
            <a:custGeom>
              <a:avLst/>
              <a:gdLst/>
              <a:ahLst/>
              <a:cxnLst/>
              <a:rect l="l" t="t" r="r" b="b"/>
              <a:pathLst>
                <a:path w="19150" h="12507" extrusionOk="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6517832" y="1816633"/>
              <a:ext cx="219108" cy="243592"/>
            </a:xfrm>
            <a:custGeom>
              <a:avLst/>
              <a:gdLst/>
              <a:ahLst/>
              <a:cxnLst/>
              <a:rect l="l" t="t" r="r" b="b"/>
              <a:pathLst>
                <a:path w="8269" h="9193" extrusionOk="0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6292312" y="1564562"/>
              <a:ext cx="134528" cy="161900"/>
            </a:xfrm>
            <a:custGeom>
              <a:avLst/>
              <a:gdLst/>
              <a:ahLst/>
              <a:cxnLst/>
              <a:rect l="l" t="t" r="r" b="b"/>
              <a:pathLst>
                <a:path w="5077" h="6110" extrusionOk="0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6348222" y="1760458"/>
              <a:ext cx="69768" cy="110839"/>
            </a:xfrm>
            <a:custGeom>
              <a:avLst/>
              <a:gdLst/>
              <a:ahLst/>
              <a:cxnLst/>
              <a:rect l="l" t="t" r="r" b="b"/>
              <a:pathLst>
                <a:path w="2633" h="4183" extrusionOk="0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6665212" y="1696360"/>
              <a:ext cx="103950" cy="133839"/>
            </a:xfrm>
            <a:custGeom>
              <a:avLst/>
              <a:gdLst/>
              <a:ahLst/>
              <a:cxnLst/>
              <a:rect l="l" t="t" r="r" b="b"/>
              <a:pathLst>
                <a:path w="3923" h="5051" extrusionOk="0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5965333" y="3125238"/>
              <a:ext cx="1352300" cy="1199462"/>
            </a:xfrm>
            <a:custGeom>
              <a:avLst/>
              <a:gdLst/>
              <a:ahLst/>
              <a:cxnLst/>
              <a:rect l="l" t="t" r="r" b="b"/>
              <a:pathLst>
                <a:path w="51035" h="45267" extrusionOk="0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5945195" y="3179399"/>
              <a:ext cx="707987" cy="92635"/>
            </a:xfrm>
            <a:custGeom>
              <a:avLst/>
              <a:gdLst/>
              <a:ahLst/>
              <a:cxnLst/>
              <a:rect l="l" t="t" r="r" b="b"/>
              <a:pathLst>
                <a:path w="26719" h="3496" extrusionOk="0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5673755" y="2671972"/>
              <a:ext cx="575897" cy="600062"/>
            </a:xfrm>
            <a:custGeom>
              <a:avLst/>
              <a:gdLst/>
              <a:ahLst/>
              <a:cxnLst/>
              <a:rect l="l" t="t" r="r" b="b"/>
              <a:pathLst>
                <a:path w="21734" h="22646" extrusionOk="0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6045064" y="2671972"/>
              <a:ext cx="239219" cy="595240"/>
            </a:xfrm>
            <a:custGeom>
              <a:avLst/>
              <a:gdLst/>
              <a:ahLst/>
              <a:cxnLst/>
              <a:rect l="l" t="t" r="r" b="b"/>
              <a:pathLst>
                <a:path w="9028" h="22464" extrusionOk="0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6353521" y="1530698"/>
              <a:ext cx="352814" cy="458619"/>
            </a:xfrm>
            <a:custGeom>
              <a:avLst/>
              <a:gdLst/>
              <a:ahLst/>
              <a:cxnLst/>
              <a:rect l="l" t="t" r="r" b="b"/>
              <a:pathLst>
                <a:path w="13315" h="17308" extrusionOk="0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6244007" y="3069858"/>
              <a:ext cx="255330" cy="153050"/>
            </a:xfrm>
            <a:custGeom>
              <a:avLst/>
              <a:gdLst/>
              <a:ahLst/>
              <a:cxnLst/>
              <a:rect l="l" t="t" r="r" b="b"/>
              <a:pathLst>
                <a:path w="9636" h="5776" extrusionOk="0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6372865" y="2114517"/>
              <a:ext cx="807034" cy="1105873"/>
            </a:xfrm>
            <a:custGeom>
              <a:avLst/>
              <a:gdLst/>
              <a:ahLst/>
              <a:cxnLst/>
              <a:rect l="l" t="t" r="r" b="b"/>
              <a:pathLst>
                <a:path w="30457" h="41735" extrusionOk="0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6844017" y="2045227"/>
              <a:ext cx="358432" cy="502764"/>
            </a:xfrm>
            <a:custGeom>
              <a:avLst/>
              <a:gdLst/>
              <a:ahLst/>
              <a:cxnLst/>
              <a:rect l="l" t="t" r="r" b="b"/>
              <a:pathLst>
                <a:path w="13527" h="18974" extrusionOk="0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6401853" y="4103181"/>
              <a:ext cx="816706" cy="64468"/>
            </a:xfrm>
            <a:custGeom>
              <a:avLst/>
              <a:gdLst/>
              <a:ahLst/>
              <a:cxnLst/>
              <a:rect l="l" t="t" r="r" b="b"/>
              <a:pathLst>
                <a:path w="30822" h="2433" extrusionOk="0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6330972" y="3566792"/>
              <a:ext cx="953645" cy="1087643"/>
            </a:xfrm>
            <a:custGeom>
              <a:avLst/>
              <a:gdLst/>
              <a:ahLst/>
              <a:cxnLst/>
              <a:rect l="l" t="t" r="r" b="b"/>
              <a:pathLst>
                <a:path w="35990" h="41047" extrusionOk="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6679732" y="2499632"/>
              <a:ext cx="711988" cy="1098586"/>
            </a:xfrm>
            <a:custGeom>
              <a:avLst/>
              <a:gdLst/>
              <a:ahLst/>
              <a:cxnLst/>
              <a:rect l="l" t="t" r="r" b="b"/>
              <a:pathLst>
                <a:path w="26870" h="41460" extrusionOk="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6368837" y="1530698"/>
              <a:ext cx="314949" cy="227984"/>
            </a:xfrm>
            <a:custGeom>
              <a:avLst/>
              <a:gdLst/>
              <a:ahLst/>
              <a:cxnLst/>
              <a:rect l="l" t="t" r="r" b="b"/>
              <a:pathLst>
                <a:path w="11886" h="8604" extrusionOk="0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6366426" y="1724024"/>
              <a:ext cx="313333" cy="271785"/>
            </a:xfrm>
            <a:custGeom>
              <a:avLst/>
              <a:gdLst/>
              <a:ahLst/>
              <a:cxnLst/>
              <a:rect l="l" t="t" r="r" b="b"/>
              <a:pathLst>
                <a:path w="11825" h="10257" extrusionOk="0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Programming Language Master's Degree by Slidesgo</vt:lpstr>
      <vt:lpstr>Slidesgo Final Pages</vt:lpstr>
      <vt:lpstr>Logic Game Project</vt:lpstr>
      <vt:lpstr>Our team</vt:lpstr>
      <vt:lpstr>Idea</vt:lpstr>
      <vt:lpstr>Stages of realisation: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Master's Degree</dc:title>
  <cp:revision>111</cp:revision>
  <dcterms:modified xsi:type="dcterms:W3CDTF">2022-05-15T20:31:16Z</dcterms:modified>
</cp:coreProperties>
</file>