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589625" y="734768"/>
            <a:ext cx="9144000" cy="101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Make Dominion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/>
              <a:t>이상현</a:t>
            </a:r>
          </a:p>
          <a:p>
            <a:pPr lvl="0" algn="r">
              <a:spcBef>
                <a:spcPts val="0"/>
              </a:spcBef>
              <a:buNone/>
            </a:pPr>
            <a:r>
              <a:rPr lang="en-US"/>
              <a:t>서완혁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200" y="2058725"/>
            <a:ext cx="421957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Shape 261"/>
          <p:cNvGrpSpPr/>
          <p:nvPr/>
        </p:nvGrpSpPr>
        <p:grpSpPr>
          <a:xfrm rot="-2507000">
            <a:off x="7099802" y="2486048"/>
            <a:ext cx="930876" cy="1169773"/>
            <a:chOff x="4588476" y="2133600"/>
            <a:chExt cx="930876" cy="1169773"/>
          </a:xfrm>
        </p:grpSpPr>
        <p:sp>
          <p:nvSpPr>
            <p:cNvPr id="262" name="Shape 262"/>
            <p:cNvSpPr/>
            <p:nvPr/>
          </p:nvSpPr>
          <p:spPr>
            <a:xfrm>
              <a:off x="4588476" y="2133600"/>
              <a:ext cx="930876" cy="116977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4753232" y="2533819"/>
              <a:ext cx="7661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1점</a:t>
              </a:r>
            </a:p>
          </p:txBody>
        </p:sp>
      </p:grpSp>
      <p:grpSp>
        <p:nvGrpSpPr>
          <p:cNvPr id="264" name="Shape 264"/>
          <p:cNvGrpSpPr/>
          <p:nvPr/>
        </p:nvGrpSpPr>
        <p:grpSpPr>
          <a:xfrm rot="-1086668">
            <a:off x="7403937" y="2215598"/>
            <a:ext cx="930876" cy="1169773"/>
            <a:chOff x="4588476" y="2133600"/>
            <a:chExt cx="930876" cy="1169773"/>
          </a:xfrm>
        </p:grpSpPr>
        <p:sp>
          <p:nvSpPr>
            <p:cNvPr id="265" name="Shape 265"/>
            <p:cNvSpPr/>
            <p:nvPr/>
          </p:nvSpPr>
          <p:spPr>
            <a:xfrm>
              <a:off x="4588476" y="2133600"/>
              <a:ext cx="930876" cy="116977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 txBox="1"/>
            <p:nvPr/>
          </p:nvSpPr>
          <p:spPr>
            <a:xfrm>
              <a:off x="4753232" y="2533819"/>
              <a:ext cx="7661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1점</a:t>
              </a:r>
            </a:p>
          </p:txBody>
        </p:sp>
      </p:grpSp>
      <p:grpSp>
        <p:nvGrpSpPr>
          <p:cNvPr id="267" name="Shape 267"/>
          <p:cNvGrpSpPr/>
          <p:nvPr/>
        </p:nvGrpSpPr>
        <p:grpSpPr>
          <a:xfrm>
            <a:off x="7974228" y="2133600"/>
            <a:ext cx="930876" cy="1169773"/>
            <a:chOff x="7974228" y="2133600"/>
            <a:chExt cx="930876" cy="1169773"/>
          </a:xfrm>
        </p:grpSpPr>
        <p:sp>
          <p:nvSpPr>
            <p:cNvPr id="268" name="Shape 268"/>
            <p:cNvSpPr/>
            <p:nvPr/>
          </p:nvSpPr>
          <p:spPr>
            <a:xfrm>
              <a:off x="7974228" y="2133600"/>
              <a:ext cx="930876" cy="1169773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8138985" y="2533819"/>
              <a:ext cx="7661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1원</a:t>
              </a:r>
            </a:p>
          </p:txBody>
        </p:sp>
      </p:grpSp>
      <p:grpSp>
        <p:nvGrpSpPr>
          <p:cNvPr id="270" name="Shape 270"/>
          <p:cNvGrpSpPr/>
          <p:nvPr/>
        </p:nvGrpSpPr>
        <p:grpSpPr>
          <a:xfrm rot="629852">
            <a:off x="8637368" y="2183897"/>
            <a:ext cx="930876" cy="1169773"/>
            <a:chOff x="9069863" y="2133600"/>
            <a:chExt cx="930876" cy="1169773"/>
          </a:xfrm>
        </p:grpSpPr>
        <p:sp>
          <p:nvSpPr>
            <p:cNvPr id="271" name="Shape 271"/>
            <p:cNvSpPr/>
            <p:nvPr/>
          </p:nvSpPr>
          <p:spPr>
            <a:xfrm>
              <a:off x="9069863" y="2133600"/>
              <a:ext cx="930876" cy="1169773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9234620" y="2530385"/>
              <a:ext cx="7661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2원</a:t>
              </a:r>
            </a:p>
          </p:txBody>
        </p:sp>
      </p:grpSp>
      <p:sp>
        <p:nvSpPr>
          <p:cNvPr id="273" name="Shape 273"/>
          <p:cNvSpPr/>
          <p:nvPr/>
        </p:nvSpPr>
        <p:spPr>
          <a:xfrm>
            <a:off x="5653248" y="2446894"/>
            <a:ext cx="930876" cy="11697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5735626" y="2708615"/>
            <a:ext cx="7661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Discard</a:t>
            </a:r>
          </a:p>
        </p:txBody>
      </p:sp>
      <p:sp>
        <p:nvSpPr>
          <p:cNvPr id="275" name="Shape 275"/>
          <p:cNvSpPr/>
          <p:nvPr/>
        </p:nvSpPr>
        <p:spPr>
          <a:xfrm>
            <a:off x="10431568" y="2529048"/>
            <a:ext cx="930876" cy="11697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10586124" y="2853033"/>
            <a:ext cx="7661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Deck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387179" y="205945"/>
            <a:ext cx="709278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387179" y="2108886"/>
            <a:ext cx="3336323" cy="3970318"/>
          </a:xfrm>
          <a:prstGeom prst="rect">
            <a:avLst/>
          </a:prstGeom>
          <a:solidFill>
            <a:srgbClr val="B381D9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-Player n turn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Deck cards 10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Discard 8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	Name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1point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1point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1gold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2gold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- buy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Gold – 5 action – 1 Buy – 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Buy-1?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Buy-2? 3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7327557" y="1429148"/>
            <a:ext cx="115736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/>
        </p:nvSpPr>
        <p:spPr>
          <a:xfrm>
            <a:off x="387179" y="205945"/>
            <a:ext cx="709278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87179" y="2108886"/>
            <a:ext cx="3336323" cy="2585322"/>
          </a:xfrm>
          <a:prstGeom prst="rect">
            <a:avLst/>
          </a:prstGeom>
          <a:solidFill>
            <a:srgbClr val="B381D9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Buy-2?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condition valid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score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Player-1 20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Player-2 -5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Player-3 33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Player-3 win…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537" y="1567475"/>
            <a:ext cx="627697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387179" y="205945"/>
            <a:ext cx="709278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UML</a:t>
            </a: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914400"/>
            <a:ext cx="5333999" cy="502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 rotWithShape="1">
          <a:blip r:embed="rId4">
            <a:alphaModFix/>
          </a:blip>
          <a:srcRect b="5251" l="19245" r="20932" t="30858"/>
          <a:stretch/>
        </p:blipFill>
        <p:spPr>
          <a:xfrm>
            <a:off x="2590450" y="598724"/>
            <a:ext cx="7406276" cy="593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750029" y="813720"/>
            <a:ext cx="7092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</a:rPr>
              <a:t>Part-Division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798275" y="2168753"/>
            <a:ext cx="11519100" cy="2085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/>
              <a:t>서완혁 - Main Develop, Server-client, Detail, Card, Shop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 algn="l">
              <a:spcBef>
                <a:spcPts val="0"/>
              </a:spcBef>
              <a:buNone/>
            </a:pPr>
            <a:r>
              <a:rPr lang="en-US" sz="3000"/>
              <a:t>이상현 - Interface, Debug, Player, UML, Presentation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387179" y="205945"/>
            <a:ext cx="7092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</a:rPr>
              <a:t>Server-Client Model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975" y="3018975"/>
            <a:ext cx="1400175" cy="171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Shape 99"/>
          <p:cNvCxnSpPr>
            <a:stCxn id="98" idx="3"/>
            <a:endCxn id="100" idx="1"/>
          </p:cNvCxnSpPr>
          <p:nvPr/>
        </p:nvCxnSpPr>
        <p:spPr>
          <a:xfrm flipH="1" rot="10800000">
            <a:off x="4292150" y="2424825"/>
            <a:ext cx="2599200" cy="14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" name="Shape 101"/>
          <p:cNvCxnSpPr>
            <a:stCxn id="98" idx="3"/>
            <a:endCxn id="102" idx="1"/>
          </p:cNvCxnSpPr>
          <p:nvPr/>
        </p:nvCxnSpPr>
        <p:spPr>
          <a:xfrm>
            <a:off x="4292150" y="3876225"/>
            <a:ext cx="2635500" cy="14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3" name="Shape 103"/>
          <p:cNvSpPr txBox="1"/>
          <p:nvPr/>
        </p:nvSpPr>
        <p:spPr>
          <a:xfrm>
            <a:off x="2891975" y="4780650"/>
            <a:ext cx="11793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Main Server</a:t>
            </a:r>
          </a:p>
        </p:txBody>
      </p:sp>
      <p:grpSp>
        <p:nvGrpSpPr>
          <p:cNvPr id="104" name="Shape 104"/>
          <p:cNvGrpSpPr/>
          <p:nvPr/>
        </p:nvGrpSpPr>
        <p:grpSpPr>
          <a:xfrm>
            <a:off x="6806929" y="1115774"/>
            <a:ext cx="3089581" cy="2648534"/>
            <a:chOff x="4858600" y="975446"/>
            <a:chExt cx="3471050" cy="2974878"/>
          </a:xfrm>
        </p:grpSpPr>
        <p:sp>
          <p:nvSpPr>
            <p:cNvPr id="105" name="Shape 105"/>
            <p:cNvSpPr/>
            <p:nvPr/>
          </p:nvSpPr>
          <p:spPr>
            <a:xfrm>
              <a:off x="4858600" y="1098825"/>
              <a:ext cx="2927100" cy="28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06" name="Shape 10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22425" y="2036085"/>
              <a:ext cx="797874" cy="976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Shape 10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43526" y="1447742"/>
              <a:ext cx="480474" cy="588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Shape 10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24000" y="2230407"/>
              <a:ext cx="480474" cy="588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Shape 10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43526" y="3013064"/>
              <a:ext cx="480474" cy="58832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0" name="Shape 110"/>
            <p:cNvCxnSpPr>
              <a:stCxn id="106" idx="3"/>
              <a:endCxn id="108" idx="1"/>
            </p:cNvCxnSpPr>
            <p:nvPr/>
          </p:nvCxnSpPr>
          <p:spPr>
            <a:xfrm>
              <a:off x="5920299" y="2524578"/>
              <a:ext cx="80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1" name="Shape 111"/>
            <p:cNvCxnSpPr>
              <a:stCxn id="106" idx="3"/>
              <a:endCxn id="107" idx="2"/>
            </p:cNvCxnSpPr>
            <p:nvPr/>
          </p:nvCxnSpPr>
          <p:spPr>
            <a:xfrm flipH="1" rot="10800000">
              <a:off x="5920299" y="2035878"/>
              <a:ext cx="563400" cy="48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2" name="Shape 112"/>
            <p:cNvCxnSpPr>
              <a:stCxn id="106" idx="3"/>
              <a:endCxn id="109" idx="0"/>
            </p:cNvCxnSpPr>
            <p:nvPr/>
          </p:nvCxnSpPr>
          <p:spPr>
            <a:xfrm>
              <a:off x="5920299" y="2524578"/>
              <a:ext cx="563400" cy="48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13" name="Shape 113"/>
            <p:cNvSpPr txBox="1"/>
            <p:nvPr/>
          </p:nvSpPr>
          <p:spPr>
            <a:xfrm>
              <a:off x="4887700" y="2913175"/>
              <a:ext cx="11793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Sub Server</a:t>
              </a: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6687700" y="1534300"/>
              <a:ext cx="11793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Client</a:t>
              </a: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7150350" y="2352225"/>
              <a:ext cx="11793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Client</a:t>
              </a: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6687700" y="3077950"/>
              <a:ext cx="11793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Client</a:t>
              </a: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5878285" y="975446"/>
              <a:ext cx="974100" cy="394200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ROOM1</a:t>
              </a:r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x="6891354" y="4053099"/>
            <a:ext cx="3089581" cy="2648534"/>
            <a:chOff x="4858600" y="975446"/>
            <a:chExt cx="3471050" cy="2974878"/>
          </a:xfrm>
        </p:grpSpPr>
        <p:sp>
          <p:nvSpPr>
            <p:cNvPr id="119" name="Shape 119"/>
            <p:cNvSpPr/>
            <p:nvPr/>
          </p:nvSpPr>
          <p:spPr>
            <a:xfrm>
              <a:off x="4858600" y="1098825"/>
              <a:ext cx="2927100" cy="28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20" name="Shape 1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22425" y="2036085"/>
              <a:ext cx="797874" cy="976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Shape 1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43526" y="1447742"/>
              <a:ext cx="480474" cy="588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Shape 1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24000" y="2230407"/>
              <a:ext cx="480474" cy="588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Shape 1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43526" y="3013064"/>
              <a:ext cx="480474" cy="58832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4" name="Shape 124"/>
            <p:cNvCxnSpPr>
              <a:stCxn id="120" idx="3"/>
              <a:endCxn id="122" idx="1"/>
            </p:cNvCxnSpPr>
            <p:nvPr/>
          </p:nvCxnSpPr>
          <p:spPr>
            <a:xfrm>
              <a:off x="5920299" y="2524578"/>
              <a:ext cx="80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5" name="Shape 125"/>
            <p:cNvCxnSpPr>
              <a:stCxn id="120" idx="3"/>
              <a:endCxn id="121" idx="2"/>
            </p:cNvCxnSpPr>
            <p:nvPr/>
          </p:nvCxnSpPr>
          <p:spPr>
            <a:xfrm flipH="1" rot="10800000">
              <a:off x="5920299" y="2035878"/>
              <a:ext cx="563400" cy="48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6" name="Shape 126"/>
            <p:cNvCxnSpPr>
              <a:stCxn id="120" idx="3"/>
              <a:endCxn id="123" idx="0"/>
            </p:cNvCxnSpPr>
            <p:nvPr/>
          </p:nvCxnSpPr>
          <p:spPr>
            <a:xfrm>
              <a:off x="5920299" y="2524578"/>
              <a:ext cx="563400" cy="48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27" name="Shape 127"/>
            <p:cNvSpPr txBox="1"/>
            <p:nvPr/>
          </p:nvSpPr>
          <p:spPr>
            <a:xfrm>
              <a:off x="4887700" y="2913175"/>
              <a:ext cx="11793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Sub Server</a:t>
              </a:r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6687700" y="1534300"/>
              <a:ext cx="11793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Client</a:t>
              </a:r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7150350" y="2352225"/>
              <a:ext cx="11793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Client</a:t>
              </a:r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6687700" y="3077950"/>
              <a:ext cx="11793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Client</a:t>
              </a:r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5878285" y="975446"/>
              <a:ext cx="974100" cy="394200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ROOM2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387179" y="205945"/>
            <a:ext cx="7092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</a:rPr>
              <a:t>Server-Client Model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801" y="3156774"/>
            <a:ext cx="1198247" cy="1467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4871" y="2273049"/>
            <a:ext cx="721576" cy="883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4871" y="4669519"/>
            <a:ext cx="721576" cy="883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Shape 140"/>
          <p:cNvCxnSpPr>
            <a:stCxn id="137" idx="3"/>
            <a:endCxn id="138" idx="2"/>
          </p:cNvCxnSpPr>
          <p:nvPr/>
        </p:nvCxnSpPr>
        <p:spPr>
          <a:xfrm flipH="1" rot="10800000">
            <a:off x="5084048" y="3156739"/>
            <a:ext cx="2551500" cy="7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1" name="Shape 141"/>
          <p:cNvCxnSpPr>
            <a:stCxn id="137" idx="3"/>
            <a:endCxn id="139" idx="0"/>
          </p:cNvCxnSpPr>
          <p:nvPr/>
        </p:nvCxnSpPr>
        <p:spPr>
          <a:xfrm>
            <a:off x="5084048" y="3890539"/>
            <a:ext cx="2551500" cy="7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2" name="Shape 142"/>
          <p:cNvSpPr txBox="1"/>
          <p:nvPr/>
        </p:nvSpPr>
        <p:spPr>
          <a:xfrm>
            <a:off x="3533291" y="4474250"/>
            <a:ext cx="1771072" cy="517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Sub Server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7274881" y="1941617"/>
            <a:ext cx="1771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Client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7343331" y="5403433"/>
            <a:ext cx="1771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Client</a:t>
            </a:r>
          </a:p>
        </p:txBody>
      </p:sp>
      <p:cxnSp>
        <p:nvCxnSpPr>
          <p:cNvPr id="145" name="Shape 145"/>
          <p:cNvCxnSpPr/>
          <p:nvPr/>
        </p:nvCxnSpPr>
        <p:spPr>
          <a:xfrm flipH="1" rot="10800000">
            <a:off x="5134425" y="2966275"/>
            <a:ext cx="2022900" cy="5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6" name="Shape 146"/>
          <p:cNvSpPr txBox="1"/>
          <p:nvPr/>
        </p:nvSpPr>
        <p:spPr>
          <a:xfrm>
            <a:off x="5174775" y="2648825"/>
            <a:ext cx="522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Game Situation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(output)</a:t>
            </a:r>
          </a:p>
        </p:txBody>
      </p:sp>
      <p:cxnSp>
        <p:nvCxnSpPr>
          <p:cNvPr id="147" name="Shape 147"/>
          <p:cNvCxnSpPr/>
          <p:nvPr/>
        </p:nvCxnSpPr>
        <p:spPr>
          <a:xfrm flipH="1">
            <a:off x="5787425" y="3438075"/>
            <a:ext cx="1887000" cy="5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8" name="Shape 148"/>
          <p:cNvSpPr txBox="1"/>
          <p:nvPr/>
        </p:nvSpPr>
        <p:spPr>
          <a:xfrm>
            <a:off x="6830800" y="3608350"/>
            <a:ext cx="522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Player Choice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(input)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2322300" y="3608350"/>
            <a:ext cx="1333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Simulating….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8064525" y="2356675"/>
            <a:ext cx="1333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I/O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387179" y="205945"/>
            <a:ext cx="709278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815" y="1440046"/>
            <a:ext cx="8741364" cy="4908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588476" y="2133600"/>
            <a:ext cx="930876" cy="11697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753232" y="2533819"/>
            <a:ext cx="7661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1점</a:t>
            </a:r>
          </a:p>
        </p:txBody>
      </p:sp>
      <p:sp>
        <p:nvSpPr>
          <p:cNvPr id="163" name="Shape 163"/>
          <p:cNvSpPr/>
          <p:nvPr/>
        </p:nvSpPr>
        <p:spPr>
          <a:xfrm>
            <a:off x="5684108" y="2133600"/>
            <a:ext cx="930876" cy="11697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5848866" y="2533819"/>
            <a:ext cx="7661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3점</a:t>
            </a:r>
          </a:p>
        </p:txBody>
      </p:sp>
      <p:sp>
        <p:nvSpPr>
          <p:cNvPr id="165" name="Shape 165"/>
          <p:cNvSpPr/>
          <p:nvPr/>
        </p:nvSpPr>
        <p:spPr>
          <a:xfrm>
            <a:off x="6779742" y="2133600"/>
            <a:ext cx="930876" cy="11697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6944499" y="2533819"/>
            <a:ext cx="7661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6점</a:t>
            </a:r>
          </a:p>
        </p:txBody>
      </p:sp>
      <p:sp>
        <p:nvSpPr>
          <p:cNvPr id="167" name="Shape 167"/>
          <p:cNvSpPr/>
          <p:nvPr/>
        </p:nvSpPr>
        <p:spPr>
          <a:xfrm>
            <a:off x="7974228" y="2133600"/>
            <a:ext cx="930876" cy="1169773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8138985" y="2533819"/>
            <a:ext cx="7661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1원</a:t>
            </a:r>
          </a:p>
        </p:txBody>
      </p:sp>
      <p:sp>
        <p:nvSpPr>
          <p:cNvPr id="169" name="Shape 169"/>
          <p:cNvSpPr/>
          <p:nvPr/>
        </p:nvSpPr>
        <p:spPr>
          <a:xfrm>
            <a:off x="9069863" y="2133600"/>
            <a:ext cx="930876" cy="1169773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9234620" y="2530385"/>
            <a:ext cx="7661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2원</a:t>
            </a:r>
          </a:p>
        </p:txBody>
      </p:sp>
      <p:sp>
        <p:nvSpPr>
          <p:cNvPr id="171" name="Shape 171"/>
          <p:cNvSpPr/>
          <p:nvPr/>
        </p:nvSpPr>
        <p:spPr>
          <a:xfrm>
            <a:off x="10165495" y="2133600"/>
            <a:ext cx="930876" cy="1169773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10363197" y="2546861"/>
            <a:ext cx="7661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3원</a:t>
            </a:r>
          </a:p>
        </p:txBody>
      </p:sp>
      <p:sp>
        <p:nvSpPr>
          <p:cNvPr id="173" name="Shape 173"/>
          <p:cNvSpPr/>
          <p:nvPr/>
        </p:nvSpPr>
        <p:spPr>
          <a:xfrm>
            <a:off x="4588476" y="3501080"/>
            <a:ext cx="930876" cy="11697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4670853" y="3762801"/>
            <a:ext cx="7661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액션카드</a:t>
            </a:r>
          </a:p>
        </p:txBody>
      </p:sp>
      <p:sp>
        <p:nvSpPr>
          <p:cNvPr id="175" name="Shape 175"/>
          <p:cNvSpPr/>
          <p:nvPr/>
        </p:nvSpPr>
        <p:spPr>
          <a:xfrm>
            <a:off x="5684108" y="3501080"/>
            <a:ext cx="930876" cy="11697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5766487" y="3762801"/>
            <a:ext cx="7661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액션카드</a:t>
            </a:r>
          </a:p>
        </p:txBody>
      </p:sp>
      <p:sp>
        <p:nvSpPr>
          <p:cNvPr id="177" name="Shape 177"/>
          <p:cNvSpPr/>
          <p:nvPr/>
        </p:nvSpPr>
        <p:spPr>
          <a:xfrm>
            <a:off x="6779742" y="3501080"/>
            <a:ext cx="930876" cy="11697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6862120" y="3762801"/>
            <a:ext cx="7661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액션카드</a:t>
            </a:r>
          </a:p>
        </p:txBody>
      </p:sp>
      <p:sp>
        <p:nvSpPr>
          <p:cNvPr id="179" name="Shape 179"/>
          <p:cNvSpPr/>
          <p:nvPr/>
        </p:nvSpPr>
        <p:spPr>
          <a:xfrm>
            <a:off x="7974229" y="3501080"/>
            <a:ext cx="930876" cy="11697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8056607" y="3762801"/>
            <a:ext cx="7661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액션카드</a:t>
            </a:r>
          </a:p>
        </p:txBody>
      </p:sp>
      <p:sp>
        <p:nvSpPr>
          <p:cNvPr id="181" name="Shape 181"/>
          <p:cNvSpPr/>
          <p:nvPr/>
        </p:nvSpPr>
        <p:spPr>
          <a:xfrm>
            <a:off x="9069863" y="3501080"/>
            <a:ext cx="930876" cy="11697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9152240" y="3762801"/>
            <a:ext cx="7661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액션카드</a:t>
            </a:r>
          </a:p>
        </p:txBody>
      </p:sp>
      <p:sp>
        <p:nvSpPr>
          <p:cNvPr id="183" name="Shape 183"/>
          <p:cNvSpPr/>
          <p:nvPr/>
        </p:nvSpPr>
        <p:spPr>
          <a:xfrm>
            <a:off x="4588476" y="4852085"/>
            <a:ext cx="930876" cy="11697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4670853" y="5113805"/>
            <a:ext cx="7661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액션카드</a:t>
            </a:r>
          </a:p>
        </p:txBody>
      </p:sp>
      <p:sp>
        <p:nvSpPr>
          <p:cNvPr id="185" name="Shape 185"/>
          <p:cNvSpPr/>
          <p:nvPr/>
        </p:nvSpPr>
        <p:spPr>
          <a:xfrm>
            <a:off x="5684108" y="4852085"/>
            <a:ext cx="930876" cy="11697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5766487" y="5113805"/>
            <a:ext cx="7661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액션카드</a:t>
            </a:r>
          </a:p>
        </p:txBody>
      </p:sp>
      <p:sp>
        <p:nvSpPr>
          <p:cNvPr id="187" name="Shape 187"/>
          <p:cNvSpPr/>
          <p:nvPr/>
        </p:nvSpPr>
        <p:spPr>
          <a:xfrm>
            <a:off x="6779742" y="4852085"/>
            <a:ext cx="930876" cy="11697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6862120" y="5113805"/>
            <a:ext cx="7661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액션카드</a:t>
            </a:r>
          </a:p>
        </p:txBody>
      </p:sp>
      <p:sp>
        <p:nvSpPr>
          <p:cNvPr id="189" name="Shape 189"/>
          <p:cNvSpPr/>
          <p:nvPr/>
        </p:nvSpPr>
        <p:spPr>
          <a:xfrm>
            <a:off x="7974229" y="4852085"/>
            <a:ext cx="930876" cy="11697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8056607" y="5113805"/>
            <a:ext cx="7661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액션카드</a:t>
            </a:r>
          </a:p>
        </p:txBody>
      </p:sp>
      <p:sp>
        <p:nvSpPr>
          <p:cNvPr id="191" name="Shape 191"/>
          <p:cNvSpPr/>
          <p:nvPr/>
        </p:nvSpPr>
        <p:spPr>
          <a:xfrm>
            <a:off x="9069863" y="4852085"/>
            <a:ext cx="930876" cy="11697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9152240" y="5113805"/>
            <a:ext cx="7661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액션카드</a:t>
            </a:r>
          </a:p>
        </p:txBody>
      </p:sp>
      <p:sp>
        <p:nvSpPr>
          <p:cNvPr id="193" name="Shape 193"/>
          <p:cNvSpPr/>
          <p:nvPr/>
        </p:nvSpPr>
        <p:spPr>
          <a:xfrm>
            <a:off x="10165495" y="3501080"/>
            <a:ext cx="930876" cy="11697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10330252" y="3901301"/>
            <a:ext cx="7661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-1점</a:t>
            </a:r>
          </a:p>
        </p:txBody>
      </p:sp>
      <p:sp>
        <p:nvSpPr>
          <p:cNvPr id="195" name="Shape 195"/>
          <p:cNvSpPr/>
          <p:nvPr/>
        </p:nvSpPr>
        <p:spPr>
          <a:xfrm>
            <a:off x="10165495" y="4852085"/>
            <a:ext cx="930876" cy="11697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10247872" y="5113805"/>
            <a:ext cx="7661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Trash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cards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87179" y="205945"/>
            <a:ext cx="709278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87179" y="2108886"/>
            <a:ext cx="3336323" cy="3693318"/>
          </a:xfrm>
          <a:prstGeom prst="rect">
            <a:avLst/>
          </a:prstGeom>
          <a:solidFill>
            <a:srgbClr val="B381D9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-initial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Shop cards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	Name	Price 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1point	2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3point	5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6point	8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1gold	0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2gold	3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3gold	6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Action-1	3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Action-2	4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…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7327557" y="1429148"/>
            <a:ext cx="101983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Shop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63454" t="56803"/>
          <a:stretch/>
        </p:blipFill>
        <p:spPr>
          <a:xfrm>
            <a:off x="1060900" y="1748299"/>
            <a:ext cx="4612099" cy="34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 b="0" l="0" r="63058" t="56653"/>
          <a:stretch/>
        </p:blipFill>
        <p:spPr>
          <a:xfrm>
            <a:off x="5977650" y="1748299"/>
            <a:ext cx="4612099" cy="346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Shape 210"/>
          <p:cNvGrpSpPr/>
          <p:nvPr/>
        </p:nvGrpSpPr>
        <p:grpSpPr>
          <a:xfrm rot="-2506891">
            <a:off x="6573781" y="2123352"/>
            <a:ext cx="930887" cy="1169787"/>
            <a:chOff x="4588476" y="2133600"/>
            <a:chExt cx="930876" cy="1169773"/>
          </a:xfrm>
        </p:grpSpPr>
        <p:sp>
          <p:nvSpPr>
            <p:cNvPr id="211" name="Shape 211"/>
            <p:cNvSpPr/>
            <p:nvPr/>
          </p:nvSpPr>
          <p:spPr>
            <a:xfrm>
              <a:off x="4588476" y="2133600"/>
              <a:ext cx="930876" cy="116977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4753232" y="2533819"/>
              <a:ext cx="7661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1점</a:t>
              </a:r>
            </a:p>
          </p:txBody>
        </p:sp>
      </p:grpSp>
      <p:grpSp>
        <p:nvGrpSpPr>
          <p:cNvPr id="213" name="Shape 213"/>
          <p:cNvGrpSpPr/>
          <p:nvPr/>
        </p:nvGrpSpPr>
        <p:grpSpPr>
          <a:xfrm rot="-1086747">
            <a:off x="6878118" y="1852640"/>
            <a:ext cx="930926" cy="1169836"/>
            <a:chOff x="4588476" y="2133600"/>
            <a:chExt cx="930876" cy="1169773"/>
          </a:xfrm>
        </p:grpSpPr>
        <p:sp>
          <p:nvSpPr>
            <p:cNvPr id="214" name="Shape 214"/>
            <p:cNvSpPr/>
            <p:nvPr/>
          </p:nvSpPr>
          <p:spPr>
            <a:xfrm>
              <a:off x="4588476" y="2133600"/>
              <a:ext cx="930876" cy="116977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4753232" y="2533819"/>
              <a:ext cx="7661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1점</a:t>
              </a:r>
            </a:p>
          </p:txBody>
        </p:sp>
      </p:grpSp>
      <p:grpSp>
        <p:nvGrpSpPr>
          <p:cNvPr id="216" name="Shape 216"/>
          <p:cNvGrpSpPr/>
          <p:nvPr/>
        </p:nvGrpSpPr>
        <p:grpSpPr>
          <a:xfrm>
            <a:off x="7448103" y="1770750"/>
            <a:ext cx="930876" cy="1169773"/>
            <a:chOff x="7974228" y="2133600"/>
            <a:chExt cx="930876" cy="1169773"/>
          </a:xfrm>
        </p:grpSpPr>
        <p:sp>
          <p:nvSpPr>
            <p:cNvPr id="217" name="Shape 217"/>
            <p:cNvSpPr/>
            <p:nvPr/>
          </p:nvSpPr>
          <p:spPr>
            <a:xfrm>
              <a:off x="7974228" y="2133600"/>
              <a:ext cx="930876" cy="1169773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8138985" y="2533819"/>
              <a:ext cx="7661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1원</a:t>
              </a:r>
            </a:p>
          </p:txBody>
        </p:sp>
      </p:grpSp>
      <p:grpSp>
        <p:nvGrpSpPr>
          <p:cNvPr id="219" name="Shape 219"/>
          <p:cNvGrpSpPr/>
          <p:nvPr/>
        </p:nvGrpSpPr>
        <p:grpSpPr>
          <a:xfrm rot="629852">
            <a:off x="8111562" y="1821191"/>
            <a:ext cx="930911" cy="1169817"/>
            <a:chOff x="9069863" y="2133600"/>
            <a:chExt cx="930876" cy="1169773"/>
          </a:xfrm>
        </p:grpSpPr>
        <p:sp>
          <p:nvSpPr>
            <p:cNvPr id="220" name="Shape 220"/>
            <p:cNvSpPr/>
            <p:nvPr/>
          </p:nvSpPr>
          <p:spPr>
            <a:xfrm>
              <a:off x="9069863" y="2133600"/>
              <a:ext cx="930876" cy="1169773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9234620" y="2530385"/>
              <a:ext cx="7661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2원</a:t>
              </a:r>
            </a:p>
          </p:txBody>
        </p:sp>
      </p:grpSp>
      <p:sp>
        <p:nvSpPr>
          <p:cNvPr id="222" name="Shape 222"/>
          <p:cNvSpPr/>
          <p:nvPr/>
        </p:nvSpPr>
        <p:spPr>
          <a:xfrm>
            <a:off x="5127123" y="2084044"/>
            <a:ext cx="930900" cy="1169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5209501" y="2345765"/>
            <a:ext cx="766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Discard</a:t>
            </a:r>
          </a:p>
        </p:txBody>
      </p:sp>
      <p:sp>
        <p:nvSpPr>
          <p:cNvPr id="224" name="Shape 224"/>
          <p:cNvSpPr/>
          <p:nvPr/>
        </p:nvSpPr>
        <p:spPr>
          <a:xfrm>
            <a:off x="9905443" y="2166198"/>
            <a:ext cx="930900" cy="1169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0059999" y="2490183"/>
            <a:ext cx="76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Deck</a:t>
            </a:r>
          </a:p>
        </p:txBody>
      </p:sp>
      <p:grpSp>
        <p:nvGrpSpPr>
          <p:cNvPr id="226" name="Shape 226"/>
          <p:cNvGrpSpPr/>
          <p:nvPr/>
        </p:nvGrpSpPr>
        <p:grpSpPr>
          <a:xfrm rot="2152922">
            <a:off x="8441901" y="2083767"/>
            <a:ext cx="930846" cy="1169736"/>
            <a:chOff x="9069863" y="3501080"/>
            <a:chExt cx="930876" cy="1169773"/>
          </a:xfrm>
        </p:grpSpPr>
        <p:sp>
          <p:nvSpPr>
            <p:cNvPr id="227" name="Shape 227"/>
            <p:cNvSpPr/>
            <p:nvPr/>
          </p:nvSpPr>
          <p:spPr>
            <a:xfrm>
              <a:off x="9069863" y="3501080"/>
              <a:ext cx="930876" cy="116977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9152240" y="3762801"/>
              <a:ext cx="7661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액션카드</a:t>
              </a:r>
            </a:p>
          </p:txBody>
        </p:sp>
      </p:grpSp>
      <p:sp>
        <p:nvSpPr>
          <p:cNvPr id="229" name="Shape 229"/>
          <p:cNvSpPr txBox="1"/>
          <p:nvPr/>
        </p:nvSpPr>
        <p:spPr>
          <a:xfrm>
            <a:off x="387179" y="205945"/>
            <a:ext cx="709278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87179" y="2108886"/>
            <a:ext cx="3336323" cy="4524315"/>
          </a:xfrm>
          <a:prstGeom prst="rect">
            <a:avLst/>
          </a:prstGeom>
          <a:solidFill>
            <a:srgbClr val="B381D9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-Player n turn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Deck cards 10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Discard 8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	Name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1point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1point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1gold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2gold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- action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Gold – 3 action – 1 Buy –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action?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 action, 2 explain card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check discard)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 what? 5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6801424" y="1066300"/>
            <a:ext cx="129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0" l="0" r="57682" t="45304"/>
          <a:stretch/>
        </p:blipFill>
        <p:spPr>
          <a:xfrm>
            <a:off x="6392900" y="4099150"/>
            <a:ext cx="2910199" cy="240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Shape 237"/>
          <p:cNvGrpSpPr/>
          <p:nvPr/>
        </p:nvGrpSpPr>
        <p:grpSpPr>
          <a:xfrm rot="-2506891">
            <a:off x="6543293" y="1116402"/>
            <a:ext cx="930887" cy="1169787"/>
            <a:chOff x="4588476" y="2133600"/>
            <a:chExt cx="930876" cy="1169773"/>
          </a:xfrm>
        </p:grpSpPr>
        <p:sp>
          <p:nvSpPr>
            <p:cNvPr id="238" name="Shape 238"/>
            <p:cNvSpPr/>
            <p:nvPr/>
          </p:nvSpPr>
          <p:spPr>
            <a:xfrm>
              <a:off x="4588476" y="2133600"/>
              <a:ext cx="930876" cy="116977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4753232" y="2533819"/>
              <a:ext cx="7661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1점</a:t>
              </a:r>
            </a:p>
          </p:txBody>
        </p:sp>
      </p:grpSp>
      <p:grpSp>
        <p:nvGrpSpPr>
          <p:cNvPr id="240" name="Shape 240"/>
          <p:cNvGrpSpPr/>
          <p:nvPr/>
        </p:nvGrpSpPr>
        <p:grpSpPr>
          <a:xfrm rot="-1086747">
            <a:off x="6847630" y="845690"/>
            <a:ext cx="930926" cy="1169836"/>
            <a:chOff x="4588476" y="2133600"/>
            <a:chExt cx="930876" cy="1169773"/>
          </a:xfrm>
        </p:grpSpPr>
        <p:sp>
          <p:nvSpPr>
            <p:cNvPr id="241" name="Shape 241"/>
            <p:cNvSpPr/>
            <p:nvPr/>
          </p:nvSpPr>
          <p:spPr>
            <a:xfrm>
              <a:off x="4588476" y="2133600"/>
              <a:ext cx="930876" cy="116977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4753232" y="2533819"/>
              <a:ext cx="7661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1점</a:t>
              </a:r>
            </a:p>
          </p:txBody>
        </p:sp>
      </p:grpSp>
      <p:grpSp>
        <p:nvGrpSpPr>
          <p:cNvPr id="243" name="Shape 243"/>
          <p:cNvGrpSpPr/>
          <p:nvPr/>
        </p:nvGrpSpPr>
        <p:grpSpPr>
          <a:xfrm>
            <a:off x="7417615" y="763800"/>
            <a:ext cx="930876" cy="1169773"/>
            <a:chOff x="7974228" y="2133600"/>
            <a:chExt cx="930876" cy="1169773"/>
          </a:xfrm>
        </p:grpSpPr>
        <p:sp>
          <p:nvSpPr>
            <p:cNvPr id="244" name="Shape 244"/>
            <p:cNvSpPr/>
            <p:nvPr/>
          </p:nvSpPr>
          <p:spPr>
            <a:xfrm>
              <a:off x="7974228" y="2133600"/>
              <a:ext cx="930876" cy="1169773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8138985" y="2533819"/>
              <a:ext cx="7661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1원</a:t>
              </a:r>
            </a:p>
          </p:txBody>
        </p:sp>
      </p:grpSp>
      <p:grpSp>
        <p:nvGrpSpPr>
          <p:cNvPr id="246" name="Shape 246"/>
          <p:cNvGrpSpPr/>
          <p:nvPr/>
        </p:nvGrpSpPr>
        <p:grpSpPr>
          <a:xfrm rot="629852">
            <a:off x="8081074" y="814241"/>
            <a:ext cx="930911" cy="1169817"/>
            <a:chOff x="9069863" y="2133600"/>
            <a:chExt cx="930876" cy="1169773"/>
          </a:xfrm>
        </p:grpSpPr>
        <p:sp>
          <p:nvSpPr>
            <p:cNvPr id="247" name="Shape 247"/>
            <p:cNvSpPr/>
            <p:nvPr/>
          </p:nvSpPr>
          <p:spPr>
            <a:xfrm>
              <a:off x="9069863" y="2133600"/>
              <a:ext cx="930876" cy="1169773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9234620" y="2530385"/>
              <a:ext cx="7661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2원</a:t>
              </a:r>
            </a:p>
          </p:txBody>
        </p:sp>
      </p:grpSp>
      <p:sp>
        <p:nvSpPr>
          <p:cNvPr id="249" name="Shape 249"/>
          <p:cNvSpPr/>
          <p:nvPr/>
        </p:nvSpPr>
        <p:spPr>
          <a:xfrm>
            <a:off x="5096636" y="1077094"/>
            <a:ext cx="930900" cy="1169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5179014" y="1338815"/>
            <a:ext cx="766200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Discard</a:t>
            </a:r>
          </a:p>
        </p:txBody>
      </p:sp>
      <p:sp>
        <p:nvSpPr>
          <p:cNvPr id="251" name="Shape 251"/>
          <p:cNvSpPr/>
          <p:nvPr/>
        </p:nvSpPr>
        <p:spPr>
          <a:xfrm>
            <a:off x="9874956" y="1159248"/>
            <a:ext cx="930900" cy="1169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029511" y="1483233"/>
            <a:ext cx="7662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Deck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87179" y="205945"/>
            <a:ext cx="709278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387179" y="2108886"/>
            <a:ext cx="3336323" cy="3970318"/>
          </a:xfrm>
          <a:prstGeom prst="rect">
            <a:avLst/>
          </a:prstGeom>
          <a:solidFill>
            <a:srgbClr val="B381D9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-Player n turn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Deck cards 10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Discard 8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	Name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1point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1point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1gold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lain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2gold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- buy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Gold – 5 action – 1 Buy – 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Buy-1?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Buy-2?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6770936" y="59350"/>
            <a:ext cx="124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0" l="0" r="52100" t="0"/>
          <a:stretch/>
        </p:blipFill>
        <p:spPr>
          <a:xfrm>
            <a:off x="6432362" y="2820050"/>
            <a:ext cx="2613625" cy="349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