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698" r:id="rId2"/>
    <p:sldId id="713" r:id="rId3"/>
    <p:sldId id="714" r:id="rId4"/>
  </p:sldIdLst>
  <p:sldSz cx="9144000" cy="6858000" type="screen4x3"/>
  <p:notesSz cx="7099300" cy="10234613"/>
  <p:custDataLst>
    <p:tags r:id="rId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DA0"/>
    <a:srgbClr val="7F7F7F"/>
    <a:srgbClr val="4C4C4C"/>
    <a:srgbClr val="66CCFF"/>
    <a:srgbClr val="FFFF66"/>
    <a:srgbClr val="FFCC66"/>
    <a:srgbClr val="FF8000"/>
    <a:srgbClr val="FF0000"/>
    <a:srgbClr val="00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67755" autoAdjust="0"/>
  </p:normalViewPr>
  <p:slideViewPr>
    <p:cSldViewPr>
      <p:cViewPr varScale="1">
        <p:scale>
          <a:sx n="84" d="100"/>
          <a:sy n="84" d="100"/>
        </p:scale>
        <p:origin x="3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11" d="100"/>
          <a:sy n="111" d="100"/>
        </p:scale>
        <p:origin x="4544" y="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B</a:t>
            </a:r>
          </a:p>
          <a:p>
            <a:endParaRPr lang="en-CH" dirty="0"/>
          </a:p>
          <a:p>
            <a:r>
              <a:rPr lang="en-CH" dirty="0"/>
              <a:t>For kNN the only cost incurred for training is the computation of document weights, including the idf values. In Na</a:t>
            </a:r>
            <a:r>
              <a:rPr lang="en-GB" dirty="0" err="1"/>
              <a:t>ï</a:t>
            </a:r>
            <a:r>
              <a:rPr lang="en-CH" dirty="0"/>
              <a:t>ve Bayes for all words the likelihood of the word to occur in a class has to be computed. Fasttext requires SGD.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C</a:t>
            </a:r>
          </a:p>
          <a:p>
            <a:endParaRPr lang="en-CH" dirty="0"/>
          </a:p>
          <a:p>
            <a:r>
              <a:rPr lang="en-CH" dirty="0"/>
              <a:t>1NN cannot be used to compute a probability estimate, since it provides a binary decision of which is the closest class label. The same is true for the Rocchio method.</a:t>
            </a:r>
          </a:p>
          <a:p>
            <a:r>
              <a:rPr lang="en-CH" dirty="0"/>
              <a:t>kNN an be used to estimate the probabilities for class labels if k is sufficiiently large. NB and fasttext by defintion provide probability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Answer 1</a:t>
            </a:r>
          </a:p>
          <a:p>
            <a:endParaRPr lang="en-CH" dirty="0"/>
          </a:p>
          <a:p>
            <a:r>
              <a:rPr lang="en-CH" dirty="0"/>
              <a:t>The simple self-attention based classifier applied before the averaging of the word vectors the self-attention mechanism. </a:t>
            </a:r>
            <a:r>
              <a:rPr lang="en-CH"/>
              <a:t>This mechanism uses only the word vectors as weights and therefore does nto introduce new parameters into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Document</a:t>
            </a:r>
            <a:r>
              <a:rPr lang="en-US" sz="900" baseline="0" dirty="0">
                <a:solidFill>
                  <a:schemeClr val="tx1"/>
                </a:solidFill>
                <a:latin typeface="Verdana" charset="0"/>
              </a:rPr>
              <a:t> Classification </a:t>
            </a:r>
            <a:r>
              <a:rPr lang="en-US" sz="900" dirty="0">
                <a:solidFill>
                  <a:schemeClr val="tx1"/>
                </a:solidFill>
                <a:latin typeface="Verdana" charset="0"/>
              </a:rPr>
              <a:t>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MS PGothic" charset="-128"/>
              </a:rPr>
              <a:t>For which document classifier the training cost is low and inference is expensive?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for none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for </a:t>
            </a:r>
            <a:r>
              <a:rPr lang="en-US" altLang="en-US" dirty="0" err="1">
                <a:ea typeface="MS PGothic" charset="-128"/>
              </a:rPr>
              <a:t>kNN</a:t>
            </a: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for </a:t>
            </a:r>
            <a:r>
              <a:rPr lang="en-US" altLang="en-US" dirty="0" err="1">
                <a:ea typeface="MS PGothic" charset="-128"/>
              </a:rPr>
              <a:t>NB</a:t>
            </a: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for </a:t>
            </a:r>
            <a:r>
              <a:rPr lang="en-US" altLang="en-US" dirty="0" err="1">
                <a:ea typeface="MS PGothic" charset="-128"/>
              </a:rPr>
              <a:t>fasttext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7" name="TPChart" hidden="1" title="Results Chart">
            <a:extLst>
              <a:ext uri="{FF2B5EF4-FFF2-40B4-BE49-F238E27FC236}">
                <a16:creationId xmlns:a16="http://schemas.microsoft.com/office/drawing/2014/main" id="{7CABCBC1-A308-5F4F-A45A-4CF1FB20F37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885950"/>
            <a:ext cx="4064000" cy="4572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5A71D-30CA-5249-B32E-AB5454C4AB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88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F9F-2E9A-84F4-33CE-C97D03CC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1612032"/>
          </a:xfrm>
        </p:spPr>
        <p:txBody>
          <a:bodyPr/>
          <a:lstStyle/>
          <a:p>
            <a:r>
              <a:rPr lang="en-CH" dirty="0"/>
              <a:t>How many among the listed classifiers can be used to derive probability estimate of the class label?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61F2-28F0-F90C-6CBA-DB3EE461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2276872"/>
            <a:ext cx="8305800" cy="4093766"/>
          </a:xfrm>
        </p:spPr>
        <p:txBody>
          <a:bodyPr/>
          <a:lstStyle/>
          <a:p>
            <a:r>
              <a:rPr lang="en-CH" dirty="0"/>
              <a:t>1NN, kNN, Rocchio, NB, fasttext</a:t>
            </a:r>
          </a:p>
          <a:p>
            <a:pPr marL="514350" indent="-514350">
              <a:buAutoNum type="alphaUcPeriod"/>
            </a:pPr>
            <a:r>
              <a:rPr lang="en-CH" dirty="0"/>
              <a:t>1</a:t>
            </a:r>
          </a:p>
          <a:p>
            <a:pPr marL="514350" indent="-514350">
              <a:buAutoNum type="alphaUcPeriod"/>
            </a:pPr>
            <a:r>
              <a:rPr lang="en-CH" dirty="0"/>
              <a:t>2</a:t>
            </a:r>
          </a:p>
          <a:p>
            <a:pPr marL="514350" indent="-514350">
              <a:buAutoNum type="alphaUcPeriod"/>
            </a:pPr>
            <a:r>
              <a:rPr lang="en-CH" dirty="0"/>
              <a:t>3</a:t>
            </a:r>
          </a:p>
          <a:p>
            <a:pPr marL="514350" indent="-514350">
              <a:buAutoNum type="alphaUcPeriod"/>
            </a:pPr>
            <a:r>
              <a:rPr lang="en-CH" dirty="0"/>
              <a:t>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C44D7-92E4-0382-C176-8963B09E5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462E-6297-8D86-8774-FB024AD3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256A-BAC3-DD61-1BEB-30E5BE1D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The number of parameters of the fasttext classifier and the simple self-attention classifier</a:t>
            </a:r>
          </a:p>
          <a:p>
            <a:pPr marL="514350" indent="-514350">
              <a:buAutoNum type="arabicPeriod"/>
            </a:pPr>
            <a:r>
              <a:rPr lang="en-GB" dirty="0"/>
              <a:t>A</a:t>
            </a:r>
            <a:r>
              <a:rPr lang="en-CH" dirty="0"/>
              <a:t>re the same</a:t>
            </a:r>
          </a:p>
          <a:p>
            <a:pPr marL="514350" indent="-514350">
              <a:buAutoNum type="arabicPeriod"/>
            </a:pPr>
            <a:r>
              <a:rPr lang="en-GB" dirty="0"/>
              <a:t>F</a:t>
            </a:r>
            <a:r>
              <a:rPr lang="en-CH" dirty="0"/>
              <a:t>asttext has more</a:t>
            </a:r>
          </a:p>
          <a:p>
            <a:pPr marL="514350" indent="-514350">
              <a:buAutoNum type="arabicPeriod"/>
            </a:pPr>
            <a:r>
              <a:rPr lang="en-CH" dirty="0"/>
              <a:t>Self-attention has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35CB0-805E-095C-499D-BDB5AA897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127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5FDA1CCA18E64D67931B4186D4D1057C"/>
  <p:tag name="AUTOOPENPOLL" val="False"/>
  <p:tag name="TYPE" val="MultiChoiceSlide"/>
  <p:tag name="TPSLIDEBULLETSTYLE" val="2"/>
  <p:tag name="HASRESULTS" val="False"/>
  <p:tag name="CHARTTYPE" val="0"/>
  <p:tag name="CHARTDEFINEDCOLORS" val="3,6,10,45,32,50,13,4,9,55,1"/>
  <p:tag name="TPQUESTIONXML" val="&lt;?xml version=&quot;1.0&quot; encoding=&quot;UTF-8&quot; standalone=&quot;yes&quot;?&gt;&lt;questionlist&gt;&lt;properties&gt;&lt;guid&gt;D23B4E0CC68E4BF7AF22CCBBEBAA7366&lt;/guid&gt;&lt;date&gt;4/29/2019 10:10:1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5FDA1CCA18E64D67931B4186D4D1057C&lt;/guid&gt;&lt;repollguid&gt;07592F34E14D4901B3EC0F516BAAF30B&lt;/repollguid&gt;&lt;sourceid&gt;E0A61D6A3186405EBD97C55EC26FB313&lt;/sourceid&gt;&lt;questiontext&gt;The dimensionality of the feature space depends on the vocabulary size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6AFCE74C78B4FF9821DAB13013B471B&lt;/guid&gt;&lt;answertext&gt;for none&lt;/answertext&gt;&lt;valuetype&gt;0&lt;/valuetype&gt;&lt;/answer&gt;&lt;answer&gt;&lt;guid&gt;82365AF8E1584087AA1F3B4E349A2617&lt;/guid&gt;&lt;answertext&gt;for kNN&lt;/answertext&gt;&lt;valuetype&gt;0&lt;/valuetype&gt;&lt;/answer&gt;&lt;answer&gt;&lt;guid&gt;F8ABF8309C1E4F20A76E139F004CC21E&lt;/guid&gt;&lt;answertext&gt;for kNN and NB&lt;/answertext&gt;&lt;valuetype&gt;0&lt;/valuetype&gt;&lt;/answer&gt;&lt;answer&gt;&lt;guid&gt;02C3CC3523FB4295ABCED52566A14E48&lt;/guid&gt;&lt;answertext&gt;for kNN, NB and fasttext&lt;/answertext&gt;&lt;valuetype&gt;0&lt;/valuetype&gt;&lt;/answer&gt;&lt;/answers&gt;&lt;/multichoice&gt;&lt;/questions&gt;&lt;/questionlist&gt;"/>
  <p:tag name="LIVECHARTING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38343</TotalTime>
  <Words>269</Words>
  <Application>Microsoft Macintosh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Comic Sans MS</vt:lpstr>
      <vt:lpstr>Tempus Sans ITC</vt:lpstr>
      <vt:lpstr>Verdana</vt:lpstr>
      <vt:lpstr>part1 XML</vt:lpstr>
      <vt:lpstr>For which document classifier the training cost is low and inference is expensive?</vt:lpstr>
      <vt:lpstr>How many among the listed classifiers can be used to derive probability estimate of the class label?</vt:lpstr>
      <vt:lpstr>Question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1735</cp:revision>
  <cp:lastPrinted>2022-11-17T07:42:12Z</cp:lastPrinted>
  <dcterms:created xsi:type="dcterms:W3CDTF">2002-10-01T12:44:42Z</dcterms:created>
  <dcterms:modified xsi:type="dcterms:W3CDTF">2023-11-02T07:45:45Z</dcterms:modified>
</cp:coreProperties>
</file>