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63" r:id="rId4"/>
    <p:sldId id="264" r:id="rId5"/>
    <p:sldId id="265" r:id="rId6"/>
    <p:sldId id="259" r:id="rId7"/>
    <p:sldId id="266" r:id="rId8"/>
    <p:sldId id="261" r:id="rId9"/>
    <p:sldId id="267" r:id="rId10"/>
    <p:sldId id="260" r:id="rId11"/>
    <p:sldId id="268" r:id="rId12"/>
    <p:sldId id="269" r:id="rId13"/>
    <p:sldId id="270" r:id="rId14"/>
    <p:sldId id="271" r:id="rId15"/>
    <p:sldId id="283" r:id="rId16"/>
    <p:sldId id="284" r:id="rId17"/>
    <p:sldId id="285" r:id="rId18"/>
    <p:sldId id="272" r:id="rId19"/>
    <p:sldId id="280" r:id="rId20"/>
    <p:sldId id="281" r:id="rId21"/>
    <p:sldId id="273" r:id="rId22"/>
    <p:sldId id="274" r:id="rId23"/>
    <p:sldId id="275" r:id="rId24"/>
    <p:sldId id="276" r:id="rId25"/>
    <p:sldId id="277" r:id="rId26"/>
    <p:sldId id="27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shasi60@outlook.com" initials="s" lastIdx="1" clrIdx="0">
    <p:extLst>
      <p:ext uri="{19B8F6BF-5375-455C-9EA6-DF929625EA0E}">
        <p15:presenceInfo xmlns:p15="http://schemas.microsoft.com/office/powerpoint/2012/main" userId="93cf2cf1a34bfd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0DA04F-D889-4634-B5B3-04F4039AA52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971EB3FD-1D5D-48CA-AF13-F501E40F2B24}">
      <dgm:prSet phldrT="[Text]"/>
      <dgm:spPr/>
      <dgm:t>
        <a:bodyPr/>
        <a:lstStyle/>
        <a:p>
          <a:r>
            <a:rPr lang="en-US" dirty="0"/>
            <a:t>Business Objective</a:t>
          </a:r>
          <a:endParaRPr lang="en-IN" dirty="0"/>
        </a:p>
      </dgm:t>
    </dgm:pt>
    <dgm:pt modelId="{800DA156-88E4-4BDE-946D-7C99A1B43411}" type="parTrans" cxnId="{B4F948E8-E7AB-46DF-B9F9-BD379258BACC}">
      <dgm:prSet/>
      <dgm:spPr/>
      <dgm:t>
        <a:bodyPr/>
        <a:lstStyle/>
        <a:p>
          <a:endParaRPr lang="en-IN"/>
        </a:p>
      </dgm:t>
    </dgm:pt>
    <dgm:pt modelId="{2EA8C3ED-C5D8-4243-AC14-EB83C233A659}" type="sibTrans" cxnId="{B4F948E8-E7AB-46DF-B9F9-BD379258BACC}">
      <dgm:prSet/>
      <dgm:spPr/>
      <dgm:t>
        <a:bodyPr/>
        <a:lstStyle/>
        <a:p>
          <a:endParaRPr lang="en-IN"/>
        </a:p>
      </dgm:t>
    </dgm:pt>
    <dgm:pt modelId="{3B1FC89D-B4AF-4D52-B2C0-2DBA808AC095}">
      <dgm:prSet phldrT="[Text]"/>
      <dgm:spPr/>
      <dgm:t>
        <a:bodyPr/>
        <a:lstStyle/>
        <a:p>
          <a:r>
            <a:rPr lang="en-US" dirty="0"/>
            <a:t>Data Gathering</a:t>
          </a:r>
          <a:endParaRPr lang="en-IN" dirty="0"/>
        </a:p>
      </dgm:t>
    </dgm:pt>
    <dgm:pt modelId="{90C77619-73B8-4E3B-83F2-B3CBB0DE16D9}" type="parTrans" cxnId="{A3A60118-7A9C-4A78-BC46-4830A07C8619}">
      <dgm:prSet/>
      <dgm:spPr/>
      <dgm:t>
        <a:bodyPr/>
        <a:lstStyle/>
        <a:p>
          <a:endParaRPr lang="en-IN"/>
        </a:p>
      </dgm:t>
    </dgm:pt>
    <dgm:pt modelId="{183D4C3F-1E36-4E6D-92FD-4E95EEE9A848}" type="sibTrans" cxnId="{A3A60118-7A9C-4A78-BC46-4830A07C8619}">
      <dgm:prSet/>
      <dgm:spPr/>
      <dgm:t>
        <a:bodyPr/>
        <a:lstStyle/>
        <a:p>
          <a:endParaRPr lang="en-IN"/>
        </a:p>
      </dgm:t>
    </dgm:pt>
    <dgm:pt modelId="{DD3E9E12-E61C-4DDD-910C-12F4143E45B8}">
      <dgm:prSet phldrT="[Text]"/>
      <dgm:spPr/>
      <dgm:t>
        <a:bodyPr/>
        <a:lstStyle/>
        <a:p>
          <a:r>
            <a:rPr lang="en-US" dirty="0"/>
            <a:t>Data Preparation</a:t>
          </a:r>
          <a:endParaRPr lang="en-IN" dirty="0"/>
        </a:p>
      </dgm:t>
    </dgm:pt>
    <dgm:pt modelId="{C446B30B-EA16-4C73-82E4-C02FD46F694E}" type="parTrans" cxnId="{B390D5F1-8189-4992-9373-8C732F6879D5}">
      <dgm:prSet/>
      <dgm:spPr/>
      <dgm:t>
        <a:bodyPr/>
        <a:lstStyle/>
        <a:p>
          <a:endParaRPr lang="en-IN"/>
        </a:p>
      </dgm:t>
    </dgm:pt>
    <dgm:pt modelId="{865152F6-7C3B-496E-ACC9-AAC170C49324}" type="sibTrans" cxnId="{B390D5F1-8189-4992-9373-8C732F6879D5}">
      <dgm:prSet/>
      <dgm:spPr/>
      <dgm:t>
        <a:bodyPr/>
        <a:lstStyle/>
        <a:p>
          <a:endParaRPr lang="en-IN"/>
        </a:p>
      </dgm:t>
    </dgm:pt>
    <dgm:pt modelId="{18C56256-0BBB-4C8F-955E-5BB16418F308}">
      <dgm:prSet phldrT="[Text]"/>
      <dgm:spPr/>
      <dgm:t>
        <a:bodyPr/>
        <a:lstStyle/>
        <a:p>
          <a:r>
            <a:rPr lang="en-US" dirty="0"/>
            <a:t>Exploratory Data Analysis</a:t>
          </a:r>
          <a:endParaRPr lang="en-IN" dirty="0"/>
        </a:p>
      </dgm:t>
    </dgm:pt>
    <dgm:pt modelId="{CD2EC241-8D6F-4715-ADA8-980C78D32264}" type="parTrans" cxnId="{239DA8DF-5764-41A1-AFC6-5EE00ABC1893}">
      <dgm:prSet/>
      <dgm:spPr/>
      <dgm:t>
        <a:bodyPr/>
        <a:lstStyle/>
        <a:p>
          <a:endParaRPr lang="en-IN"/>
        </a:p>
      </dgm:t>
    </dgm:pt>
    <dgm:pt modelId="{AECC858A-4882-4DB3-838C-F8C2E5262007}" type="sibTrans" cxnId="{239DA8DF-5764-41A1-AFC6-5EE00ABC1893}">
      <dgm:prSet/>
      <dgm:spPr/>
      <dgm:t>
        <a:bodyPr/>
        <a:lstStyle/>
        <a:p>
          <a:endParaRPr lang="en-IN"/>
        </a:p>
      </dgm:t>
    </dgm:pt>
    <dgm:pt modelId="{60A54031-18AD-4AC6-A34E-6DD55A5F1BD1}">
      <dgm:prSet phldrT="[Text]"/>
      <dgm:spPr/>
      <dgm:t>
        <a:bodyPr/>
        <a:lstStyle/>
        <a:p>
          <a:r>
            <a:rPr lang="en-US" dirty="0"/>
            <a:t>Model Building</a:t>
          </a:r>
          <a:endParaRPr lang="en-IN" dirty="0"/>
        </a:p>
      </dgm:t>
    </dgm:pt>
    <dgm:pt modelId="{72436B27-599D-44FB-970C-7452C4CE6011}" type="parTrans" cxnId="{50B3AE20-8DD4-43E5-95EE-E8B9462B6801}">
      <dgm:prSet/>
      <dgm:spPr/>
      <dgm:t>
        <a:bodyPr/>
        <a:lstStyle/>
        <a:p>
          <a:endParaRPr lang="en-IN"/>
        </a:p>
      </dgm:t>
    </dgm:pt>
    <dgm:pt modelId="{9216EE10-A346-41BE-A6D2-26BBF3194DCA}" type="sibTrans" cxnId="{50B3AE20-8DD4-43E5-95EE-E8B9462B6801}">
      <dgm:prSet/>
      <dgm:spPr/>
      <dgm:t>
        <a:bodyPr/>
        <a:lstStyle/>
        <a:p>
          <a:endParaRPr lang="en-IN"/>
        </a:p>
      </dgm:t>
    </dgm:pt>
    <dgm:pt modelId="{D18ACC75-787A-46B0-8E0A-B1134050B195}">
      <dgm:prSet phldrT="[Text]"/>
      <dgm:spPr/>
      <dgm:t>
        <a:bodyPr/>
        <a:lstStyle/>
        <a:p>
          <a:r>
            <a:rPr lang="en-US" dirty="0"/>
            <a:t>Model Evaluation</a:t>
          </a:r>
          <a:endParaRPr lang="en-IN" dirty="0"/>
        </a:p>
      </dgm:t>
    </dgm:pt>
    <dgm:pt modelId="{3357D39D-DE92-4262-8BFC-D9C46CAEB163}" type="parTrans" cxnId="{5EA535DA-2720-421B-9BA1-79CBFBE49DB7}">
      <dgm:prSet/>
      <dgm:spPr/>
      <dgm:t>
        <a:bodyPr/>
        <a:lstStyle/>
        <a:p>
          <a:endParaRPr lang="en-IN"/>
        </a:p>
      </dgm:t>
    </dgm:pt>
    <dgm:pt modelId="{A51144F6-6B8C-4AB6-9958-01D2174B7BCE}" type="sibTrans" cxnId="{5EA535DA-2720-421B-9BA1-79CBFBE49DB7}">
      <dgm:prSet/>
      <dgm:spPr/>
      <dgm:t>
        <a:bodyPr/>
        <a:lstStyle/>
        <a:p>
          <a:endParaRPr lang="en-IN"/>
        </a:p>
      </dgm:t>
    </dgm:pt>
    <dgm:pt modelId="{E5E32701-9A6E-4941-8E2F-585BB70C7122}" type="pres">
      <dgm:prSet presAssocID="{2C0DA04F-D889-4634-B5B3-04F4039AA52D}" presName="cycle" presStyleCnt="0">
        <dgm:presLayoutVars>
          <dgm:dir/>
          <dgm:resizeHandles val="exact"/>
        </dgm:presLayoutVars>
      </dgm:prSet>
      <dgm:spPr/>
    </dgm:pt>
    <dgm:pt modelId="{F1DBA5B1-5E9A-4155-AAC2-5C82B7807AE1}" type="pres">
      <dgm:prSet presAssocID="{971EB3FD-1D5D-48CA-AF13-F501E40F2B24}" presName="node" presStyleLbl="node1" presStyleIdx="0" presStyleCnt="6" custRadScaleRad="99488" custRadScaleInc="-1987">
        <dgm:presLayoutVars>
          <dgm:bulletEnabled val="1"/>
        </dgm:presLayoutVars>
      </dgm:prSet>
      <dgm:spPr/>
    </dgm:pt>
    <dgm:pt modelId="{03BCA641-1DB8-4623-9049-4BD3909F8798}" type="pres">
      <dgm:prSet presAssocID="{2EA8C3ED-C5D8-4243-AC14-EB83C233A659}" presName="sibTrans" presStyleLbl="sibTrans2D1" presStyleIdx="0" presStyleCnt="6"/>
      <dgm:spPr/>
    </dgm:pt>
    <dgm:pt modelId="{7E52C022-4ED3-4B2D-96BE-C7AA2A3E1D53}" type="pres">
      <dgm:prSet presAssocID="{2EA8C3ED-C5D8-4243-AC14-EB83C233A659}" presName="connectorText" presStyleLbl="sibTrans2D1" presStyleIdx="0" presStyleCnt="6"/>
      <dgm:spPr/>
    </dgm:pt>
    <dgm:pt modelId="{5AC854DC-1562-4373-876E-006A02274F52}" type="pres">
      <dgm:prSet presAssocID="{3B1FC89D-B4AF-4D52-B2C0-2DBA808AC095}" presName="node" presStyleLbl="node1" presStyleIdx="1" presStyleCnt="6">
        <dgm:presLayoutVars>
          <dgm:bulletEnabled val="1"/>
        </dgm:presLayoutVars>
      </dgm:prSet>
      <dgm:spPr/>
    </dgm:pt>
    <dgm:pt modelId="{02A7B36E-F06E-4125-9978-2AD32F60A668}" type="pres">
      <dgm:prSet presAssocID="{183D4C3F-1E36-4E6D-92FD-4E95EEE9A848}" presName="sibTrans" presStyleLbl="sibTrans2D1" presStyleIdx="1" presStyleCnt="6"/>
      <dgm:spPr/>
    </dgm:pt>
    <dgm:pt modelId="{4F8DAB10-5A16-4C6C-86AD-7856C6EDEFB5}" type="pres">
      <dgm:prSet presAssocID="{183D4C3F-1E36-4E6D-92FD-4E95EEE9A848}" presName="connectorText" presStyleLbl="sibTrans2D1" presStyleIdx="1" presStyleCnt="6"/>
      <dgm:spPr/>
    </dgm:pt>
    <dgm:pt modelId="{CC717B21-BC08-41B9-A7A9-A4596EA690FF}" type="pres">
      <dgm:prSet presAssocID="{DD3E9E12-E61C-4DDD-910C-12F4143E45B8}" presName="node" presStyleLbl="node1" presStyleIdx="2" presStyleCnt="6">
        <dgm:presLayoutVars>
          <dgm:bulletEnabled val="1"/>
        </dgm:presLayoutVars>
      </dgm:prSet>
      <dgm:spPr/>
    </dgm:pt>
    <dgm:pt modelId="{C68E235F-E1A8-4162-9EC9-4DB2DFE6C496}" type="pres">
      <dgm:prSet presAssocID="{865152F6-7C3B-496E-ACC9-AAC170C49324}" presName="sibTrans" presStyleLbl="sibTrans2D1" presStyleIdx="2" presStyleCnt="6"/>
      <dgm:spPr/>
    </dgm:pt>
    <dgm:pt modelId="{C474BF78-3828-4E0F-9439-833D1E42B8A3}" type="pres">
      <dgm:prSet presAssocID="{865152F6-7C3B-496E-ACC9-AAC170C49324}" presName="connectorText" presStyleLbl="sibTrans2D1" presStyleIdx="2" presStyleCnt="6"/>
      <dgm:spPr/>
    </dgm:pt>
    <dgm:pt modelId="{D108DCF6-B2E9-4DE8-8B34-921EB4C0F7E6}" type="pres">
      <dgm:prSet presAssocID="{18C56256-0BBB-4C8F-955E-5BB16418F308}" presName="node" presStyleLbl="node1" presStyleIdx="3" presStyleCnt="6">
        <dgm:presLayoutVars>
          <dgm:bulletEnabled val="1"/>
        </dgm:presLayoutVars>
      </dgm:prSet>
      <dgm:spPr/>
    </dgm:pt>
    <dgm:pt modelId="{0B66D8C2-7286-4AF0-9792-BE558B7604F7}" type="pres">
      <dgm:prSet presAssocID="{AECC858A-4882-4DB3-838C-F8C2E5262007}" presName="sibTrans" presStyleLbl="sibTrans2D1" presStyleIdx="3" presStyleCnt="6"/>
      <dgm:spPr/>
    </dgm:pt>
    <dgm:pt modelId="{36CC2685-5A34-4229-B034-E71D82FA3C9F}" type="pres">
      <dgm:prSet presAssocID="{AECC858A-4882-4DB3-838C-F8C2E5262007}" presName="connectorText" presStyleLbl="sibTrans2D1" presStyleIdx="3" presStyleCnt="6"/>
      <dgm:spPr/>
    </dgm:pt>
    <dgm:pt modelId="{B906B4A9-D1AE-4494-99A6-9F635C4876F7}" type="pres">
      <dgm:prSet presAssocID="{60A54031-18AD-4AC6-A34E-6DD55A5F1BD1}" presName="node" presStyleLbl="node1" presStyleIdx="4" presStyleCnt="6">
        <dgm:presLayoutVars>
          <dgm:bulletEnabled val="1"/>
        </dgm:presLayoutVars>
      </dgm:prSet>
      <dgm:spPr/>
    </dgm:pt>
    <dgm:pt modelId="{CF09EEC9-8DB6-49B0-B724-8ED436A5266E}" type="pres">
      <dgm:prSet presAssocID="{9216EE10-A346-41BE-A6D2-26BBF3194DCA}" presName="sibTrans" presStyleLbl="sibTrans2D1" presStyleIdx="4" presStyleCnt="6"/>
      <dgm:spPr/>
    </dgm:pt>
    <dgm:pt modelId="{C4973410-03DF-4127-BD08-F226985AC636}" type="pres">
      <dgm:prSet presAssocID="{9216EE10-A346-41BE-A6D2-26BBF3194DCA}" presName="connectorText" presStyleLbl="sibTrans2D1" presStyleIdx="4" presStyleCnt="6"/>
      <dgm:spPr/>
    </dgm:pt>
    <dgm:pt modelId="{BBC74E25-D80C-442B-9CE2-2C5FC72C48FB}" type="pres">
      <dgm:prSet presAssocID="{D18ACC75-787A-46B0-8E0A-B1134050B195}" presName="node" presStyleLbl="node1" presStyleIdx="5" presStyleCnt="6">
        <dgm:presLayoutVars>
          <dgm:bulletEnabled val="1"/>
        </dgm:presLayoutVars>
      </dgm:prSet>
      <dgm:spPr/>
    </dgm:pt>
    <dgm:pt modelId="{63DA4FB9-66E4-499D-AC9F-7A7F07786F2A}" type="pres">
      <dgm:prSet presAssocID="{A51144F6-6B8C-4AB6-9958-01D2174B7BCE}" presName="sibTrans" presStyleLbl="sibTrans2D1" presStyleIdx="5" presStyleCnt="6" custFlipVert="0" custFlipHor="0" custScaleX="47303" custScaleY="69331" custLinFactX="800000" custLinFactNeighborX="865579" custLinFactNeighborY="-44248"/>
      <dgm:spPr>
        <a:prstGeom prst="arc">
          <a:avLst/>
        </a:prstGeom>
      </dgm:spPr>
    </dgm:pt>
    <dgm:pt modelId="{6278274A-9736-4BF4-848F-18337B69ADEF}" type="pres">
      <dgm:prSet presAssocID="{A51144F6-6B8C-4AB6-9958-01D2174B7BCE}" presName="connectorText" presStyleLbl="sibTrans2D1" presStyleIdx="5" presStyleCnt="6"/>
      <dgm:spPr/>
    </dgm:pt>
  </dgm:ptLst>
  <dgm:cxnLst>
    <dgm:cxn modelId="{DD662D07-2E44-46B2-B3E1-DA51B15987A9}" type="presOf" srcId="{2C0DA04F-D889-4634-B5B3-04F4039AA52D}" destId="{E5E32701-9A6E-4941-8E2F-585BB70C7122}" srcOrd="0" destOrd="0" presId="urn:microsoft.com/office/officeart/2005/8/layout/cycle2"/>
    <dgm:cxn modelId="{42E0CF0D-AB13-4FF2-97FC-25426F837192}" type="presOf" srcId="{865152F6-7C3B-496E-ACC9-AAC170C49324}" destId="{C474BF78-3828-4E0F-9439-833D1E42B8A3}" srcOrd="1" destOrd="0" presId="urn:microsoft.com/office/officeart/2005/8/layout/cycle2"/>
    <dgm:cxn modelId="{E1291517-0835-474D-B3F7-DEBEBC41CCD0}" type="presOf" srcId="{60A54031-18AD-4AC6-A34E-6DD55A5F1BD1}" destId="{B906B4A9-D1AE-4494-99A6-9F635C4876F7}" srcOrd="0" destOrd="0" presId="urn:microsoft.com/office/officeart/2005/8/layout/cycle2"/>
    <dgm:cxn modelId="{A3A60118-7A9C-4A78-BC46-4830A07C8619}" srcId="{2C0DA04F-D889-4634-B5B3-04F4039AA52D}" destId="{3B1FC89D-B4AF-4D52-B2C0-2DBA808AC095}" srcOrd="1" destOrd="0" parTransId="{90C77619-73B8-4E3B-83F2-B3CBB0DE16D9}" sibTransId="{183D4C3F-1E36-4E6D-92FD-4E95EEE9A848}"/>
    <dgm:cxn modelId="{50B3AE20-8DD4-43E5-95EE-E8B9462B6801}" srcId="{2C0DA04F-D889-4634-B5B3-04F4039AA52D}" destId="{60A54031-18AD-4AC6-A34E-6DD55A5F1BD1}" srcOrd="4" destOrd="0" parTransId="{72436B27-599D-44FB-970C-7452C4CE6011}" sibTransId="{9216EE10-A346-41BE-A6D2-26BBF3194DCA}"/>
    <dgm:cxn modelId="{18399C32-7C55-4A6A-8F97-222E278FCB9A}" type="presOf" srcId="{18C56256-0BBB-4C8F-955E-5BB16418F308}" destId="{D108DCF6-B2E9-4DE8-8B34-921EB4C0F7E6}" srcOrd="0" destOrd="0" presId="urn:microsoft.com/office/officeart/2005/8/layout/cycle2"/>
    <dgm:cxn modelId="{9189E33B-D7E0-4A20-A87A-745972FE2AE9}" type="presOf" srcId="{2EA8C3ED-C5D8-4243-AC14-EB83C233A659}" destId="{03BCA641-1DB8-4623-9049-4BD3909F8798}" srcOrd="0" destOrd="0" presId="urn:microsoft.com/office/officeart/2005/8/layout/cycle2"/>
    <dgm:cxn modelId="{2FA38047-650B-4C45-8A1E-85ECFBA7D23E}" type="presOf" srcId="{183D4C3F-1E36-4E6D-92FD-4E95EEE9A848}" destId="{02A7B36E-F06E-4125-9978-2AD32F60A668}" srcOrd="0" destOrd="0" presId="urn:microsoft.com/office/officeart/2005/8/layout/cycle2"/>
    <dgm:cxn modelId="{64754059-1592-41C4-946C-E1925C4DF0E7}" type="presOf" srcId="{DD3E9E12-E61C-4DDD-910C-12F4143E45B8}" destId="{CC717B21-BC08-41B9-A7A9-A4596EA690FF}" srcOrd="0" destOrd="0" presId="urn:microsoft.com/office/officeart/2005/8/layout/cycle2"/>
    <dgm:cxn modelId="{D3957E8C-457F-45FD-8271-003864F58B78}" type="presOf" srcId="{971EB3FD-1D5D-48CA-AF13-F501E40F2B24}" destId="{F1DBA5B1-5E9A-4155-AAC2-5C82B7807AE1}" srcOrd="0" destOrd="0" presId="urn:microsoft.com/office/officeart/2005/8/layout/cycle2"/>
    <dgm:cxn modelId="{BAD09290-2035-4BA3-8059-1B110E84344A}" type="presOf" srcId="{AECC858A-4882-4DB3-838C-F8C2E5262007}" destId="{0B66D8C2-7286-4AF0-9792-BE558B7604F7}" srcOrd="0" destOrd="0" presId="urn:microsoft.com/office/officeart/2005/8/layout/cycle2"/>
    <dgm:cxn modelId="{3D158A9F-5850-47DA-9A76-A7E2A55DC76B}" type="presOf" srcId="{9216EE10-A346-41BE-A6D2-26BBF3194DCA}" destId="{C4973410-03DF-4127-BD08-F226985AC636}" srcOrd="1" destOrd="0" presId="urn:microsoft.com/office/officeart/2005/8/layout/cycle2"/>
    <dgm:cxn modelId="{788C9D9F-7BFE-487C-BDAE-F3D7A6235C4B}" type="presOf" srcId="{A51144F6-6B8C-4AB6-9958-01D2174B7BCE}" destId="{6278274A-9736-4BF4-848F-18337B69ADEF}" srcOrd="1" destOrd="0" presId="urn:microsoft.com/office/officeart/2005/8/layout/cycle2"/>
    <dgm:cxn modelId="{113FCDA6-04E9-4469-9B09-EFC058BEDFE0}" type="presOf" srcId="{865152F6-7C3B-496E-ACC9-AAC170C49324}" destId="{C68E235F-E1A8-4162-9EC9-4DB2DFE6C496}" srcOrd="0" destOrd="0" presId="urn:microsoft.com/office/officeart/2005/8/layout/cycle2"/>
    <dgm:cxn modelId="{4B7A25BE-B4B8-42B2-BAD0-71E2B7F7AF4D}" type="presOf" srcId="{3B1FC89D-B4AF-4D52-B2C0-2DBA808AC095}" destId="{5AC854DC-1562-4373-876E-006A02274F52}" srcOrd="0" destOrd="0" presId="urn:microsoft.com/office/officeart/2005/8/layout/cycle2"/>
    <dgm:cxn modelId="{8528AAC5-1B6F-4ADE-B558-E3BE1E849B82}" type="presOf" srcId="{A51144F6-6B8C-4AB6-9958-01D2174B7BCE}" destId="{63DA4FB9-66E4-499D-AC9F-7A7F07786F2A}" srcOrd="0" destOrd="0" presId="urn:microsoft.com/office/officeart/2005/8/layout/cycle2"/>
    <dgm:cxn modelId="{2E0A22D0-B3C8-412D-AF9B-3AEBEE2DF2F0}" type="presOf" srcId="{183D4C3F-1E36-4E6D-92FD-4E95EEE9A848}" destId="{4F8DAB10-5A16-4C6C-86AD-7856C6EDEFB5}" srcOrd="1" destOrd="0" presId="urn:microsoft.com/office/officeart/2005/8/layout/cycle2"/>
    <dgm:cxn modelId="{399175D8-2F12-4D22-A540-B9B99A2EB6EB}" type="presOf" srcId="{9216EE10-A346-41BE-A6D2-26BBF3194DCA}" destId="{CF09EEC9-8DB6-49B0-B724-8ED436A5266E}" srcOrd="0" destOrd="0" presId="urn:microsoft.com/office/officeart/2005/8/layout/cycle2"/>
    <dgm:cxn modelId="{5EA535DA-2720-421B-9BA1-79CBFBE49DB7}" srcId="{2C0DA04F-D889-4634-B5B3-04F4039AA52D}" destId="{D18ACC75-787A-46B0-8E0A-B1134050B195}" srcOrd="5" destOrd="0" parTransId="{3357D39D-DE92-4262-8BFC-D9C46CAEB163}" sibTransId="{A51144F6-6B8C-4AB6-9958-01D2174B7BCE}"/>
    <dgm:cxn modelId="{239DA8DF-5764-41A1-AFC6-5EE00ABC1893}" srcId="{2C0DA04F-D889-4634-B5B3-04F4039AA52D}" destId="{18C56256-0BBB-4C8F-955E-5BB16418F308}" srcOrd="3" destOrd="0" parTransId="{CD2EC241-8D6F-4715-ADA8-980C78D32264}" sibTransId="{AECC858A-4882-4DB3-838C-F8C2E5262007}"/>
    <dgm:cxn modelId="{B4F948E8-E7AB-46DF-B9F9-BD379258BACC}" srcId="{2C0DA04F-D889-4634-B5B3-04F4039AA52D}" destId="{971EB3FD-1D5D-48CA-AF13-F501E40F2B24}" srcOrd="0" destOrd="0" parTransId="{800DA156-88E4-4BDE-946D-7C99A1B43411}" sibTransId="{2EA8C3ED-C5D8-4243-AC14-EB83C233A659}"/>
    <dgm:cxn modelId="{B390D5F1-8189-4992-9373-8C732F6879D5}" srcId="{2C0DA04F-D889-4634-B5B3-04F4039AA52D}" destId="{DD3E9E12-E61C-4DDD-910C-12F4143E45B8}" srcOrd="2" destOrd="0" parTransId="{C446B30B-EA16-4C73-82E4-C02FD46F694E}" sibTransId="{865152F6-7C3B-496E-ACC9-AAC170C49324}"/>
    <dgm:cxn modelId="{D5E6ECF5-001E-48B2-B16F-0F3F2DB1D0D6}" type="presOf" srcId="{AECC858A-4882-4DB3-838C-F8C2E5262007}" destId="{36CC2685-5A34-4229-B034-E71D82FA3C9F}" srcOrd="1" destOrd="0" presId="urn:microsoft.com/office/officeart/2005/8/layout/cycle2"/>
    <dgm:cxn modelId="{A319CDFB-1E86-4E9D-9228-E77F1A29A0CF}" type="presOf" srcId="{2EA8C3ED-C5D8-4243-AC14-EB83C233A659}" destId="{7E52C022-4ED3-4B2D-96BE-C7AA2A3E1D53}" srcOrd="1" destOrd="0" presId="urn:microsoft.com/office/officeart/2005/8/layout/cycle2"/>
    <dgm:cxn modelId="{2CE52FFD-7027-4035-9780-1142C50B2D4D}" type="presOf" srcId="{D18ACC75-787A-46B0-8E0A-B1134050B195}" destId="{BBC74E25-D80C-442B-9CE2-2C5FC72C48FB}" srcOrd="0" destOrd="0" presId="urn:microsoft.com/office/officeart/2005/8/layout/cycle2"/>
    <dgm:cxn modelId="{A835181A-765A-4E6A-809B-6FAB6AC9B3FA}" type="presParOf" srcId="{E5E32701-9A6E-4941-8E2F-585BB70C7122}" destId="{F1DBA5B1-5E9A-4155-AAC2-5C82B7807AE1}" srcOrd="0" destOrd="0" presId="urn:microsoft.com/office/officeart/2005/8/layout/cycle2"/>
    <dgm:cxn modelId="{B8AE6DD3-4E36-463B-BE71-6A0F13846782}" type="presParOf" srcId="{E5E32701-9A6E-4941-8E2F-585BB70C7122}" destId="{03BCA641-1DB8-4623-9049-4BD3909F8798}" srcOrd="1" destOrd="0" presId="urn:microsoft.com/office/officeart/2005/8/layout/cycle2"/>
    <dgm:cxn modelId="{8711ACDB-95E0-45AC-BAEA-79BAE25DEBBA}" type="presParOf" srcId="{03BCA641-1DB8-4623-9049-4BD3909F8798}" destId="{7E52C022-4ED3-4B2D-96BE-C7AA2A3E1D53}" srcOrd="0" destOrd="0" presId="urn:microsoft.com/office/officeart/2005/8/layout/cycle2"/>
    <dgm:cxn modelId="{8CEA7555-AAF0-487A-B1AF-93BDC9A64D86}" type="presParOf" srcId="{E5E32701-9A6E-4941-8E2F-585BB70C7122}" destId="{5AC854DC-1562-4373-876E-006A02274F52}" srcOrd="2" destOrd="0" presId="urn:microsoft.com/office/officeart/2005/8/layout/cycle2"/>
    <dgm:cxn modelId="{BB715C35-D79E-4C8D-88E0-D77EE64AFAFA}" type="presParOf" srcId="{E5E32701-9A6E-4941-8E2F-585BB70C7122}" destId="{02A7B36E-F06E-4125-9978-2AD32F60A668}" srcOrd="3" destOrd="0" presId="urn:microsoft.com/office/officeart/2005/8/layout/cycle2"/>
    <dgm:cxn modelId="{2D64F09F-8FFB-42B7-9125-E9E2783D586D}" type="presParOf" srcId="{02A7B36E-F06E-4125-9978-2AD32F60A668}" destId="{4F8DAB10-5A16-4C6C-86AD-7856C6EDEFB5}" srcOrd="0" destOrd="0" presId="urn:microsoft.com/office/officeart/2005/8/layout/cycle2"/>
    <dgm:cxn modelId="{3AA5A44C-139C-4A84-88BA-2231C2770E21}" type="presParOf" srcId="{E5E32701-9A6E-4941-8E2F-585BB70C7122}" destId="{CC717B21-BC08-41B9-A7A9-A4596EA690FF}" srcOrd="4" destOrd="0" presId="urn:microsoft.com/office/officeart/2005/8/layout/cycle2"/>
    <dgm:cxn modelId="{FC149B13-CC27-4C3E-AC84-3783A0F28812}" type="presParOf" srcId="{E5E32701-9A6E-4941-8E2F-585BB70C7122}" destId="{C68E235F-E1A8-4162-9EC9-4DB2DFE6C496}" srcOrd="5" destOrd="0" presId="urn:microsoft.com/office/officeart/2005/8/layout/cycle2"/>
    <dgm:cxn modelId="{F1B22890-3665-4549-AA57-6DFE46B8B57A}" type="presParOf" srcId="{C68E235F-E1A8-4162-9EC9-4DB2DFE6C496}" destId="{C474BF78-3828-4E0F-9439-833D1E42B8A3}" srcOrd="0" destOrd="0" presId="urn:microsoft.com/office/officeart/2005/8/layout/cycle2"/>
    <dgm:cxn modelId="{5E8D3035-670F-4857-9980-25DFF8015791}" type="presParOf" srcId="{E5E32701-9A6E-4941-8E2F-585BB70C7122}" destId="{D108DCF6-B2E9-4DE8-8B34-921EB4C0F7E6}" srcOrd="6" destOrd="0" presId="urn:microsoft.com/office/officeart/2005/8/layout/cycle2"/>
    <dgm:cxn modelId="{4247BB88-47BD-4DF1-B8E8-BD32A855410D}" type="presParOf" srcId="{E5E32701-9A6E-4941-8E2F-585BB70C7122}" destId="{0B66D8C2-7286-4AF0-9792-BE558B7604F7}" srcOrd="7" destOrd="0" presId="urn:microsoft.com/office/officeart/2005/8/layout/cycle2"/>
    <dgm:cxn modelId="{39291A10-9870-4ABB-B1AB-C53F3CC4A235}" type="presParOf" srcId="{0B66D8C2-7286-4AF0-9792-BE558B7604F7}" destId="{36CC2685-5A34-4229-B034-E71D82FA3C9F}" srcOrd="0" destOrd="0" presId="urn:microsoft.com/office/officeart/2005/8/layout/cycle2"/>
    <dgm:cxn modelId="{A5A179AB-2C56-4F6B-94FA-479D2ECCF4DC}" type="presParOf" srcId="{E5E32701-9A6E-4941-8E2F-585BB70C7122}" destId="{B906B4A9-D1AE-4494-99A6-9F635C4876F7}" srcOrd="8" destOrd="0" presId="urn:microsoft.com/office/officeart/2005/8/layout/cycle2"/>
    <dgm:cxn modelId="{FA341927-9B66-4E38-B6F6-178E51713E52}" type="presParOf" srcId="{E5E32701-9A6E-4941-8E2F-585BB70C7122}" destId="{CF09EEC9-8DB6-49B0-B724-8ED436A5266E}" srcOrd="9" destOrd="0" presId="urn:microsoft.com/office/officeart/2005/8/layout/cycle2"/>
    <dgm:cxn modelId="{83B6320E-D5A4-4BB6-81C2-5D5F07702E94}" type="presParOf" srcId="{CF09EEC9-8DB6-49B0-B724-8ED436A5266E}" destId="{C4973410-03DF-4127-BD08-F226985AC636}" srcOrd="0" destOrd="0" presId="urn:microsoft.com/office/officeart/2005/8/layout/cycle2"/>
    <dgm:cxn modelId="{09B9E166-22E0-4892-AD44-93FEE4FE3F8A}" type="presParOf" srcId="{E5E32701-9A6E-4941-8E2F-585BB70C7122}" destId="{BBC74E25-D80C-442B-9CE2-2C5FC72C48FB}" srcOrd="10" destOrd="0" presId="urn:microsoft.com/office/officeart/2005/8/layout/cycle2"/>
    <dgm:cxn modelId="{E52CDFBB-CC20-4209-B020-BA38B7D37867}" type="presParOf" srcId="{E5E32701-9A6E-4941-8E2F-585BB70C7122}" destId="{63DA4FB9-66E4-499D-AC9F-7A7F07786F2A}" srcOrd="11" destOrd="0" presId="urn:microsoft.com/office/officeart/2005/8/layout/cycle2"/>
    <dgm:cxn modelId="{F65F9680-5F2D-496C-A815-EB4316110047}" type="presParOf" srcId="{63DA4FB9-66E4-499D-AC9F-7A7F07786F2A}" destId="{6278274A-9736-4BF4-848F-18337B69ADE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B121BB-0339-4AE9-9936-30BA5F06F763}"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0E0AAEC4-0264-4C20-A72B-DDBFA5AE88F0}">
      <dgm:prSet phldrT="[Text]"/>
      <dgm:spPr/>
      <dgm:t>
        <a:bodyPr/>
        <a:lstStyle/>
        <a:p>
          <a:r>
            <a:rPr lang="en-US" dirty="0"/>
            <a:t>NLP</a:t>
          </a:r>
          <a:endParaRPr lang="en-IN" dirty="0"/>
        </a:p>
      </dgm:t>
    </dgm:pt>
    <dgm:pt modelId="{146964E0-0E18-47E5-BCC4-A99E26D7E46F}" type="parTrans" cxnId="{9F36ABD5-3250-4CEA-BBAB-AA29455916CC}">
      <dgm:prSet/>
      <dgm:spPr/>
      <dgm:t>
        <a:bodyPr/>
        <a:lstStyle/>
        <a:p>
          <a:endParaRPr lang="en-IN"/>
        </a:p>
      </dgm:t>
    </dgm:pt>
    <dgm:pt modelId="{7517E859-BC9D-449D-ACD2-BB1E29C02EEC}" type="sibTrans" cxnId="{9F36ABD5-3250-4CEA-BBAB-AA29455916CC}">
      <dgm:prSet/>
      <dgm:spPr/>
      <dgm:t>
        <a:bodyPr/>
        <a:lstStyle/>
        <a:p>
          <a:endParaRPr lang="en-IN"/>
        </a:p>
      </dgm:t>
    </dgm:pt>
    <dgm:pt modelId="{261AE41B-FF33-4709-91A6-490E8060BB93}">
      <dgm:prSet phldrT="[Text]"/>
      <dgm:spPr/>
      <dgm:t>
        <a:bodyPr/>
        <a:lstStyle/>
        <a:p>
          <a:r>
            <a:rPr lang="en-US" dirty="0"/>
            <a:t>Sentimental analysis</a:t>
          </a:r>
          <a:endParaRPr lang="en-IN" dirty="0"/>
        </a:p>
      </dgm:t>
    </dgm:pt>
    <dgm:pt modelId="{2D45048B-3071-47FB-81F6-FBC633B19BCC}" type="parTrans" cxnId="{B2C4AF3B-B5BA-4840-9D3F-08207948709B}">
      <dgm:prSet/>
      <dgm:spPr/>
      <dgm:t>
        <a:bodyPr/>
        <a:lstStyle/>
        <a:p>
          <a:endParaRPr lang="en-IN"/>
        </a:p>
      </dgm:t>
    </dgm:pt>
    <dgm:pt modelId="{A2B0A1A2-3C07-4B5A-A487-F624B1C4FF5B}" type="sibTrans" cxnId="{B2C4AF3B-B5BA-4840-9D3F-08207948709B}">
      <dgm:prSet/>
      <dgm:spPr/>
      <dgm:t>
        <a:bodyPr/>
        <a:lstStyle/>
        <a:p>
          <a:endParaRPr lang="en-IN"/>
        </a:p>
      </dgm:t>
    </dgm:pt>
    <dgm:pt modelId="{3575CB8E-F748-4E03-9145-AE3D5478FC75}">
      <dgm:prSet phldrT="[Text]"/>
      <dgm:spPr/>
      <dgm:t>
        <a:bodyPr/>
        <a:lstStyle/>
        <a:p>
          <a:r>
            <a:rPr lang="en-US" dirty="0"/>
            <a:t>Email Filtering</a:t>
          </a:r>
          <a:endParaRPr lang="en-IN" dirty="0"/>
        </a:p>
      </dgm:t>
    </dgm:pt>
    <dgm:pt modelId="{54B36DDB-E3D2-44C6-8BAF-029A3ADE0899}" type="parTrans" cxnId="{D78517BE-A154-4F95-BF91-A958A6E16C0B}">
      <dgm:prSet/>
      <dgm:spPr/>
      <dgm:t>
        <a:bodyPr/>
        <a:lstStyle/>
        <a:p>
          <a:endParaRPr lang="en-IN"/>
        </a:p>
      </dgm:t>
    </dgm:pt>
    <dgm:pt modelId="{A91352B0-237E-4B68-99D7-D838DF450049}" type="sibTrans" cxnId="{D78517BE-A154-4F95-BF91-A958A6E16C0B}">
      <dgm:prSet/>
      <dgm:spPr/>
      <dgm:t>
        <a:bodyPr/>
        <a:lstStyle/>
        <a:p>
          <a:endParaRPr lang="en-IN"/>
        </a:p>
      </dgm:t>
    </dgm:pt>
    <dgm:pt modelId="{21691020-1C6E-43D9-AC9A-E296807CEE40}">
      <dgm:prSet phldrT="[Text]"/>
      <dgm:spPr/>
      <dgm:t>
        <a:bodyPr/>
        <a:lstStyle/>
        <a:p>
          <a:r>
            <a:rPr lang="en-US" dirty="0"/>
            <a:t>Smart Assistant</a:t>
          </a:r>
          <a:endParaRPr lang="en-IN" dirty="0"/>
        </a:p>
      </dgm:t>
    </dgm:pt>
    <dgm:pt modelId="{D6D51A74-D290-4412-8F63-1A75E4656F77}" type="parTrans" cxnId="{D20F7D9C-61EA-4751-8E01-084FEC019519}">
      <dgm:prSet/>
      <dgm:spPr/>
      <dgm:t>
        <a:bodyPr/>
        <a:lstStyle/>
        <a:p>
          <a:endParaRPr lang="en-IN"/>
        </a:p>
      </dgm:t>
    </dgm:pt>
    <dgm:pt modelId="{A878A97D-1B93-4046-8C3F-FBDD092646DB}" type="sibTrans" cxnId="{D20F7D9C-61EA-4751-8E01-084FEC019519}">
      <dgm:prSet/>
      <dgm:spPr/>
      <dgm:t>
        <a:bodyPr/>
        <a:lstStyle/>
        <a:p>
          <a:endParaRPr lang="en-IN"/>
        </a:p>
      </dgm:t>
    </dgm:pt>
    <dgm:pt modelId="{91452507-44A7-4039-80DC-65EF8B3D0F58}">
      <dgm:prSet phldrT="[Text]"/>
      <dgm:spPr/>
      <dgm:t>
        <a:bodyPr/>
        <a:lstStyle/>
        <a:p>
          <a:r>
            <a:rPr lang="en-US" dirty="0"/>
            <a:t>Online Searches</a:t>
          </a:r>
          <a:endParaRPr lang="en-IN" dirty="0"/>
        </a:p>
      </dgm:t>
    </dgm:pt>
    <dgm:pt modelId="{DD0870DE-544D-4A97-ADBC-4E29E825F2C3}" type="parTrans" cxnId="{DBA3D08A-0152-4A2C-A8A3-C5832D3872C0}">
      <dgm:prSet/>
      <dgm:spPr/>
      <dgm:t>
        <a:bodyPr/>
        <a:lstStyle/>
        <a:p>
          <a:endParaRPr lang="en-IN"/>
        </a:p>
      </dgm:t>
    </dgm:pt>
    <dgm:pt modelId="{5D0EBEFF-28FD-4C86-9B99-D106A9A9E14A}" type="sibTrans" cxnId="{DBA3D08A-0152-4A2C-A8A3-C5832D3872C0}">
      <dgm:prSet/>
      <dgm:spPr/>
      <dgm:t>
        <a:bodyPr/>
        <a:lstStyle/>
        <a:p>
          <a:endParaRPr lang="en-IN"/>
        </a:p>
      </dgm:t>
    </dgm:pt>
    <dgm:pt modelId="{1F98A4A5-3CF2-4ED8-B245-04198E73B604}">
      <dgm:prSet phldrT="[Text]"/>
      <dgm:spPr/>
      <dgm:t>
        <a:bodyPr/>
        <a:lstStyle/>
        <a:p>
          <a:r>
            <a:rPr lang="en-US" dirty="0"/>
            <a:t>Chatbots</a:t>
          </a:r>
          <a:endParaRPr lang="en-IN" dirty="0"/>
        </a:p>
      </dgm:t>
    </dgm:pt>
    <dgm:pt modelId="{98EA42E8-7EC2-4430-B0D4-7E5E7649F0DE}" type="parTrans" cxnId="{2315FEAA-3612-4DBC-8EA5-9C8F3A1B61E1}">
      <dgm:prSet/>
      <dgm:spPr/>
      <dgm:t>
        <a:bodyPr/>
        <a:lstStyle/>
        <a:p>
          <a:endParaRPr lang="en-IN"/>
        </a:p>
      </dgm:t>
    </dgm:pt>
    <dgm:pt modelId="{58F7AEFD-28B5-47BB-8952-4AB7D4ED23B3}" type="sibTrans" cxnId="{2315FEAA-3612-4DBC-8EA5-9C8F3A1B61E1}">
      <dgm:prSet/>
      <dgm:spPr/>
      <dgm:t>
        <a:bodyPr/>
        <a:lstStyle/>
        <a:p>
          <a:endParaRPr lang="en-IN"/>
        </a:p>
      </dgm:t>
    </dgm:pt>
    <dgm:pt modelId="{02F4E1A7-D3BE-4D1D-B0E6-A43255207BA7}">
      <dgm:prSet phldrT="[Text]"/>
      <dgm:spPr/>
      <dgm:t>
        <a:bodyPr/>
        <a:lstStyle/>
        <a:p>
          <a:r>
            <a:rPr lang="en-US" dirty="0"/>
            <a:t>Language Translation</a:t>
          </a:r>
          <a:endParaRPr lang="en-IN" dirty="0"/>
        </a:p>
      </dgm:t>
    </dgm:pt>
    <dgm:pt modelId="{49674E51-3C31-4483-BDAF-BBE37B6A587A}" type="parTrans" cxnId="{A2D9F7B7-D581-484F-9351-D66A830E5D69}">
      <dgm:prSet/>
      <dgm:spPr/>
      <dgm:t>
        <a:bodyPr/>
        <a:lstStyle/>
        <a:p>
          <a:endParaRPr lang="en-IN"/>
        </a:p>
      </dgm:t>
    </dgm:pt>
    <dgm:pt modelId="{17B9020F-3A61-4EFB-9D66-2582C88A127B}" type="sibTrans" cxnId="{A2D9F7B7-D581-484F-9351-D66A830E5D69}">
      <dgm:prSet/>
      <dgm:spPr/>
      <dgm:t>
        <a:bodyPr/>
        <a:lstStyle/>
        <a:p>
          <a:endParaRPr lang="en-IN"/>
        </a:p>
      </dgm:t>
    </dgm:pt>
    <dgm:pt modelId="{B34304B6-D107-4626-AFEE-5FAD7B9DB27B}">
      <dgm:prSet phldrT="[Text]"/>
      <dgm:spPr/>
      <dgm:t>
        <a:bodyPr/>
        <a:lstStyle/>
        <a:p>
          <a:endParaRPr lang="en-IN" dirty="0"/>
        </a:p>
      </dgm:t>
    </dgm:pt>
    <dgm:pt modelId="{5F1EB673-CD8A-4D04-9DAF-0268A5FC3D5B}" type="parTrans" cxnId="{E87517B4-097B-4725-A923-5CB21FACCE08}">
      <dgm:prSet/>
      <dgm:spPr/>
      <dgm:t>
        <a:bodyPr/>
        <a:lstStyle/>
        <a:p>
          <a:endParaRPr lang="en-IN"/>
        </a:p>
      </dgm:t>
    </dgm:pt>
    <dgm:pt modelId="{84F12F6C-8D6B-4A20-ADF5-541F31989571}" type="sibTrans" cxnId="{E87517B4-097B-4725-A923-5CB21FACCE08}">
      <dgm:prSet/>
      <dgm:spPr/>
      <dgm:t>
        <a:bodyPr/>
        <a:lstStyle/>
        <a:p>
          <a:endParaRPr lang="en-IN"/>
        </a:p>
      </dgm:t>
    </dgm:pt>
    <dgm:pt modelId="{3D449600-77C0-49C3-A204-7A1E0F853199}" type="pres">
      <dgm:prSet presAssocID="{60B121BB-0339-4AE9-9936-30BA5F06F763}" presName="Name0" presStyleCnt="0">
        <dgm:presLayoutVars>
          <dgm:chMax val="1"/>
          <dgm:dir/>
          <dgm:animLvl val="ctr"/>
          <dgm:resizeHandles val="exact"/>
        </dgm:presLayoutVars>
      </dgm:prSet>
      <dgm:spPr/>
    </dgm:pt>
    <dgm:pt modelId="{BE757597-3F67-4499-A3D4-FB1D37630C4E}" type="pres">
      <dgm:prSet presAssocID="{0E0AAEC4-0264-4C20-A72B-DDBFA5AE88F0}" presName="centerShape" presStyleLbl="node0" presStyleIdx="0" presStyleCnt="1"/>
      <dgm:spPr/>
    </dgm:pt>
    <dgm:pt modelId="{D5FDC126-965E-4DD9-B3C6-99765970149F}" type="pres">
      <dgm:prSet presAssocID="{2D45048B-3071-47FB-81F6-FBC633B19BCC}" presName="parTrans" presStyleLbl="sibTrans2D1" presStyleIdx="0" presStyleCnt="6"/>
      <dgm:spPr/>
    </dgm:pt>
    <dgm:pt modelId="{CA741BF2-EF2E-4E79-A28F-CDB12565BCF2}" type="pres">
      <dgm:prSet presAssocID="{2D45048B-3071-47FB-81F6-FBC633B19BCC}" presName="connectorText" presStyleLbl="sibTrans2D1" presStyleIdx="0" presStyleCnt="6"/>
      <dgm:spPr/>
    </dgm:pt>
    <dgm:pt modelId="{1872D77A-E07A-448F-9E2B-2FD2B638DB89}" type="pres">
      <dgm:prSet presAssocID="{261AE41B-FF33-4709-91A6-490E8060BB93}" presName="node" presStyleLbl="node1" presStyleIdx="0" presStyleCnt="6">
        <dgm:presLayoutVars>
          <dgm:bulletEnabled val="1"/>
        </dgm:presLayoutVars>
      </dgm:prSet>
      <dgm:spPr/>
    </dgm:pt>
    <dgm:pt modelId="{C5991CB3-719F-4113-949E-D84BAEDEFFA9}" type="pres">
      <dgm:prSet presAssocID="{98EA42E8-7EC2-4430-B0D4-7E5E7649F0DE}" presName="parTrans" presStyleLbl="sibTrans2D1" presStyleIdx="1" presStyleCnt="6"/>
      <dgm:spPr/>
    </dgm:pt>
    <dgm:pt modelId="{D903B70C-E6B2-42EC-97D2-44ECF32264E4}" type="pres">
      <dgm:prSet presAssocID="{98EA42E8-7EC2-4430-B0D4-7E5E7649F0DE}" presName="connectorText" presStyleLbl="sibTrans2D1" presStyleIdx="1" presStyleCnt="6"/>
      <dgm:spPr/>
    </dgm:pt>
    <dgm:pt modelId="{56C07309-3DF8-4A44-BC31-2610B1078C51}" type="pres">
      <dgm:prSet presAssocID="{1F98A4A5-3CF2-4ED8-B245-04198E73B604}" presName="node" presStyleLbl="node1" presStyleIdx="1" presStyleCnt="6">
        <dgm:presLayoutVars>
          <dgm:bulletEnabled val="1"/>
        </dgm:presLayoutVars>
      </dgm:prSet>
      <dgm:spPr/>
    </dgm:pt>
    <dgm:pt modelId="{7E01FB41-0D36-4B0D-9ED1-5FD45B8BA797}" type="pres">
      <dgm:prSet presAssocID="{54B36DDB-E3D2-44C6-8BAF-029A3ADE0899}" presName="parTrans" presStyleLbl="sibTrans2D1" presStyleIdx="2" presStyleCnt="6"/>
      <dgm:spPr/>
    </dgm:pt>
    <dgm:pt modelId="{574260D2-7CD2-4679-9C29-ACD37452CD41}" type="pres">
      <dgm:prSet presAssocID="{54B36DDB-E3D2-44C6-8BAF-029A3ADE0899}" presName="connectorText" presStyleLbl="sibTrans2D1" presStyleIdx="2" presStyleCnt="6"/>
      <dgm:spPr/>
    </dgm:pt>
    <dgm:pt modelId="{8262C17B-8099-4646-9401-8D4DDA0F9C29}" type="pres">
      <dgm:prSet presAssocID="{3575CB8E-F748-4E03-9145-AE3D5478FC75}" presName="node" presStyleLbl="node1" presStyleIdx="2" presStyleCnt="6">
        <dgm:presLayoutVars>
          <dgm:bulletEnabled val="1"/>
        </dgm:presLayoutVars>
      </dgm:prSet>
      <dgm:spPr/>
    </dgm:pt>
    <dgm:pt modelId="{396BFC1F-F6FF-4FE3-99A0-13D6B15D8671}" type="pres">
      <dgm:prSet presAssocID="{D6D51A74-D290-4412-8F63-1A75E4656F77}" presName="parTrans" presStyleLbl="sibTrans2D1" presStyleIdx="3" presStyleCnt="6"/>
      <dgm:spPr/>
    </dgm:pt>
    <dgm:pt modelId="{FBCE1861-3C31-4377-A2FF-C354A385383C}" type="pres">
      <dgm:prSet presAssocID="{D6D51A74-D290-4412-8F63-1A75E4656F77}" presName="connectorText" presStyleLbl="sibTrans2D1" presStyleIdx="3" presStyleCnt="6"/>
      <dgm:spPr/>
    </dgm:pt>
    <dgm:pt modelId="{58562CC1-FECE-40B7-BA39-AAEAD936F129}" type="pres">
      <dgm:prSet presAssocID="{21691020-1C6E-43D9-AC9A-E296807CEE40}" presName="node" presStyleLbl="node1" presStyleIdx="3" presStyleCnt="6">
        <dgm:presLayoutVars>
          <dgm:bulletEnabled val="1"/>
        </dgm:presLayoutVars>
      </dgm:prSet>
      <dgm:spPr/>
    </dgm:pt>
    <dgm:pt modelId="{6B2D6CF2-1E7E-48FD-ABAE-9D218BC7C193}" type="pres">
      <dgm:prSet presAssocID="{DD0870DE-544D-4A97-ADBC-4E29E825F2C3}" presName="parTrans" presStyleLbl="sibTrans2D1" presStyleIdx="4" presStyleCnt="6"/>
      <dgm:spPr/>
    </dgm:pt>
    <dgm:pt modelId="{8B966585-5644-404A-BE8E-6F7DBD63A860}" type="pres">
      <dgm:prSet presAssocID="{DD0870DE-544D-4A97-ADBC-4E29E825F2C3}" presName="connectorText" presStyleLbl="sibTrans2D1" presStyleIdx="4" presStyleCnt="6"/>
      <dgm:spPr/>
    </dgm:pt>
    <dgm:pt modelId="{946B2230-D407-42D6-88A6-5E4294EA02BC}" type="pres">
      <dgm:prSet presAssocID="{91452507-44A7-4039-80DC-65EF8B3D0F58}" presName="node" presStyleLbl="node1" presStyleIdx="4" presStyleCnt="6">
        <dgm:presLayoutVars>
          <dgm:bulletEnabled val="1"/>
        </dgm:presLayoutVars>
      </dgm:prSet>
      <dgm:spPr/>
    </dgm:pt>
    <dgm:pt modelId="{2BC11080-0DC1-4977-8379-06A968F9E6F0}" type="pres">
      <dgm:prSet presAssocID="{49674E51-3C31-4483-BDAF-BBE37B6A587A}" presName="parTrans" presStyleLbl="sibTrans2D1" presStyleIdx="5" presStyleCnt="6"/>
      <dgm:spPr/>
    </dgm:pt>
    <dgm:pt modelId="{CB91DB16-3497-41A1-A3BD-82D8F9A785D5}" type="pres">
      <dgm:prSet presAssocID="{49674E51-3C31-4483-BDAF-BBE37B6A587A}" presName="connectorText" presStyleLbl="sibTrans2D1" presStyleIdx="5" presStyleCnt="6"/>
      <dgm:spPr/>
    </dgm:pt>
    <dgm:pt modelId="{B180CA18-3F37-47EA-A964-1CAD4B7AC9E4}" type="pres">
      <dgm:prSet presAssocID="{02F4E1A7-D3BE-4D1D-B0E6-A43255207BA7}" presName="node" presStyleLbl="node1" presStyleIdx="5" presStyleCnt="6" custRadScaleRad="99479" custRadScaleInc="6028">
        <dgm:presLayoutVars>
          <dgm:bulletEnabled val="1"/>
        </dgm:presLayoutVars>
      </dgm:prSet>
      <dgm:spPr/>
    </dgm:pt>
  </dgm:ptLst>
  <dgm:cxnLst>
    <dgm:cxn modelId="{3F90B014-CCF6-4729-AA6E-1A3E53A3F83A}" type="presOf" srcId="{49674E51-3C31-4483-BDAF-BBE37B6A587A}" destId="{2BC11080-0DC1-4977-8379-06A968F9E6F0}" srcOrd="0" destOrd="0" presId="urn:microsoft.com/office/officeart/2005/8/layout/radial5"/>
    <dgm:cxn modelId="{5111342B-63D9-4C5C-A70C-82C6E8E69858}" type="presOf" srcId="{DD0870DE-544D-4A97-ADBC-4E29E825F2C3}" destId="{6B2D6CF2-1E7E-48FD-ABAE-9D218BC7C193}" srcOrd="0" destOrd="0" presId="urn:microsoft.com/office/officeart/2005/8/layout/radial5"/>
    <dgm:cxn modelId="{2CF4872D-9506-4031-9299-3BA411A79B51}" type="presOf" srcId="{D6D51A74-D290-4412-8F63-1A75E4656F77}" destId="{396BFC1F-F6FF-4FE3-99A0-13D6B15D8671}" srcOrd="0" destOrd="0" presId="urn:microsoft.com/office/officeart/2005/8/layout/radial5"/>
    <dgm:cxn modelId="{A9F1832E-8125-434A-99DE-1837B8891869}" type="presOf" srcId="{3575CB8E-F748-4E03-9145-AE3D5478FC75}" destId="{8262C17B-8099-4646-9401-8D4DDA0F9C29}" srcOrd="0" destOrd="0" presId="urn:microsoft.com/office/officeart/2005/8/layout/radial5"/>
    <dgm:cxn modelId="{B2C4AF3B-B5BA-4840-9D3F-08207948709B}" srcId="{0E0AAEC4-0264-4C20-A72B-DDBFA5AE88F0}" destId="{261AE41B-FF33-4709-91A6-490E8060BB93}" srcOrd="0" destOrd="0" parTransId="{2D45048B-3071-47FB-81F6-FBC633B19BCC}" sibTransId="{A2B0A1A2-3C07-4B5A-A487-F624B1C4FF5B}"/>
    <dgm:cxn modelId="{6026E63C-1E52-4ADD-A9C4-8B875567A991}" type="presOf" srcId="{49674E51-3C31-4483-BDAF-BBE37B6A587A}" destId="{CB91DB16-3497-41A1-A3BD-82D8F9A785D5}" srcOrd="1" destOrd="0" presId="urn:microsoft.com/office/officeart/2005/8/layout/radial5"/>
    <dgm:cxn modelId="{BE997840-0572-4D7E-9D8C-CC4B0C6444A5}" type="presOf" srcId="{2D45048B-3071-47FB-81F6-FBC633B19BCC}" destId="{D5FDC126-965E-4DD9-B3C6-99765970149F}" srcOrd="0" destOrd="0" presId="urn:microsoft.com/office/officeart/2005/8/layout/radial5"/>
    <dgm:cxn modelId="{EE0C0E5B-4897-499F-BEEB-6BA037915A98}" type="presOf" srcId="{54B36DDB-E3D2-44C6-8BAF-029A3ADE0899}" destId="{574260D2-7CD2-4679-9C29-ACD37452CD41}" srcOrd="1" destOrd="0" presId="urn:microsoft.com/office/officeart/2005/8/layout/radial5"/>
    <dgm:cxn modelId="{CA39BE43-C52D-4375-BCAE-D2637CE5A765}" type="presOf" srcId="{DD0870DE-544D-4A97-ADBC-4E29E825F2C3}" destId="{8B966585-5644-404A-BE8E-6F7DBD63A860}" srcOrd="1" destOrd="0" presId="urn:microsoft.com/office/officeart/2005/8/layout/radial5"/>
    <dgm:cxn modelId="{EAA54F64-8664-48DE-930D-041961BD429C}" type="presOf" srcId="{261AE41B-FF33-4709-91A6-490E8060BB93}" destId="{1872D77A-E07A-448F-9E2B-2FD2B638DB89}" srcOrd="0" destOrd="0" presId="urn:microsoft.com/office/officeart/2005/8/layout/radial5"/>
    <dgm:cxn modelId="{6AA8494B-DC27-46EA-808A-B495398D26BE}" type="presOf" srcId="{1F98A4A5-3CF2-4ED8-B245-04198E73B604}" destId="{56C07309-3DF8-4A44-BC31-2610B1078C51}" srcOrd="0" destOrd="0" presId="urn:microsoft.com/office/officeart/2005/8/layout/radial5"/>
    <dgm:cxn modelId="{38F3E06B-7D7A-457D-82E0-7511A700DAE5}" type="presOf" srcId="{21691020-1C6E-43D9-AC9A-E296807CEE40}" destId="{58562CC1-FECE-40B7-BA39-AAEAD936F129}" srcOrd="0" destOrd="0" presId="urn:microsoft.com/office/officeart/2005/8/layout/radial5"/>
    <dgm:cxn modelId="{9D784F70-7294-4877-B617-BC1EC4EFDCA4}" type="presOf" srcId="{60B121BB-0339-4AE9-9936-30BA5F06F763}" destId="{3D449600-77C0-49C3-A204-7A1E0F853199}" srcOrd="0" destOrd="0" presId="urn:microsoft.com/office/officeart/2005/8/layout/radial5"/>
    <dgm:cxn modelId="{5BD42575-F1EF-4A85-B192-18F74FCBD337}" type="presOf" srcId="{54B36DDB-E3D2-44C6-8BAF-029A3ADE0899}" destId="{7E01FB41-0D36-4B0D-9ED1-5FD45B8BA797}" srcOrd="0" destOrd="0" presId="urn:microsoft.com/office/officeart/2005/8/layout/radial5"/>
    <dgm:cxn modelId="{A8FCFB88-C210-4F57-AF76-7B265CCEB108}" type="presOf" srcId="{0E0AAEC4-0264-4C20-A72B-DDBFA5AE88F0}" destId="{BE757597-3F67-4499-A3D4-FB1D37630C4E}" srcOrd="0" destOrd="0" presId="urn:microsoft.com/office/officeart/2005/8/layout/radial5"/>
    <dgm:cxn modelId="{DBA3D08A-0152-4A2C-A8A3-C5832D3872C0}" srcId="{0E0AAEC4-0264-4C20-A72B-DDBFA5AE88F0}" destId="{91452507-44A7-4039-80DC-65EF8B3D0F58}" srcOrd="4" destOrd="0" parTransId="{DD0870DE-544D-4A97-ADBC-4E29E825F2C3}" sibTransId="{5D0EBEFF-28FD-4C86-9B99-D106A9A9E14A}"/>
    <dgm:cxn modelId="{27B4F28C-458D-4169-96F1-B5702EE45A9B}" type="presOf" srcId="{2D45048B-3071-47FB-81F6-FBC633B19BCC}" destId="{CA741BF2-EF2E-4E79-A28F-CDB12565BCF2}" srcOrd="1" destOrd="0" presId="urn:microsoft.com/office/officeart/2005/8/layout/radial5"/>
    <dgm:cxn modelId="{6E15068E-F76F-49EC-BCB5-D62811AD4789}" type="presOf" srcId="{91452507-44A7-4039-80DC-65EF8B3D0F58}" destId="{946B2230-D407-42D6-88A6-5E4294EA02BC}" srcOrd="0" destOrd="0" presId="urn:microsoft.com/office/officeart/2005/8/layout/radial5"/>
    <dgm:cxn modelId="{8B4A4699-1581-462E-9DA9-43DCC0B13980}" type="presOf" srcId="{98EA42E8-7EC2-4430-B0D4-7E5E7649F0DE}" destId="{C5991CB3-719F-4113-949E-D84BAEDEFFA9}" srcOrd="0" destOrd="0" presId="urn:microsoft.com/office/officeart/2005/8/layout/radial5"/>
    <dgm:cxn modelId="{D20F7D9C-61EA-4751-8E01-084FEC019519}" srcId="{0E0AAEC4-0264-4C20-A72B-DDBFA5AE88F0}" destId="{21691020-1C6E-43D9-AC9A-E296807CEE40}" srcOrd="3" destOrd="0" parTransId="{D6D51A74-D290-4412-8F63-1A75E4656F77}" sibTransId="{A878A97D-1B93-4046-8C3F-FBDD092646DB}"/>
    <dgm:cxn modelId="{2315FEAA-3612-4DBC-8EA5-9C8F3A1B61E1}" srcId="{0E0AAEC4-0264-4C20-A72B-DDBFA5AE88F0}" destId="{1F98A4A5-3CF2-4ED8-B245-04198E73B604}" srcOrd="1" destOrd="0" parTransId="{98EA42E8-7EC2-4430-B0D4-7E5E7649F0DE}" sibTransId="{58F7AEFD-28B5-47BB-8952-4AB7D4ED23B3}"/>
    <dgm:cxn modelId="{E87517B4-097B-4725-A923-5CB21FACCE08}" srcId="{60B121BB-0339-4AE9-9936-30BA5F06F763}" destId="{B34304B6-D107-4626-AFEE-5FAD7B9DB27B}" srcOrd="1" destOrd="0" parTransId="{5F1EB673-CD8A-4D04-9DAF-0268A5FC3D5B}" sibTransId="{84F12F6C-8D6B-4A20-ADF5-541F31989571}"/>
    <dgm:cxn modelId="{A2D9F7B7-D581-484F-9351-D66A830E5D69}" srcId="{0E0AAEC4-0264-4C20-A72B-DDBFA5AE88F0}" destId="{02F4E1A7-D3BE-4D1D-B0E6-A43255207BA7}" srcOrd="5" destOrd="0" parTransId="{49674E51-3C31-4483-BDAF-BBE37B6A587A}" sibTransId="{17B9020F-3A61-4EFB-9D66-2582C88A127B}"/>
    <dgm:cxn modelId="{D78517BE-A154-4F95-BF91-A958A6E16C0B}" srcId="{0E0AAEC4-0264-4C20-A72B-DDBFA5AE88F0}" destId="{3575CB8E-F748-4E03-9145-AE3D5478FC75}" srcOrd="2" destOrd="0" parTransId="{54B36DDB-E3D2-44C6-8BAF-029A3ADE0899}" sibTransId="{A91352B0-237E-4B68-99D7-D838DF450049}"/>
    <dgm:cxn modelId="{9F36ABD5-3250-4CEA-BBAB-AA29455916CC}" srcId="{60B121BB-0339-4AE9-9936-30BA5F06F763}" destId="{0E0AAEC4-0264-4C20-A72B-DDBFA5AE88F0}" srcOrd="0" destOrd="0" parTransId="{146964E0-0E18-47E5-BCC4-A99E26D7E46F}" sibTransId="{7517E859-BC9D-449D-ACD2-BB1E29C02EEC}"/>
    <dgm:cxn modelId="{8E11DDE0-FB65-4F96-8160-76BF48D8AF51}" type="presOf" srcId="{98EA42E8-7EC2-4430-B0D4-7E5E7649F0DE}" destId="{D903B70C-E6B2-42EC-97D2-44ECF32264E4}" srcOrd="1" destOrd="0" presId="urn:microsoft.com/office/officeart/2005/8/layout/radial5"/>
    <dgm:cxn modelId="{9923B1F5-734A-4215-B354-35ED7557D2AC}" type="presOf" srcId="{02F4E1A7-D3BE-4D1D-B0E6-A43255207BA7}" destId="{B180CA18-3F37-47EA-A964-1CAD4B7AC9E4}" srcOrd="0" destOrd="0" presId="urn:microsoft.com/office/officeart/2005/8/layout/radial5"/>
    <dgm:cxn modelId="{DAB425F6-BAF3-4489-9418-8BA1D079B55C}" type="presOf" srcId="{D6D51A74-D290-4412-8F63-1A75E4656F77}" destId="{FBCE1861-3C31-4377-A2FF-C354A385383C}" srcOrd="1" destOrd="0" presId="urn:microsoft.com/office/officeart/2005/8/layout/radial5"/>
    <dgm:cxn modelId="{F002512F-B8E9-426F-A972-4DE346277986}" type="presParOf" srcId="{3D449600-77C0-49C3-A204-7A1E0F853199}" destId="{BE757597-3F67-4499-A3D4-FB1D37630C4E}" srcOrd="0" destOrd="0" presId="urn:microsoft.com/office/officeart/2005/8/layout/radial5"/>
    <dgm:cxn modelId="{9E959689-1825-4E6F-A68C-ACFCBC1382AA}" type="presParOf" srcId="{3D449600-77C0-49C3-A204-7A1E0F853199}" destId="{D5FDC126-965E-4DD9-B3C6-99765970149F}" srcOrd="1" destOrd="0" presId="urn:microsoft.com/office/officeart/2005/8/layout/radial5"/>
    <dgm:cxn modelId="{1F466664-1721-48AE-8AF7-6051712672FF}" type="presParOf" srcId="{D5FDC126-965E-4DD9-B3C6-99765970149F}" destId="{CA741BF2-EF2E-4E79-A28F-CDB12565BCF2}" srcOrd="0" destOrd="0" presId="urn:microsoft.com/office/officeart/2005/8/layout/radial5"/>
    <dgm:cxn modelId="{54A6D4DC-4F9F-444C-B9C5-EBA87B33F159}" type="presParOf" srcId="{3D449600-77C0-49C3-A204-7A1E0F853199}" destId="{1872D77A-E07A-448F-9E2B-2FD2B638DB89}" srcOrd="2" destOrd="0" presId="urn:microsoft.com/office/officeart/2005/8/layout/radial5"/>
    <dgm:cxn modelId="{A0712DE7-07E5-4363-9638-56AFF688D27C}" type="presParOf" srcId="{3D449600-77C0-49C3-A204-7A1E0F853199}" destId="{C5991CB3-719F-4113-949E-D84BAEDEFFA9}" srcOrd="3" destOrd="0" presId="urn:microsoft.com/office/officeart/2005/8/layout/radial5"/>
    <dgm:cxn modelId="{3E803476-6770-4E32-893C-4C0B6619ABD0}" type="presParOf" srcId="{C5991CB3-719F-4113-949E-D84BAEDEFFA9}" destId="{D903B70C-E6B2-42EC-97D2-44ECF32264E4}" srcOrd="0" destOrd="0" presId="urn:microsoft.com/office/officeart/2005/8/layout/radial5"/>
    <dgm:cxn modelId="{CAB67F5D-61E7-4175-906E-549A3174BD9B}" type="presParOf" srcId="{3D449600-77C0-49C3-A204-7A1E0F853199}" destId="{56C07309-3DF8-4A44-BC31-2610B1078C51}" srcOrd="4" destOrd="0" presId="urn:microsoft.com/office/officeart/2005/8/layout/radial5"/>
    <dgm:cxn modelId="{AAD32EFE-EECE-46B4-A4CE-5069C8F61548}" type="presParOf" srcId="{3D449600-77C0-49C3-A204-7A1E0F853199}" destId="{7E01FB41-0D36-4B0D-9ED1-5FD45B8BA797}" srcOrd="5" destOrd="0" presId="urn:microsoft.com/office/officeart/2005/8/layout/radial5"/>
    <dgm:cxn modelId="{BE9FCCE0-1BB1-44C4-8759-68B9AC8885DE}" type="presParOf" srcId="{7E01FB41-0D36-4B0D-9ED1-5FD45B8BA797}" destId="{574260D2-7CD2-4679-9C29-ACD37452CD41}" srcOrd="0" destOrd="0" presId="urn:microsoft.com/office/officeart/2005/8/layout/radial5"/>
    <dgm:cxn modelId="{9CD2C6DB-E5D1-42ED-A698-D676243C74B9}" type="presParOf" srcId="{3D449600-77C0-49C3-A204-7A1E0F853199}" destId="{8262C17B-8099-4646-9401-8D4DDA0F9C29}" srcOrd="6" destOrd="0" presId="urn:microsoft.com/office/officeart/2005/8/layout/radial5"/>
    <dgm:cxn modelId="{DE55EB73-CC24-42D3-BE06-B659A1499827}" type="presParOf" srcId="{3D449600-77C0-49C3-A204-7A1E0F853199}" destId="{396BFC1F-F6FF-4FE3-99A0-13D6B15D8671}" srcOrd="7" destOrd="0" presId="urn:microsoft.com/office/officeart/2005/8/layout/radial5"/>
    <dgm:cxn modelId="{F8294B97-81C5-42A0-A1E6-3CC01C66E5A5}" type="presParOf" srcId="{396BFC1F-F6FF-4FE3-99A0-13D6B15D8671}" destId="{FBCE1861-3C31-4377-A2FF-C354A385383C}" srcOrd="0" destOrd="0" presId="urn:microsoft.com/office/officeart/2005/8/layout/radial5"/>
    <dgm:cxn modelId="{2EEA00FB-8DD0-4BF8-9334-EB4AA38DBEED}" type="presParOf" srcId="{3D449600-77C0-49C3-A204-7A1E0F853199}" destId="{58562CC1-FECE-40B7-BA39-AAEAD936F129}" srcOrd="8" destOrd="0" presId="urn:microsoft.com/office/officeart/2005/8/layout/radial5"/>
    <dgm:cxn modelId="{1DA66364-591E-407B-A9A7-27097D06AC39}" type="presParOf" srcId="{3D449600-77C0-49C3-A204-7A1E0F853199}" destId="{6B2D6CF2-1E7E-48FD-ABAE-9D218BC7C193}" srcOrd="9" destOrd="0" presId="urn:microsoft.com/office/officeart/2005/8/layout/radial5"/>
    <dgm:cxn modelId="{0684333E-9B6A-472D-84D3-7A141C0CFB03}" type="presParOf" srcId="{6B2D6CF2-1E7E-48FD-ABAE-9D218BC7C193}" destId="{8B966585-5644-404A-BE8E-6F7DBD63A860}" srcOrd="0" destOrd="0" presId="urn:microsoft.com/office/officeart/2005/8/layout/radial5"/>
    <dgm:cxn modelId="{28228991-530C-438C-A8B3-482BCEB086BE}" type="presParOf" srcId="{3D449600-77C0-49C3-A204-7A1E0F853199}" destId="{946B2230-D407-42D6-88A6-5E4294EA02BC}" srcOrd="10" destOrd="0" presId="urn:microsoft.com/office/officeart/2005/8/layout/radial5"/>
    <dgm:cxn modelId="{8FB65628-FB61-4BA9-87C0-883E6180A3A1}" type="presParOf" srcId="{3D449600-77C0-49C3-A204-7A1E0F853199}" destId="{2BC11080-0DC1-4977-8379-06A968F9E6F0}" srcOrd="11" destOrd="0" presId="urn:microsoft.com/office/officeart/2005/8/layout/radial5"/>
    <dgm:cxn modelId="{F89A6EB9-0F46-4106-B0D1-CD398874F2D6}" type="presParOf" srcId="{2BC11080-0DC1-4977-8379-06A968F9E6F0}" destId="{CB91DB16-3497-41A1-A3BD-82D8F9A785D5}" srcOrd="0" destOrd="0" presId="urn:microsoft.com/office/officeart/2005/8/layout/radial5"/>
    <dgm:cxn modelId="{A6B7A14B-5332-4B07-AFED-8273BD6C6A9C}" type="presParOf" srcId="{3D449600-77C0-49C3-A204-7A1E0F853199}" destId="{B180CA18-3F37-47EA-A964-1CAD4B7AC9E4}"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BA5B1-5E9A-4155-AAC2-5C82B7807AE1}">
      <dsp:nvSpPr>
        <dsp:cNvPr id="0" name=""/>
        <dsp:cNvSpPr/>
      </dsp:nvSpPr>
      <dsp:spPr>
        <a:xfrm>
          <a:off x="3390754" y="11865"/>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Business Objective</a:t>
          </a:r>
          <a:endParaRPr lang="en-IN" sz="1400" kern="1200" dirty="0"/>
        </a:p>
      </dsp:txBody>
      <dsp:txXfrm>
        <a:off x="3588974" y="210085"/>
        <a:ext cx="957091" cy="957091"/>
      </dsp:txXfrm>
    </dsp:sp>
    <dsp:sp modelId="{03BCA641-1DB8-4623-9049-4BD3909F8798}">
      <dsp:nvSpPr>
        <dsp:cNvPr id="0" name=""/>
        <dsp:cNvSpPr/>
      </dsp:nvSpPr>
      <dsp:spPr>
        <a:xfrm rot="1767017">
          <a:off x="4765507" y="957676"/>
          <a:ext cx="366085" cy="456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772603" y="1022040"/>
        <a:ext cx="256260" cy="274090"/>
      </dsp:txXfrm>
    </dsp:sp>
    <dsp:sp modelId="{5AC854DC-1562-4373-876E-006A02274F52}">
      <dsp:nvSpPr>
        <dsp:cNvPr id="0" name=""/>
        <dsp:cNvSpPr/>
      </dsp:nvSpPr>
      <dsp:spPr>
        <a:xfrm>
          <a:off x="5170858" y="1016961"/>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Gathering</a:t>
          </a:r>
          <a:endParaRPr lang="en-IN" sz="1400" kern="1200" dirty="0"/>
        </a:p>
      </dsp:txBody>
      <dsp:txXfrm>
        <a:off x="5369078" y="1215181"/>
        <a:ext cx="957091" cy="957091"/>
      </dsp:txXfrm>
    </dsp:sp>
    <dsp:sp modelId="{02A7B36E-F06E-4125-9978-2AD32F60A668}">
      <dsp:nvSpPr>
        <dsp:cNvPr id="0" name=""/>
        <dsp:cNvSpPr/>
      </dsp:nvSpPr>
      <dsp:spPr>
        <a:xfrm rot="5400000">
          <a:off x="5668039" y="2470759"/>
          <a:ext cx="359170" cy="456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721915" y="2508247"/>
        <a:ext cx="251419" cy="274090"/>
      </dsp:txXfrm>
    </dsp:sp>
    <dsp:sp modelId="{CC717B21-BC08-41B9-A7A9-A4596EA690FF}">
      <dsp:nvSpPr>
        <dsp:cNvPr id="0" name=""/>
        <dsp:cNvSpPr/>
      </dsp:nvSpPr>
      <dsp:spPr>
        <a:xfrm>
          <a:off x="5170858" y="3048173"/>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Preparation</a:t>
          </a:r>
          <a:endParaRPr lang="en-IN" sz="1400" kern="1200" dirty="0"/>
        </a:p>
      </dsp:txBody>
      <dsp:txXfrm>
        <a:off x="5369078" y="3246393"/>
        <a:ext cx="957091" cy="957091"/>
      </dsp:txXfrm>
    </dsp:sp>
    <dsp:sp modelId="{C68E235F-E1A8-4162-9EC9-4DB2DFE6C496}">
      <dsp:nvSpPr>
        <dsp:cNvPr id="0" name=""/>
        <dsp:cNvSpPr/>
      </dsp:nvSpPr>
      <dsp:spPr>
        <a:xfrm rot="9000000">
          <a:off x="4797302" y="3999251"/>
          <a:ext cx="359170" cy="456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4897835" y="4063676"/>
        <a:ext cx="251419" cy="274090"/>
      </dsp:txXfrm>
    </dsp:sp>
    <dsp:sp modelId="{D108DCF6-B2E9-4DE8-8B34-921EB4C0F7E6}">
      <dsp:nvSpPr>
        <dsp:cNvPr id="0" name=""/>
        <dsp:cNvSpPr/>
      </dsp:nvSpPr>
      <dsp:spPr>
        <a:xfrm>
          <a:off x="3411778" y="4063779"/>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Data Analysis</a:t>
          </a:r>
          <a:endParaRPr lang="en-IN" sz="1400" kern="1200" dirty="0"/>
        </a:p>
      </dsp:txBody>
      <dsp:txXfrm>
        <a:off x="3609998" y="4261999"/>
        <a:ext cx="957091" cy="957091"/>
      </dsp:txXfrm>
    </dsp:sp>
    <dsp:sp modelId="{0B66D8C2-7286-4AF0-9792-BE558B7604F7}">
      <dsp:nvSpPr>
        <dsp:cNvPr id="0" name=""/>
        <dsp:cNvSpPr/>
      </dsp:nvSpPr>
      <dsp:spPr>
        <a:xfrm rot="12600000">
          <a:off x="3038221" y="4009416"/>
          <a:ext cx="359170" cy="456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3138754" y="4127717"/>
        <a:ext cx="251419" cy="274090"/>
      </dsp:txXfrm>
    </dsp:sp>
    <dsp:sp modelId="{B906B4A9-D1AE-4494-99A6-9F635C4876F7}">
      <dsp:nvSpPr>
        <dsp:cNvPr id="0" name=""/>
        <dsp:cNvSpPr/>
      </dsp:nvSpPr>
      <dsp:spPr>
        <a:xfrm>
          <a:off x="1652697" y="3048173"/>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Building</a:t>
          </a:r>
          <a:endParaRPr lang="en-IN" sz="1400" kern="1200" dirty="0"/>
        </a:p>
      </dsp:txBody>
      <dsp:txXfrm>
        <a:off x="1850917" y="3246393"/>
        <a:ext cx="957091" cy="957091"/>
      </dsp:txXfrm>
    </dsp:sp>
    <dsp:sp modelId="{CF09EEC9-8DB6-49B0-B724-8ED436A5266E}">
      <dsp:nvSpPr>
        <dsp:cNvPr id="0" name=""/>
        <dsp:cNvSpPr/>
      </dsp:nvSpPr>
      <dsp:spPr>
        <a:xfrm rot="16200000">
          <a:off x="2149878" y="2491090"/>
          <a:ext cx="359170" cy="456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203754" y="2636329"/>
        <a:ext cx="251419" cy="274090"/>
      </dsp:txXfrm>
    </dsp:sp>
    <dsp:sp modelId="{BBC74E25-D80C-442B-9CE2-2C5FC72C48FB}">
      <dsp:nvSpPr>
        <dsp:cNvPr id="0" name=""/>
        <dsp:cNvSpPr/>
      </dsp:nvSpPr>
      <dsp:spPr>
        <a:xfrm>
          <a:off x="1652697" y="1016961"/>
          <a:ext cx="1353531" cy="135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Evaluation</a:t>
          </a:r>
          <a:endParaRPr lang="en-IN" sz="1400" kern="1200" dirty="0"/>
        </a:p>
      </dsp:txBody>
      <dsp:txXfrm>
        <a:off x="1850917" y="1215181"/>
        <a:ext cx="957091" cy="957091"/>
      </dsp:txXfrm>
    </dsp:sp>
    <dsp:sp modelId="{63DA4FB9-66E4-499D-AC9F-7A7F07786F2A}">
      <dsp:nvSpPr>
        <dsp:cNvPr id="0" name=""/>
        <dsp:cNvSpPr/>
      </dsp:nvSpPr>
      <dsp:spPr>
        <a:xfrm rot="19797584">
          <a:off x="8095079" y="835601"/>
          <a:ext cx="164016" cy="316715"/>
        </a:xfrm>
        <a:prstGeom prst="arc">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098384" y="911260"/>
        <a:ext cx="114811" cy="190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7597-3F67-4499-A3D4-FB1D37630C4E}">
      <dsp:nvSpPr>
        <dsp:cNvPr id="0" name=""/>
        <dsp:cNvSpPr/>
      </dsp:nvSpPr>
      <dsp:spPr>
        <a:xfrm>
          <a:off x="3728584" y="1367634"/>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NLP</a:t>
          </a:r>
          <a:endParaRPr lang="en-IN" sz="2500" kern="1200" dirty="0"/>
        </a:p>
      </dsp:txBody>
      <dsp:txXfrm>
        <a:off x="3871501" y="1510551"/>
        <a:ext cx="690062" cy="690062"/>
      </dsp:txXfrm>
    </dsp:sp>
    <dsp:sp modelId="{D5FDC126-965E-4DD9-B3C6-99765970149F}">
      <dsp:nvSpPr>
        <dsp:cNvPr id="0" name=""/>
        <dsp:cNvSpPr/>
      </dsp:nvSpPr>
      <dsp:spPr>
        <a:xfrm rot="16200000">
          <a:off x="4113419" y="1013013"/>
          <a:ext cx="206227"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144353" y="1110308"/>
        <a:ext cx="144359" cy="199082"/>
      </dsp:txXfrm>
    </dsp:sp>
    <dsp:sp modelId="{1872D77A-E07A-448F-9E2B-2FD2B638DB89}">
      <dsp:nvSpPr>
        <dsp:cNvPr id="0" name=""/>
        <dsp:cNvSpPr/>
      </dsp:nvSpPr>
      <dsp:spPr>
        <a:xfrm>
          <a:off x="3728584" y="2628"/>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Sentimental analysis</a:t>
          </a:r>
          <a:endParaRPr lang="en-IN" sz="900" kern="1200" dirty="0"/>
        </a:p>
      </dsp:txBody>
      <dsp:txXfrm>
        <a:off x="3871501" y="145545"/>
        <a:ext cx="690062" cy="690062"/>
      </dsp:txXfrm>
    </dsp:sp>
    <dsp:sp modelId="{C5991CB3-719F-4113-949E-D84BAEDEFFA9}">
      <dsp:nvSpPr>
        <dsp:cNvPr id="0" name=""/>
        <dsp:cNvSpPr/>
      </dsp:nvSpPr>
      <dsp:spPr>
        <a:xfrm rot="19800000">
          <a:off x="4699429" y="1351347"/>
          <a:ext cx="206227"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703573" y="1433175"/>
        <a:ext cx="144359" cy="199082"/>
      </dsp:txXfrm>
    </dsp:sp>
    <dsp:sp modelId="{56C07309-3DF8-4A44-BC31-2610B1078C51}">
      <dsp:nvSpPr>
        <dsp:cNvPr id="0" name=""/>
        <dsp:cNvSpPr/>
      </dsp:nvSpPr>
      <dsp:spPr>
        <a:xfrm>
          <a:off x="4910713" y="685131"/>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Chatbots</a:t>
          </a:r>
          <a:endParaRPr lang="en-IN" sz="900" kern="1200" dirty="0"/>
        </a:p>
      </dsp:txBody>
      <dsp:txXfrm>
        <a:off x="5053630" y="828048"/>
        <a:ext cx="690062" cy="690062"/>
      </dsp:txXfrm>
    </dsp:sp>
    <dsp:sp modelId="{7E01FB41-0D36-4B0D-9ED1-5FD45B8BA797}">
      <dsp:nvSpPr>
        <dsp:cNvPr id="0" name=""/>
        <dsp:cNvSpPr/>
      </dsp:nvSpPr>
      <dsp:spPr>
        <a:xfrm rot="1800000">
          <a:off x="4699429" y="2028013"/>
          <a:ext cx="206227"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703573" y="2078907"/>
        <a:ext cx="144359" cy="199082"/>
      </dsp:txXfrm>
    </dsp:sp>
    <dsp:sp modelId="{8262C17B-8099-4646-9401-8D4DDA0F9C29}">
      <dsp:nvSpPr>
        <dsp:cNvPr id="0" name=""/>
        <dsp:cNvSpPr/>
      </dsp:nvSpPr>
      <dsp:spPr>
        <a:xfrm>
          <a:off x="4910713" y="2050136"/>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Email Filtering</a:t>
          </a:r>
          <a:endParaRPr lang="en-IN" sz="900" kern="1200" dirty="0"/>
        </a:p>
      </dsp:txBody>
      <dsp:txXfrm>
        <a:off x="5053630" y="2193053"/>
        <a:ext cx="690062" cy="690062"/>
      </dsp:txXfrm>
    </dsp:sp>
    <dsp:sp modelId="{396BFC1F-F6FF-4FE3-99A0-13D6B15D8671}">
      <dsp:nvSpPr>
        <dsp:cNvPr id="0" name=""/>
        <dsp:cNvSpPr/>
      </dsp:nvSpPr>
      <dsp:spPr>
        <a:xfrm rot="5400000">
          <a:off x="4113419" y="2366346"/>
          <a:ext cx="206227"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144353" y="2401773"/>
        <a:ext cx="144359" cy="199082"/>
      </dsp:txXfrm>
    </dsp:sp>
    <dsp:sp modelId="{58562CC1-FECE-40B7-BA39-AAEAD936F129}">
      <dsp:nvSpPr>
        <dsp:cNvPr id="0" name=""/>
        <dsp:cNvSpPr/>
      </dsp:nvSpPr>
      <dsp:spPr>
        <a:xfrm>
          <a:off x="3728584" y="2732639"/>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Smart Assistant</a:t>
          </a:r>
          <a:endParaRPr lang="en-IN" sz="900" kern="1200" dirty="0"/>
        </a:p>
      </dsp:txBody>
      <dsp:txXfrm>
        <a:off x="3871501" y="2875556"/>
        <a:ext cx="690062" cy="690062"/>
      </dsp:txXfrm>
    </dsp:sp>
    <dsp:sp modelId="{6B2D6CF2-1E7E-48FD-ABAE-9D218BC7C193}">
      <dsp:nvSpPr>
        <dsp:cNvPr id="0" name=""/>
        <dsp:cNvSpPr/>
      </dsp:nvSpPr>
      <dsp:spPr>
        <a:xfrm rot="9000000">
          <a:off x="3527409" y="2028013"/>
          <a:ext cx="206227"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585133" y="2078907"/>
        <a:ext cx="144359" cy="199082"/>
      </dsp:txXfrm>
    </dsp:sp>
    <dsp:sp modelId="{946B2230-D407-42D6-88A6-5E4294EA02BC}">
      <dsp:nvSpPr>
        <dsp:cNvPr id="0" name=""/>
        <dsp:cNvSpPr/>
      </dsp:nvSpPr>
      <dsp:spPr>
        <a:xfrm>
          <a:off x="2546455" y="2050136"/>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Online Searches</a:t>
          </a:r>
          <a:endParaRPr lang="en-IN" sz="900" kern="1200" dirty="0"/>
        </a:p>
      </dsp:txBody>
      <dsp:txXfrm>
        <a:off x="2689372" y="2193053"/>
        <a:ext cx="690062" cy="690062"/>
      </dsp:txXfrm>
    </dsp:sp>
    <dsp:sp modelId="{2BC11080-0DC1-4977-8379-06A968F9E6F0}">
      <dsp:nvSpPr>
        <dsp:cNvPr id="0" name=""/>
        <dsp:cNvSpPr/>
      </dsp:nvSpPr>
      <dsp:spPr>
        <a:xfrm rot="12708504">
          <a:off x="3543193" y="1334840"/>
          <a:ext cx="202458" cy="331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599369" y="1417208"/>
        <a:ext cx="141721" cy="199082"/>
      </dsp:txXfrm>
    </dsp:sp>
    <dsp:sp modelId="{B180CA18-3F37-47EA-A964-1CAD4B7AC9E4}">
      <dsp:nvSpPr>
        <dsp:cNvPr id="0" name=""/>
        <dsp:cNvSpPr/>
      </dsp:nvSpPr>
      <dsp:spPr>
        <a:xfrm>
          <a:off x="2574625" y="651914"/>
          <a:ext cx="975896" cy="975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Language Translation</a:t>
          </a:r>
          <a:endParaRPr lang="en-IN" sz="900" kern="1200" dirty="0"/>
        </a:p>
      </dsp:txBody>
      <dsp:txXfrm>
        <a:off x="2717542" y="794831"/>
        <a:ext cx="690062" cy="69006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569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45620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spTree>
    <p:extLst>
      <p:ext uri="{BB962C8B-B14F-4D97-AF65-F5344CB8AC3E}">
        <p14:creationId xmlns:p14="http://schemas.microsoft.com/office/powerpoint/2010/main" val="278241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2692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50331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81646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83221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3233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49191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65060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D5D883-0D19-4E00-97CC-DFF7D267EEA1}" type="datetimeFigureOut">
              <a:rPr lang="en-IN" smtClean="0"/>
              <a:t>13-07-2023</a:t>
            </a:fld>
            <a:endParaRPr lang="en-IN"/>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596F87A-BD97-4472-8E35-D486C3025CC7}" type="slidenum">
              <a:rPr lang="en-IN" smtClean="0"/>
              <a:t>‹#›</a:t>
            </a:fld>
            <a:endParaRPr lang="en-IN"/>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3236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BD5D883-0D19-4E00-97CC-DFF7D267EEA1}" type="datetimeFigureOut">
              <a:rPr lang="en-IN" smtClean="0"/>
              <a:t>13-07-2023</a:t>
            </a:fld>
            <a:endParaRPr lang="en-IN"/>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8596F87A-BD97-4472-8E35-D486C3025CC7}" type="slidenum">
              <a:rPr lang="en-IN" smtClean="0"/>
              <a:t>‹#›</a:t>
            </a:fld>
            <a:endParaRPr lang="en-IN"/>
          </a:p>
        </p:txBody>
      </p:sp>
    </p:spTree>
    <p:extLst>
      <p:ext uri="{BB962C8B-B14F-4D97-AF65-F5344CB8AC3E}">
        <p14:creationId xmlns:p14="http://schemas.microsoft.com/office/powerpoint/2010/main" val="355472526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Y0QGzCYvQxlgv83Ojmr9kmLGrlg98o6P/view"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FD1C54DD-2450-C1E3-E8A4-936C8977E049}"/>
              </a:ext>
            </a:extLst>
          </p:cNvPr>
          <p:cNvPicPr preferRelativeResize="0"/>
          <p:nvPr/>
        </p:nvPicPr>
        <p:blipFill rotWithShape="1">
          <a:blip r:embed="rId2">
            <a:alphaModFix/>
          </a:blip>
          <a:srcRect/>
          <a:stretch/>
        </p:blipFill>
        <p:spPr>
          <a:xfrm>
            <a:off x="1185" y="49895"/>
            <a:ext cx="12190815" cy="6858000"/>
          </a:xfrm>
          <a:prstGeom prst="rect">
            <a:avLst/>
          </a:prstGeom>
          <a:noFill/>
          <a:ln>
            <a:noFill/>
          </a:ln>
        </p:spPr>
      </p:pic>
      <p:sp>
        <p:nvSpPr>
          <p:cNvPr id="3" name="Subtitle 2">
            <a:extLst>
              <a:ext uri="{FF2B5EF4-FFF2-40B4-BE49-F238E27FC236}">
                <a16:creationId xmlns:a16="http://schemas.microsoft.com/office/drawing/2014/main" id="{086C5959-4F50-78C3-334D-4356E7974FBF}"/>
              </a:ext>
            </a:extLst>
          </p:cNvPr>
          <p:cNvSpPr>
            <a:spLocks noGrp="1"/>
          </p:cNvSpPr>
          <p:nvPr>
            <p:ph type="subTitle" idx="1"/>
          </p:nvPr>
        </p:nvSpPr>
        <p:spPr>
          <a:xfrm>
            <a:off x="1738104" y="3996708"/>
            <a:ext cx="9144000" cy="1655762"/>
          </a:xfrm>
        </p:spPr>
        <p:txBody>
          <a:bodyPr>
            <a:normAutofit/>
          </a:bodyPr>
          <a:lstStyle/>
          <a:p>
            <a:r>
              <a:rPr lang="en-US" sz="3200" b="1" dirty="0">
                <a:effectLst>
                  <a:outerShdw blurRad="38100" dist="38100" dir="2700000" algn="tl">
                    <a:srgbClr val="000000">
                      <a:alpha val="43137"/>
                    </a:srgbClr>
                  </a:outerShdw>
                </a:effectLst>
                <a:latin typeface="Bookman Old Style" panose="02050604050505020204" pitchFamily="18" charset="0"/>
              </a:rPr>
              <a:t>Amazon Food Review</a:t>
            </a:r>
            <a:endParaRPr lang="en-IN" sz="3200" b="1" dirty="0">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val="79098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C26B-681A-825F-F191-A6C7116BA088}"/>
              </a:ext>
            </a:extLst>
          </p:cNvPr>
          <p:cNvSpPr>
            <a:spLocks noGrp="1"/>
          </p:cNvSpPr>
          <p:nvPr>
            <p:ph type="title"/>
          </p:nvPr>
        </p:nvSpPr>
        <p:spPr>
          <a:xfrm>
            <a:off x="425669" y="138631"/>
            <a:ext cx="10515600" cy="1325563"/>
          </a:xfrm>
        </p:spPr>
        <p:txBody>
          <a:bodyPr/>
          <a:lstStyle/>
          <a:p>
            <a:r>
              <a:rPr lang="en-US" dirty="0">
                <a:solidFill>
                  <a:srgbClr val="FF0000"/>
                </a:solidFill>
                <a:latin typeface="Bookman Old Style" panose="02050604050505020204" pitchFamily="18" charset="0"/>
              </a:rPr>
              <a:t>Sample of Raw Text Data</a:t>
            </a:r>
            <a:endParaRPr lang="en-IN" dirty="0">
              <a:solidFill>
                <a:srgbClr val="FF0000"/>
              </a:solidFill>
              <a:latin typeface="Bookman Old Style" panose="02050604050505020204" pitchFamily="18" charset="0"/>
            </a:endParaRPr>
          </a:p>
        </p:txBody>
      </p:sp>
      <p:pic>
        <p:nvPicPr>
          <p:cNvPr id="4" name="Content Placeholder 3" descr="Text">
            <a:extLst>
              <a:ext uri="{FF2B5EF4-FFF2-40B4-BE49-F238E27FC236}">
                <a16:creationId xmlns:a16="http://schemas.microsoft.com/office/drawing/2014/main" id="{47E78D24-6A7D-EFD8-2B41-F1F1EB2E867F}"/>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3174" r="6147"/>
          <a:stretch/>
        </p:blipFill>
        <p:spPr>
          <a:xfrm>
            <a:off x="620111" y="1583012"/>
            <a:ext cx="10271125" cy="4473575"/>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descr="Classifying Amazon reviews Part I – Data What?">
            <a:extLst>
              <a:ext uri="{FF2B5EF4-FFF2-40B4-BE49-F238E27FC236}">
                <a16:creationId xmlns:a16="http://schemas.microsoft.com/office/drawing/2014/main" id="{7F176434-3026-1C0A-9F92-9783D0E74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338" y="1646238"/>
            <a:ext cx="5255898" cy="178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5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853A-D6D7-B06F-AC0F-A402B405CA0D}"/>
              </a:ext>
            </a:extLst>
          </p:cNvPr>
          <p:cNvSpPr>
            <a:spLocks noGrp="1"/>
          </p:cNvSpPr>
          <p:nvPr>
            <p:ph type="title"/>
          </p:nvPr>
        </p:nvSpPr>
        <p:spPr>
          <a:xfrm>
            <a:off x="522671" y="166687"/>
            <a:ext cx="10515600" cy="1325563"/>
          </a:xfrm>
        </p:spPr>
        <p:txBody>
          <a:bodyPr/>
          <a:lstStyle/>
          <a:p>
            <a:r>
              <a:rPr lang="en-US" dirty="0">
                <a:solidFill>
                  <a:srgbClr val="FF0000"/>
                </a:solidFill>
                <a:latin typeface="Bookman Old Style" panose="02050604050505020204" pitchFamily="18" charset="0"/>
              </a:rPr>
              <a:t>Raw Data Frame of the Text Data</a:t>
            </a:r>
            <a:endParaRPr lang="en-IN" dirty="0">
              <a:solidFill>
                <a:srgbClr val="FF0000"/>
              </a:solidFill>
              <a:latin typeface="Bookman Old Style" panose="02050604050505020204" pitchFamily="18" charset="0"/>
            </a:endParaRPr>
          </a:p>
        </p:txBody>
      </p:sp>
      <p:pic>
        <p:nvPicPr>
          <p:cNvPr id="9" name="Picture 8">
            <a:extLst>
              <a:ext uri="{FF2B5EF4-FFF2-40B4-BE49-F238E27FC236}">
                <a16:creationId xmlns:a16="http://schemas.microsoft.com/office/drawing/2014/main" id="{93C928BA-CDED-FFE2-F53E-BEB57873AE99}"/>
              </a:ext>
            </a:extLst>
          </p:cNvPr>
          <p:cNvPicPr>
            <a:picLocks noChangeAspect="1"/>
          </p:cNvPicPr>
          <p:nvPr/>
        </p:nvPicPr>
        <p:blipFill>
          <a:blip r:embed="rId2"/>
          <a:stretch>
            <a:fillRect/>
          </a:stretch>
        </p:blipFill>
        <p:spPr>
          <a:xfrm>
            <a:off x="0" y="1632391"/>
            <a:ext cx="12192000" cy="3911759"/>
          </a:xfrm>
          <a:prstGeom prst="rect">
            <a:avLst/>
          </a:prstGeom>
        </p:spPr>
      </p:pic>
    </p:spTree>
    <p:extLst>
      <p:ext uri="{BB962C8B-B14F-4D97-AF65-F5344CB8AC3E}">
        <p14:creationId xmlns:p14="http://schemas.microsoft.com/office/powerpoint/2010/main" val="24864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564-13ED-81CE-EEE8-8321CD3676AD}"/>
              </a:ext>
            </a:extLst>
          </p:cNvPr>
          <p:cNvSpPr>
            <a:spLocks noGrp="1"/>
          </p:cNvSpPr>
          <p:nvPr>
            <p:ph type="title"/>
          </p:nvPr>
        </p:nvSpPr>
        <p:spPr/>
        <p:txBody>
          <a:bodyPr/>
          <a:lstStyle/>
          <a:p>
            <a:r>
              <a:rPr lang="en-US" dirty="0">
                <a:solidFill>
                  <a:srgbClr val="FF0000"/>
                </a:solidFill>
                <a:latin typeface="Bookman Old Style" panose="02050604050505020204" pitchFamily="18" charset="0"/>
              </a:rPr>
              <a:t>Data Cleaning</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EAC80B4-7CAF-23BC-2D4F-97096434CF87}"/>
              </a:ext>
            </a:extLst>
          </p:cNvPr>
          <p:cNvSpPr>
            <a:spLocks noGrp="1"/>
          </p:cNvSpPr>
          <p:nvPr>
            <p:ph type="body" idx="1"/>
          </p:nvPr>
        </p:nvSpPr>
        <p:spPr/>
        <p:txBody>
          <a:bodyPr/>
          <a:lstStyle/>
          <a:p>
            <a:r>
              <a:rPr lang="en-US" dirty="0"/>
              <a:t>Removed Special Characters (</a:t>
            </a:r>
            <a:r>
              <a:rPr lang="en-US" dirty="0">
                <a:solidFill>
                  <a:srgbClr val="00B050"/>
                </a:solidFill>
              </a:rPr>
              <a:t>\n</a:t>
            </a:r>
            <a:r>
              <a:rPr lang="en-US" dirty="0"/>
              <a:t>)</a:t>
            </a:r>
          </a:p>
          <a:p>
            <a:r>
              <a:rPr lang="en-US" dirty="0"/>
              <a:t>Data type conversions</a:t>
            </a:r>
          </a:p>
          <a:p>
            <a:r>
              <a:rPr lang="en-US" dirty="0"/>
              <a:t>Evaluated  Helplessness  and dropped the numerator and denominator columns.</a:t>
            </a:r>
          </a:p>
          <a:p>
            <a:r>
              <a:rPr lang="en-US" dirty="0"/>
              <a:t>Assumed score less than 3 as negative sentiment and  hence valued it -1 .</a:t>
            </a:r>
          </a:p>
          <a:p>
            <a:r>
              <a:rPr lang="en-US" dirty="0"/>
              <a:t>Score more than or equal to 3 is assumed as positive sentiment and valued it 1. </a:t>
            </a:r>
            <a:endParaRPr lang="en-IN" dirty="0"/>
          </a:p>
        </p:txBody>
      </p:sp>
    </p:spTree>
    <p:extLst>
      <p:ext uri="{BB962C8B-B14F-4D97-AF65-F5344CB8AC3E}">
        <p14:creationId xmlns:p14="http://schemas.microsoft.com/office/powerpoint/2010/main" val="194116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0D9F-E378-1F2F-7B7A-BCF115C9E38E}"/>
              </a:ext>
            </a:extLst>
          </p:cNvPr>
          <p:cNvSpPr>
            <a:spLocks noGrp="1"/>
          </p:cNvSpPr>
          <p:nvPr>
            <p:ph type="title"/>
          </p:nvPr>
        </p:nvSpPr>
        <p:spPr/>
        <p:txBody>
          <a:bodyPr/>
          <a:lstStyle/>
          <a:p>
            <a:r>
              <a:rPr lang="en-US" dirty="0">
                <a:solidFill>
                  <a:srgbClr val="FF0000"/>
                </a:solidFill>
                <a:latin typeface="Bookman Old Style" panose="02050604050505020204" pitchFamily="18" charset="0"/>
              </a:rPr>
              <a:t>Cleaned Data Frame</a:t>
            </a:r>
            <a:endParaRPr lang="en-IN" dirty="0">
              <a:solidFill>
                <a:srgbClr val="FF000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35014D15-264E-82E5-95E1-73A9C23CD1D5}"/>
              </a:ext>
            </a:extLst>
          </p:cNvPr>
          <p:cNvPicPr>
            <a:picLocks noChangeAspect="1"/>
          </p:cNvPicPr>
          <p:nvPr/>
        </p:nvPicPr>
        <p:blipFill>
          <a:blip r:embed="rId2"/>
          <a:stretch>
            <a:fillRect/>
          </a:stretch>
        </p:blipFill>
        <p:spPr>
          <a:xfrm>
            <a:off x="0" y="1421831"/>
            <a:ext cx="12192000" cy="4014338"/>
          </a:xfrm>
          <a:prstGeom prst="rect">
            <a:avLst/>
          </a:prstGeom>
        </p:spPr>
      </p:pic>
    </p:spTree>
    <p:extLst>
      <p:ext uri="{BB962C8B-B14F-4D97-AF65-F5344CB8AC3E}">
        <p14:creationId xmlns:p14="http://schemas.microsoft.com/office/powerpoint/2010/main" val="399571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E55D-1481-9877-A6F0-32D1742A65A0}"/>
              </a:ext>
            </a:extLst>
          </p:cNvPr>
          <p:cNvSpPr>
            <a:spLocks noGrp="1"/>
          </p:cNvSpPr>
          <p:nvPr>
            <p:ph type="title"/>
          </p:nvPr>
        </p:nvSpPr>
        <p:spPr>
          <a:xfrm>
            <a:off x="228599" y="255134"/>
            <a:ext cx="10308771" cy="647246"/>
          </a:xfrm>
        </p:spPr>
        <p:txBody>
          <a:bodyPr>
            <a:normAutofit/>
          </a:bodyPr>
          <a:lstStyle/>
          <a:p>
            <a:r>
              <a:rPr lang="en-US" sz="3600" dirty="0">
                <a:solidFill>
                  <a:srgbClr val="FF0000"/>
                </a:solidFill>
                <a:latin typeface="Bookman Old Style" panose="02050604050505020204" pitchFamily="18" charset="0"/>
              </a:rPr>
              <a:t>EDA</a:t>
            </a:r>
            <a:endParaRPr lang="en-IN" sz="3600" dirty="0">
              <a:solidFill>
                <a:srgbClr val="FF0000"/>
              </a:solidFill>
              <a:latin typeface="Bookman Old Style" panose="02050604050505020204" pitchFamily="18" charset="0"/>
            </a:endParaRPr>
          </a:p>
        </p:txBody>
      </p:sp>
      <p:sp>
        <p:nvSpPr>
          <p:cNvPr id="5" name="TextBox 4">
            <a:extLst>
              <a:ext uri="{FF2B5EF4-FFF2-40B4-BE49-F238E27FC236}">
                <a16:creationId xmlns:a16="http://schemas.microsoft.com/office/drawing/2014/main" id="{689F1E92-E758-EEB7-DB60-21B929A7967A}"/>
              </a:ext>
            </a:extLst>
          </p:cNvPr>
          <p:cNvSpPr txBox="1"/>
          <p:nvPr/>
        </p:nvSpPr>
        <p:spPr>
          <a:xfrm flipH="1">
            <a:off x="203229" y="1059120"/>
            <a:ext cx="6145206" cy="2369880"/>
          </a:xfrm>
          <a:prstGeom prst="rect">
            <a:avLst/>
          </a:prstGeom>
          <a:noFill/>
        </p:spPr>
        <p:txBody>
          <a:bodyPr wrap="square" rtlCol="0">
            <a:spAutoFit/>
          </a:bodyPr>
          <a:lstStyle/>
          <a:p>
            <a:endParaRPr lang="en-US" sz="2000" b="1" dirty="0"/>
          </a:p>
          <a:p>
            <a:pPr marL="342900" indent="-342900">
              <a:buFont typeface="Arial" panose="020B0604020202020204" pitchFamily="34" charset="0"/>
              <a:buChar char="•"/>
            </a:pPr>
            <a:r>
              <a:rPr lang="en-US" sz="2000" b="1" dirty="0"/>
              <a:t>Shape  =   </a:t>
            </a:r>
            <a:r>
              <a:rPr lang="en-US" sz="2000" b="1" dirty="0">
                <a:solidFill>
                  <a:srgbClr val="00B050"/>
                </a:solidFill>
              </a:rPr>
              <a:t>568454 </a:t>
            </a:r>
            <a:r>
              <a:rPr lang="en-US" sz="2000" b="1" dirty="0"/>
              <a:t> Rows  and  </a:t>
            </a:r>
            <a:r>
              <a:rPr lang="en-US" sz="2000" b="1" dirty="0">
                <a:solidFill>
                  <a:srgbClr val="00B050"/>
                </a:solidFill>
              </a:rPr>
              <a:t>8</a:t>
            </a:r>
            <a:r>
              <a:rPr lang="en-US" sz="2000" b="1" dirty="0"/>
              <a:t>  Variables</a:t>
            </a:r>
          </a:p>
          <a:p>
            <a:pPr marL="342900" indent="-342900">
              <a:buFont typeface="Arial" panose="020B0604020202020204" pitchFamily="34" charset="0"/>
              <a:buChar char="•"/>
            </a:pPr>
            <a:r>
              <a:rPr lang="en-US" sz="2000" b="1" dirty="0"/>
              <a:t>Number of products :  </a:t>
            </a:r>
            <a:r>
              <a:rPr lang="en-US" sz="2000" dirty="0">
                <a:solidFill>
                  <a:srgbClr val="00B050"/>
                </a:solidFill>
              </a:rPr>
              <a:t>74258</a:t>
            </a:r>
          </a:p>
          <a:p>
            <a:pPr marL="342900" indent="-342900">
              <a:buFont typeface="Arial" panose="020B0604020202020204" pitchFamily="34" charset="0"/>
              <a:buChar char="•"/>
            </a:pPr>
            <a:r>
              <a:rPr lang="en-US" sz="2000" b="1" dirty="0"/>
              <a:t>Number of  Users : </a:t>
            </a:r>
            <a:r>
              <a:rPr lang="en-US" sz="2000" dirty="0">
                <a:solidFill>
                  <a:srgbClr val="00B050"/>
                </a:solidFill>
              </a:rPr>
              <a:t>256059</a:t>
            </a:r>
          </a:p>
          <a:p>
            <a:pPr marL="342900" indent="-342900">
              <a:buFont typeface="Arial" panose="020B0604020202020204" pitchFamily="34" charset="0"/>
              <a:buChar char="•"/>
            </a:pPr>
            <a:r>
              <a:rPr lang="en-US" sz="2000" b="1" dirty="0"/>
              <a:t>Duration: </a:t>
            </a:r>
            <a:r>
              <a:rPr lang="en-US" sz="2000" dirty="0">
                <a:solidFill>
                  <a:srgbClr val="00B050"/>
                </a:solidFill>
              </a:rPr>
              <a:t>08 oct 1999</a:t>
            </a:r>
            <a:r>
              <a:rPr lang="en-US" sz="2000" dirty="0"/>
              <a:t> to </a:t>
            </a:r>
            <a:r>
              <a:rPr lang="en-US" sz="2000" dirty="0">
                <a:solidFill>
                  <a:srgbClr val="00B050"/>
                </a:solidFill>
              </a:rPr>
              <a:t>26 oct 2012</a:t>
            </a:r>
          </a:p>
          <a:p>
            <a:pPr marL="342900" indent="-342900">
              <a:buFont typeface="Arial" panose="020B0604020202020204" pitchFamily="34" charset="0"/>
              <a:buChar char="•"/>
            </a:pPr>
            <a:r>
              <a:rPr lang="en-US" sz="2000" dirty="0">
                <a:solidFill>
                  <a:srgbClr val="00B050"/>
                </a:solidFill>
              </a:rPr>
              <a:t>260 </a:t>
            </a:r>
            <a:r>
              <a:rPr lang="en-US" sz="2000" b="1" dirty="0"/>
              <a:t>users with more than </a:t>
            </a:r>
            <a:r>
              <a:rPr lang="en-US" sz="2000" dirty="0">
                <a:solidFill>
                  <a:srgbClr val="00B050"/>
                </a:solidFill>
              </a:rPr>
              <a:t>50 </a:t>
            </a:r>
            <a:r>
              <a:rPr lang="en-US" sz="2000" b="1" dirty="0"/>
              <a:t>reviews</a:t>
            </a:r>
            <a:r>
              <a:rPr lang="en-US" sz="2000" dirty="0">
                <a:solidFill>
                  <a:srgbClr val="00B050"/>
                </a:solidFill>
              </a:rPr>
              <a:t> </a:t>
            </a:r>
          </a:p>
          <a:p>
            <a:endParaRPr lang="en-US" dirty="0"/>
          </a:p>
          <a:p>
            <a:r>
              <a:rPr lang="en-US" dirty="0"/>
              <a:t> </a:t>
            </a:r>
            <a:endParaRPr lang="en-IN" dirty="0"/>
          </a:p>
        </p:txBody>
      </p:sp>
      <p:pic>
        <p:nvPicPr>
          <p:cNvPr id="2054" name="Picture 6">
            <a:extLst>
              <a:ext uri="{FF2B5EF4-FFF2-40B4-BE49-F238E27FC236}">
                <a16:creationId xmlns:a16="http://schemas.microsoft.com/office/drawing/2014/main" id="{C45C5064-296B-8502-0D13-A7F08EE71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399" y="700452"/>
            <a:ext cx="4876801" cy="33861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2629216E-FD01-A6AF-B9BA-8CA5D2E3BFB4}"/>
              </a:ext>
            </a:extLst>
          </p:cNvPr>
          <p:cNvSpPr>
            <a:spLocks noGrp="1"/>
          </p:cNvSpPr>
          <p:nvPr>
            <p:ph type="body" idx="1"/>
          </p:nvPr>
        </p:nvSpPr>
        <p:spPr>
          <a:xfrm>
            <a:off x="7124700" y="4531957"/>
            <a:ext cx="4229100" cy="1645006"/>
          </a:xfrm>
        </p:spPr>
        <p:txBody>
          <a:bodyPr/>
          <a:lstStyle/>
          <a:p>
            <a:r>
              <a:rPr lang="en-US" b="1" dirty="0"/>
              <a:t>Score Distribution </a:t>
            </a:r>
            <a:r>
              <a:rPr lang="en-US" dirty="0"/>
              <a:t>:  Most of the Reviewers gave 5 score.</a:t>
            </a:r>
            <a:endParaRPr lang="en-IN" dirty="0"/>
          </a:p>
        </p:txBody>
      </p:sp>
    </p:spTree>
    <p:extLst>
      <p:ext uri="{BB962C8B-B14F-4D97-AF65-F5344CB8AC3E}">
        <p14:creationId xmlns:p14="http://schemas.microsoft.com/office/powerpoint/2010/main" val="275765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FAFC-88AC-3F6C-BB6F-B85AE3B7B295}"/>
              </a:ext>
            </a:extLst>
          </p:cNvPr>
          <p:cNvSpPr>
            <a:spLocks noGrp="1"/>
          </p:cNvSpPr>
          <p:nvPr>
            <p:ph type="title"/>
          </p:nvPr>
        </p:nvSpPr>
        <p:spPr>
          <a:xfrm>
            <a:off x="533400" y="208416"/>
            <a:ext cx="9347200" cy="761320"/>
          </a:xfrm>
        </p:spPr>
        <p:txBody>
          <a:bodyPr>
            <a:normAutofit/>
          </a:bodyPr>
          <a:lstStyle/>
          <a:p>
            <a:r>
              <a:rPr lang="en-US" sz="1600" dirty="0">
                <a:solidFill>
                  <a:srgbClr val="FF0000"/>
                </a:solidFill>
                <a:latin typeface="Bookman Old Style" panose="02050604050505020204" pitchFamily="18" charset="0"/>
              </a:rPr>
              <a:t>Continue…</a:t>
            </a:r>
            <a:endParaRPr lang="en-IN" sz="1600" dirty="0">
              <a:solidFill>
                <a:srgbClr val="FF0000"/>
              </a:solidFill>
              <a:latin typeface="Bookman Old Style" panose="02050604050505020204" pitchFamily="18" charset="0"/>
            </a:endParaRPr>
          </a:p>
        </p:txBody>
      </p:sp>
      <p:pic>
        <p:nvPicPr>
          <p:cNvPr id="4" name="Picture 4">
            <a:extLst>
              <a:ext uri="{FF2B5EF4-FFF2-40B4-BE49-F238E27FC236}">
                <a16:creationId xmlns:a16="http://schemas.microsoft.com/office/drawing/2014/main" id="{26F9E68C-1BE1-5E0D-6009-1A784C328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35" y="1092133"/>
            <a:ext cx="4392681" cy="33723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B3ABE9A-1B8C-DA0B-C37C-908445AD51F9}"/>
              </a:ext>
            </a:extLst>
          </p:cNvPr>
          <p:cNvSpPr>
            <a:spLocks noGrp="1"/>
          </p:cNvSpPr>
          <p:nvPr>
            <p:ph type="body" idx="1"/>
          </p:nvPr>
        </p:nvSpPr>
        <p:spPr>
          <a:xfrm>
            <a:off x="6602435" y="4464454"/>
            <a:ext cx="5473450" cy="1464178"/>
          </a:xfrm>
        </p:spPr>
        <p:txBody>
          <a:bodyPr>
            <a:normAutofit fontScale="85000" lnSpcReduction="20000"/>
          </a:bodyPr>
          <a:lstStyle/>
          <a:p>
            <a:r>
              <a:rPr lang="en-US" dirty="0"/>
              <a:t>Positive  sentiments  (score = 1) :   443777 </a:t>
            </a:r>
          </a:p>
          <a:p>
            <a:r>
              <a:rPr lang="en-US" dirty="0"/>
              <a:t>Negative Sentiment s (score = -1): 124677</a:t>
            </a:r>
          </a:p>
          <a:p>
            <a:endParaRPr lang="en-IN" dirty="0"/>
          </a:p>
        </p:txBody>
      </p:sp>
      <p:pic>
        <p:nvPicPr>
          <p:cNvPr id="1028" name="Picture 4">
            <a:extLst>
              <a:ext uri="{FF2B5EF4-FFF2-40B4-BE49-F238E27FC236}">
                <a16:creationId xmlns:a16="http://schemas.microsoft.com/office/drawing/2014/main" id="{B864B1DD-B60C-CF31-E449-753E98DB2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18" y="1188210"/>
            <a:ext cx="5103882" cy="3024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E2908C-63F3-727B-D331-CCE8CC750482}"/>
              </a:ext>
            </a:extLst>
          </p:cNvPr>
          <p:cNvSpPr txBox="1"/>
          <p:nvPr/>
        </p:nvSpPr>
        <p:spPr>
          <a:xfrm>
            <a:off x="393950" y="4431220"/>
            <a:ext cx="5295900" cy="523220"/>
          </a:xfrm>
          <a:prstGeom prst="rect">
            <a:avLst/>
          </a:prstGeom>
          <a:noFill/>
        </p:spPr>
        <p:txBody>
          <a:bodyPr wrap="square" rtlCol="0">
            <a:spAutoFit/>
          </a:bodyPr>
          <a:lstStyle/>
          <a:p>
            <a:r>
              <a:rPr lang="en-US" sz="2800" dirty="0"/>
              <a:t>Product purchased every year</a:t>
            </a:r>
            <a:endParaRPr lang="en-IN" sz="2800" dirty="0"/>
          </a:p>
        </p:txBody>
      </p:sp>
    </p:spTree>
    <p:extLst>
      <p:ext uri="{BB962C8B-B14F-4D97-AF65-F5344CB8AC3E}">
        <p14:creationId xmlns:p14="http://schemas.microsoft.com/office/powerpoint/2010/main" val="393817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6B8B-9A9C-1D99-59DC-9E83C9F51C31}"/>
              </a:ext>
            </a:extLst>
          </p:cNvPr>
          <p:cNvSpPr>
            <a:spLocks noGrp="1"/>
          </p:cNvSpPr>
          <p:nvPr>
            <p:ph type="title"/>
          </p:nvPr>
        </p:nvSpPr>
        <p:spPr>
          <a:xfrm>
            <a:off x="201385" y="289008"/>
            <a:ext cx="10624457" cy="747884"/>
          </a:xfrm>
        </p:spPr>
        <p:txBody>
          <a:bodyPr/>
          <a:lstStyle/>
          <a:p>
            <a:r>
              <a:rPr lang="en-US" dirty="0">
                <a:solidFill>
                  <a:schemeClr val="tx1"/>
                </a:solidFill>
                <a:latin typeface="Bookman Old Style" panose="02050604050505020204" pitchFamily="18" charset="0"/>
              </a:rPr>
              <a:t>Word Cloud : Positive Reviews</a:t>
            </a:r>
            <a:endParaRPr lang="en-IN" dirty="0">
              <a:solidFill>
                <a:schemeClr val="tx1"/>
              </a:solidFill>
              <a:latin typeface="Bookman Old Style" panose="02050604050505020204" pitchFamily="18" charset="0"/>
            </a:endParaRPr>
          </a:p>
        </p:txBody>
      </p:sp>
      <p:sp>
        <p:nvSpPr>
          <p:cNvPr id="3" name="Text Placeholder 2">
            <a:extLst>
              <a:ext uri="{FF2B5EF4-FFF2-40B4-BE49-F238E27FC236}">
                <a16:creationId xmlns:a16="http://schemas.microsoft.com/office/drawing/2014/main" id="{32A025B8-C480-A97E-F42E-EB6C8C39E660}"/>
              </a:ext>
            </a:extLst>
          </p:cNvPr>
          <p:cNvSpPr>
            <a:spLocks noGrp="1"/>
          </p:cNvSpPr>
          <p:nvPr>
            <p:ph type="body" idx="1"/>
          </p:nvPr>
        </p:nvSpPr>
        <p:spPr/>
        <p:txBody>
          <a:bodyPr/>
          <a:lstStyle/>
          <a:p>
            <a:endParaRPr lang="en-IN"/>
          </a:p>
        </p:txBody>
      </p:sp>
      <p:pic>
        <p:nvPicPr>
          <p:cNvPr id="4098" name="Picture 2">
            <a:extLst>
              <a:ext uri="{FF2B5EF4-FFF2-40B4-BE49-F238E27FC236}">
                <a16:creationId xmlns:a16="http://schemas.microsoft.com/office/drawing/2014/main" id="{56D406C6-2C0A-BDAE-C040-BD753532D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79"/>
          <a:stretch/>
        </p:blipFill>
        <p:spPr bwMode="auto">
          <a:xfrm>
            <a:off x="0" y="1191984"/>
            <a:ext cx="12192000" cy="524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697677-8CF9-C7A1-0F06-B1BA1A953BEB}"/>
              </a:ext>
            </a:extLst>
          </p:cNvPr>
          <p:cNvSpPr>
            <a:spLocks noGrp="1"/>
          </p:cNvSpPr>
          <p:nvPr>
            <p:ph type="body" idx="1"/>
          </p:nvPr>
        </p:nvSpPr>
        <p:spPr/>
        <p:txBody>
          <a:bodyPr/>
          <a:lstStyle/>
          <a:p>
            <a:endParaRPr lang="en-IN"/>
          </a:p>
        </p:txBody>
      </p:sp>
      <p:pic>
        <p:nvPicPr>
          <p:cNvPr id="6146" name="Picture 2">
            <a:extLst>
              <a:ext uri="{FF2B5EF4-FFF2-40B4-BE49-F238E27FC236}">
                <a16:creationId xmlns:a16="http://schemas.microsoft.com/office/drawing/2014/main" id="{26BC773D-8A64-9243-EDC3-0507629D31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57"/>
          <a:stretch/>
        </p:blipFill>
        <p:spPr bwMode="auto">
          <a:xfrm>
            <a:off x="0" y="996043"/>
            <a:ext cx="12192000" cy="525394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FE893C4D-FAED-C583-7C09-E19156B5E49F}"/>
              </a:ext>
            </a:extLst>
          </p:cNvPr>
          <p:cNvSpPr>
            <a:spLocks noGrp="1"/>
          </p:cNvSpPr>
          <p:nvPr>
            <p:ph type="title"/>
          </p:nvPr>
        </p:nvSpPr>
        <p:spPr>
          <a:xfrm>
            <a:off x="0" y="-72232"/>
            <a:ext cx="10515600" cy="1325563"/>
          </a:xfrm>
        </p:spPr>
        <p:txBody>
          <a:bodyPr/>
          <a:lstStyle/>
          <a:p>
            <a:r>
              <a:rPr lang="en-US" dirty="0">
                <a:solidFill>
                  <a:schemeClr val="tx1"/>
                </a:solidFill>
                <a:latin typeface="Bookman Old Style" panose="02050604050505020204" pitchFamily="18" charset="0"/>
              </a:rPr>
              <a:t>Word Cloud : Negative Reviews</a:t>
            </a:r>
            <a:endParaRPr lang="en-IN"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41003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750-83DF-5C32-54F6-57B69667171E}"/>
              </a:ext>
            </a:extLst>
          </p:cNvPr>
          <p:cNvSpPr>
            <a:spLocks noGrp="1"/>
          </p:cNvSpPr>
          <p:nvPr>
            <p:ph type="title"/>
          </p:nvPr>
        </p:nvSpPr>
        <p:spPr/>
        <p:txBody>
          <a:bodyPr/>
          <a:lstStyle/>
          <a:p>
            <a:r>
              <a:rPr lang="en-US" dirty="0">
                <a:solidFill>
                  <a:srgbClr val="FF0000"/>
                </a:solidFill>
                <a:latin typeface="Bookman Old Style" panose="02050604050505020204" pitchFamily="18" charset="0"/>
              </a:rPr>
              <a:t>Data Processing</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81268087-31A6-F23D-6F23-F9E960E1F17A}"/>
              </a:ext>
            </a:extLst>
          </p:cNvPr>
          <p:cNvSpPr>
            <a:spLocks noGrp="1"/>
          </p:cNvSpPr>
          <p:nvPr>
            <p:ph type="body" idx="1"/>
          </p:nvPr>
        </p:nvSpPr>
        <p:spPr/>
        <p:txBody>
          <a:bodyPr/>
          <a:lstStyle/>
          <a:p>
            <a:r>
              <a:rPr lang="en-US" dirty="0"/>
              <a:t>Step 1 :  Select Independent (X)  and  dependent Variables (Y)</a:t>
            </a:r>
          </a:p>
          <a:p>
            <a:r>
              <a:rPr lang="en-US" dirty="0"/>
              <a:t>Step 2 :  Split the data into Train/Test </a:t>
            </a:r>
          </a:p>
          <a:p>
            <a:r>
              <a:rPr lang="en-US" dirty="0"/>
              <a:t>Step 3 :  Data Cleaning</a:t>
            </a:r>
          </a:p>
          <a:p>
            <a:r>
              <a:rPr lang="en-US" dirty="0"/>
              <a:t>Step 4 :  Data Transformation </a:t>
            </a:r>
          </a:p>
          <a:p>
            <a:pPr marL="0" indent="0">
              <a:buNone/>
            </a:pPr>
            <a:endParaRPr lang="en-IN" dirty="0"/>
          </a:p>
        </p:txBody>
      </p:sp>
    </p:spTree>
    <p:extLst>
      <p:ext uri="{BB962C8B-B14F-4D97-AF65-F5344CB8AC3E}">
        <p14:creationId xmlns:p14="http://schemas.microsoft.com/office/powerpoint/2010/main" val="267068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44FC-193B-45A0-D0C4-C3AB9A710A7F}"/>
              </a:ext>
            </a:extLst>
          </p:cNvPr>
          <p:cNvSpPr>
            <a:spLocks noGrp="1"/>
          </p:cNvSpPr>
          <p:nvPr>
            <p:ph type="title"/>
          </p:nvPr>
        </p:nvSpPr>
        <p:spPr>
          <a:xfrm>
            <a:off x="557048" y="400818"/>
            <a:ext cx="10172700" cy="788988"/>
          </a:xfrm>
        </p:spPr>
        <p:txBody>
          <a:bodyPr>
            <a:normAutofit/>
          </a:bodyPr>
          <a:lstStyle/>
          <a:p>
            <a:pPr marL="457200" indent="-457200">
              <a:buFont typeface="Arial" panose="020B0604020202020204" pitchFamily="34" charset="0"/>
              <a:buChar char="•"/>
            </a:pPr>
            <a:r>
              <a:rPr lang="en-US" sz="2800" b="1" dirty="0">
                <a:solidFill>
                  <a:schemeClr val="tx1"/>
                </a:solidFill>
                <a:latin typeface="Bookman Old Style" panose="02050604050505020204" pitchFamily="18" charset="0"/>
              </a:rPr>
              <a:t>Segregation and Splitting </a:t>
            </a:r>
            <a:endParaRPr lang="en-IN" sz="2800" b="1" dirty="0">
              <a:solidFill>
                <a:schemeClr val="tx1"/>
              </a:solidFill>
              <a:latin typeface="Bookman Old Style" panose="02050604050505020204" pitchFamily="18" charset="0"/>
            </a:endParaRPr>
          </a:p>
        </p:txBody>
      </p:sp>
      <p:sp>
        <p:nvSpPr>
          <p:cNvPr id="7" name="Oval 6">
            <a:extLst>
              <a:ext uri="{FF2B5EF4-FFF2-40B4-BE49-F238E27FC236}">
                <a16:creationId xmlns:a16="http://schemas.microsoft.com/office/drawing/2014/main" id="{0B483551-2118-C114-7129-2FFEFB3CDE62}"/>
              </a:ext>
            </a:extLst>
          </p:cNvPr>
          <p:cNvSpPr/>
          <p:nvPr/>
        </p:nvSpPr>
        <p:spPr>
          <a:xfrm>
            <a:off x="247055" y="2139036"/>
            <a:ext cx="2291216" cy="2291216"/>
          </a:xfrm>
          <a:prstGeom prst="ellipse">
            <a:avLst/>
          </a:prstGeom>
          <a:blipFill rotWithShape="1">
            <a:blip r:embed="rId2"/>
            <a:srcRect/>
            <a:stretch>
              <a:fillRect l="-102000" r="-10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9" name="Rectangle 8">
            <a:extLst>
              <a:ext uri="{FF2B5EF4-FFF2-40B4-BE49-F238E27FC236}">
                <a16:creationId xmlns:a16="http://schemas.microsoft.com/office/drawing/2014/main" id="{C7ECC0E6-B14D-DFD1-3E9E-B21908D05970}"/>
              </a:ext>
            </a:extLst>
          </p:cNvPr>
          <p:cNvSpPr/>
          <p:nvPr/>
        </p:nvSpPr>
        <p:spPr>
          <a:xfrm>
            <a:off x="3401786" y="2123800"/>
            <a:ext cx="3129643" cy="78898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Variable (X)</a:t>
            </a:r>
            <a:endParaRPr lang="en-IN" dirty="0"/>
          </a:p>
        </p:txBody>
      </p:sp>
      <p:sp>
        <p:nvSpPr>
          <p:cNvPr id="10" name="Rectangle 9">
            <a:extLst>
              <a:ext uri="{FF2B5EF4-FFF2-40B4-BE49-F238E27FC236}">
                <a16:creationId xmlns:a16="http://schemas.microsoft.com/office/drawing/2014/main" id="{4F04BBE9-35D9-6A46-4A62-E7584EF1187F}"/>
              </a:ext>
            </a:extLst>
          </p:cNvPr>
          <p:cNvSpPr/>
          <p:nvPr/>
        </p:nvSpPr>
        <p:spPr>
          <a:xfrm>
            <a:off x="3401785" y="3472949"/>
            <a:ext cx="3129643" cy="7889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Variable(Y)</a:t>
            </a:r>
            <a:endParaRPr lang="en-IN" dirty="0"/>
          </a:p>
        </p:txBody>
      </p:sp>
      <p:sp>
        <p:nvSpPr>
          <p:cNvPr id="11" name="Rectangle 10">
            <a:extLst>
              <a:ext uri="{FF2B5EF4-FFF2-40B4-BE49-F238E27FC236}">
                <a16:creationId xmlns:a16="http://schemas.microsoft.com/office/drawing/2014/main" id="{21558E96-7280-3975-04AD-3EA0C3B4B790}"/>
              </a:ext>
            </a:extLst>
          </p:cNvPr>
          <p:cNvSpPr/>
          <p:nvPr/>
        </p:nvSpPr>
        <p:spPr>
          <a:xfrm>
            <a:off x="9572795" y="3484975"/>
            <a:ext cx="908561" cy="78898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0000"/>
                </a:solidFill>
                <a:latin typeface="Bookman Old Style" panose="02050604050505020204" pitchFamily="18" charset="0"/>
              </a:rPr>
              <a:t>Y_test</a:t>
            </a:r>
            <a:endParaRPr lang="en-IN" sz="1600" b="1" dirty="0">
              <a:solidFill>
                <a:srgbClr val="FF0000"/>
              </a:solidFill>
              <a:latin typeface="Bookman Old Style" panose="02050604050505020204" pitchFamily="18" charset="0"/>
            </a:endParaRPr>
          </a:p>
        </p:txBody>
      </p:sp>
      <p:sp>
        <p:nvSpPr>
          <p:cNvPr id="12" name="Rectangle 11">
            <a:extLst>
              <a:ext uri="{FF2B5EF4-FFF2-40B4-BE49-F238E27FC236}">
                <a16:creationId xmlns:a16="http://schemas.microsoft.com/office/drawing/2014/main" id="{F0823A3A-BEED-6D09-B848-B132B6E97365}"/>
              </a:ext>
            </a:extLst>
          </p:cNvPr>
          <p:cNvSpPr/>
          <p:nvPr/>
        </p:nvSpPr>
        <p:spPr>
          <a:xfrm>
            <a:off x="7994411" y="3484975"/>
            <a:ext cx="1523999" cy="7889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rgbClr val="FF0000"/>
                </a:solidFill>
                <a:latin typeface="Bookman Old Style" panose="02050604050505020204" pitchFamily="18" charset="0"/>
              </a:rPr>
              <a:t>Y_train</a:t>
            </a:r>
            <a:endParaRPr lang="en-IN" sz="1800" b="1" dirty="0">
              <a:solidFill>
                <a:srgbClr val="FF0000"/>
              </a:solidFill>
              <a:latin typeface="Bookman Old Style" panose="02050604050505020204" pitchFamily="18" charset="0"/>
            </a:endParaRPr>
          </a:p>
        </p:txBody>
      </p:sp>
      <p:sp>
        <p:nvSpPr>
          <p:cNvPr id="13" name="Rectangle 12">
            <a:extLst>
              <a:ext uri="{FF2B5EF4-FFF2-40B4-BE49-F238E27FC236}">
                <a16:creationId xmlns:a16="http://schemas.microsoft.com/office/drawing/2014/main" id="{524C6E4C-5243-71BC-9B49-8C463FF9C7D9}"/>
              </a:ext>
            </a:extLst>
          </p:cNvPr>
          <p:cNvSpPr/>
          <p:nvPr/>
        </p:nvSpPr>
        <p:spPr>
          <a:xfrm>
            <a:off x="9572795" y="2123800"/>
            <a:ext cx="908561" cy="10936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latin typeface="Bookman Old Style" panose="02050604050505020204" pitchFamily="18" charset="0"/>
              </a:rPr>
              <a:t>X_test</a:t>
            </a:r>
            <a:endParaRPr lang="en-IN" b="1" dirty="0">
              <a:solidFill>
                <a:srgbClr val="FF0000"/>
              </a:solidFill>
              <a:latin typeface="Bookman Old Style" panose="02050604050505020204" pitchFamily="18" charset="0"/>
            </a:endParaRPr>
          </a:p>
        </p:txBody>
      </p:sp>
      <p:sp>
        <p:nvSpPr>
          <p:cNvPr id="14" name="Rectangle 13">
            <a:extLst>
              <a:ext uri="{FF2B5EF4-FFF2-40B4-BE49-F238E27FC236}">
                <a16:creationId xmlns:a16="http://schemas.microsoft.com/office/drawing/2014/main" id="{A724F4F6-B69E-7F76-7D81-CCAF36E62D16}"/>
              </a:ext>
            </a:extLst>
          </p:cNvPr>
          <p:cNvSpPr/>
          <p:nvPr/>
        </p:nvSpPr>
        <p:spPr>
          <a:xfrm>
            <a:off x="8008131" y="2123800"/>
            <a:ext cx="1510279" cy="10936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rgbClr val="FF0000"/>
                </a:solidFill>
                <a:latin typeface="Bookman Old Style" panose="02050604050505020204" pitchFamily="18" charset="0"/>
              </a:rPr>
              <a:t>X_train</a:t>
            </a:r>
            <a:endParaRPr lang="en-IN" sz="1800" b="1" dirty="0">
              <a:solidFill>
                <a:srgbClr val="FF0000"/>
              </a:solidFill>
              <a:latin typeface="Bookman Old Style" panose="02050604050505020204" pitchFamily="18" charset="0"/>
            </a:endParaRPr>
          </a:p>
        </p:txBody>
      </p:sp>
      <p:sp>
        <p:nvSpPr>
          <p:cNvPr id="29" name="Arrow: Right 28">
            <a:extLst>
              <a:ext uri="{FF2B5EF4-FFF2-40B4-BE49-F238E27FC236}">
                <a16:creationId xmlns:a16="http://schemas.microsoft.com/office/drawing/2014/main" id="{CA931AB1-B392-BE88-1BF0-50035B7D91E3}"/>
              </a:ext>
            </a:extLst>
          </p:cNvPr>
          <p:cNvSpPr/>
          <p:nvPr/>
        </p:nvSpPr>
        <p:spPr>
          <a:xfrm>
            <a:off x="2587965" y="2518294"/>
            <a:ext cx="683192"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D5BB762F-848F-AD16-C8EC-FDCA4BB3EA11}"/>
              </a:ext>
            </a:extLst>
          </p:cNvPr>
          <p:cNvSpPr/>
          <p:nvPr/>
        </p:nvSpPr>
        <p:spPr>
          <a:xfrm>
            <a:off x="2619205" y="3690030"/>
            <a:ext cx="683192"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F2932CF4-F9F3-940E-20C4-6ED6103CB852}"/>
              </a:ext>
            </a:extLst>
          </p:cNvPr>
          <p:cNvSpPr/>
          <p:nvPr/>
        </p:nvSpPr>
        <p:spPr>
          <a:xfrm>
            <a:off x="6972300" y="3848303"/>
            <a:ext cx="683192"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6D7A2813-964F-6525-3266-5EFAA4DDCEB7}"/>
              </a:ext>
            </a:extLst>
          </p:cNvPr>
          <p:cNvSpPr/>
          <p:nvPr/>
        </p:nvSpPr>
        <p:spPr>
          <a:xfrm>
            <a:off x="6972300" y="2360782"/>
            <a:ext cx="683192"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427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2CB0-EEDE-466B-8C9A-5D437C3775FC}"/>
              </a:ext>
            </a:extLst>
          </p:cNvPr>
          <p:cNvSpPr>
            <a:spLocks noGrp="1"/>
          </p:cNvSpPr>
          <p:nvPr>
            <p:ph type="title"/>
          </p:nvPr>
        </p:nvSpPr>
        <p:spPr/>
        <p:txBody>
          <a:bodyPr/>
          <a:lstStyle/>
          <a:p>
            <a:r>
              <a:rPr lang="en-IN" sz="4400" dirty="0">
                <a:solidFill>
                  <a:srgbClr val="FF0000"/>
                </a:solidFill>
                <a:latin typeface="Bookman Old Style" panose="02050604050505020204" pitchFamily="18" charset="0"/>
                <a:ea typeface="Microsoft Sans Serif" panose="020B0604020202020204" pitchFamily="34" charset="0"/>
                <a:cs typeface="Microsoft Sans Serif" panose="020B0604020202020204" pitchFamily="34" charset="0"/>
              </a:rPr>
              <a:t>AGENDA</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B695552-82D3-9843-B401-64181786921A}"/>
              </a:ext>
            </a:extLst>
          </p:cNvPr>
          <p:cNvSpPr>
            <a:spLocks noGrp="1"/>
          </p:cNvSpPr>
          <p:nvPr>
            <p:ph type="body" idx="1"/>
          </p:nvPr>
        </p:nvSpPr>
        <p:spPr/>
        <p:txBody>
          <a:bodyPr>
            <a:normAutofit fontScale="92500" lnSpcReduction="20000"/>
          </a:bodyPr>
          <a:lstStyle/>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Machine Learning</a:t>
            </a:r>
          </a:p>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Objective of the Project</a:t>
            </a:r>
          </a:p>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NLP (Natural Language Processing) </a:t>
            </a:r>
          </a:p>
          <a:p>
            <a:pPr marL="228600" lvl="0" indent="-228600" algn="l" rtl="0">
              <a:lnSpc>
                <a:spcPct val="90000"/>
              </a:lnSpc>
              <a:spcBef>
                <a:spcPts val="1000"/>
              </a:spcBef>
              <a:spcAft>
                <a:spcPts val="0"/>
              </a:spcAft>
              <a:buClr>
                <a:schemeClr val="dk1"/>
              </a:buClr>
              <a:buSzPct val="100000"/>
              <a:buChar char="•"/>
            </a:pPr>
            <a:r>
              <a:rPr lang="en-US" b="1" dirty="0">
                <a:solidFill>
                  <a:srgbClr val="00B050"/>
                </a:solidFill>
                <a:latin typeface="Arial" panose="020B0604020202020204" pitchFamily="34" charset="0"/>
                <a:cs typeface="Arial" panose="020B0604020202020204" pitchFamily="34" charset="0"/>
              </a:rPr>
              <a:t>Project Summary:</a:t>
            </a:r>
          </a:p>
          <a:p>
            <a:pPr marL="685800" lvl="1" indent="-228600">
              <a:spcBef>
                <a:spcPts val="1000"/>
              </a:spcBef>
              <a:buSzPct val="100000"/>
            </a:pPr>
            <a:r>
              <a:rPr lang="en-US" b="1" dirty="0">
                <a:solidFill>
                  <a:srgbClr val="00B050"/>
                </a:solidFill>
                <a:latin typeface="Arial" panose="020B0604020202020204" pitchFamily="34" charset="0"/>
                <a:cs typeface="Arial" panose="020B0604020202020204" pitchFamily="34" charset="0"/>
              </a:rPr>
              <a:t>EDA</a:t>
            </a:r>
          </a:p>
          <a:p>
            <a:pPr marL="685800" lvl="1" indent="-228600">
              <a:spcBef>
                <a:spcPts val="1000"/>
              </a:spcBef>
              <a:buSzPct val="100000"/>
            </a:pPr>
            <a:r>
              <a:rPr lang="en-US" b="1" dirty="0">
                <a:solidFill>
                  <a:srgbClr val="00B050"/>
                </a:solidFill>
                <a:latin typeface="Arial" panose="020B0604020202020204" pitchFamily="34" charset="0"/>
                <a:cs typeface="Arial" panose="020B0604020202020204" pitchFamily="34" charset="0"/>
              </a:rPr>
              <a:t>Model  Building</a:t>
            </a:r>
          </a:p>
          <a:p>
            <a:pPr marL="685800" lvl="1" indent="-228600">
              <a:spcBef>
                <a:spcPts val="1000"/>
              </a:spcBef>
              <a:buSzPct val="100000"/>
            </a:pPr>
            <a:r>
              <a:rPr lang="en-US" b="1" dirty="0">
                <a:solidFill>
                  <a:srgbClr val="00B050"/>
                </a:solidFill>
                <a:latin typeface="Arial" panose="020B0604020202020204" pitchFamily="34" charset="0"/>
                <a:cs typeface="Arial" panose="020B0604020202020204" pitchFamily="34" charset="0"/>
              </a:rPr>
              <a:t>Model Evaluation</a:t>
            </a:r>
            <a:endParaRPr lang="en-US" sz="2800" b="1" dirty="0">
              <a:solidFill>
                <a:srgbClr val="00B05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Conclusion</a:t>
            </a:r>
          </a:p>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Q&amp;A</a:t>
            </a:r>
          </a:p>
          <a:p>
            <a:pPr marL="228600" lvl="0" indent="-228600" algn="l" rtl="0">
              <a:lnSpc>
                <a:spcPct val="90000"/>
              </a:lnSpc>
              <a:spcBef>
                <a:spcPts val="1000"/>
              </a:spcBef>
              <a:spcAft>
                <a:spcPts val="0"/>
              </a:spcAft>
              <a:buClr>
                <a:schemeClr val="dk1"/>
              </a:buClr>
              <a:buSzPct val="100000"/>
              <a:buChar char="•"/>
            </a:pPr>
            <a:r>
              <a:rPr lang="en-US" sz="2800" b="1" dirty="0">
                <a:solidFill>
                  <a:srgbClr val="00B050"/>
                </a:solidFill>
                <a:latin typeface="Arial" panose="020B0604020202020204" pitchFamily="34" charset="0"/>
                <a:cs typeface="Arial" panose="020B0604020202020204" pitchFamily="34" charset="0"/>
              </a:rPr>
              <a:t> Challenges</a:t>
            </a:r>
          </a:p>
          <a:p>
            <a:endParaRPr lang="en-IN" dirty="0"/>
          </a:p>
        </p:txBody>
      </p:sp>
    </p:spTree>
    <p:extLst>
      <p:ext uri="{BB962C8B-B14F-4D97-AF65-F5344CB8AC3E}">
        <p14:creationId xmlns:p14="http://schemas.microsoft.com/office/powerpoint/2010/main" val="24854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7E74169-4495-1076-CA53-E0516368650A}"/>
              </a:ext>
            </a:extLst>
          </p:cNvPr>
          <p:cNvSpPr/>
          <p:nvPr/>
        </p:nvSpPr>
        <p:spPr>
          <a:xfrm>
            <a:off x="2791444" y="1778992"/>
            <a:ext cx="1496777" cy="85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Bookman Old Style" panose="02050604050505020204" pitchFamily="18" charset="0"/>
              </a:rPr>
              <a:t>Removing special characters</a:t>
            </a:r>
          </a:p>
        </p:txBody>
      </p:sp>
      <p:sp>
        <p:nvSpPr>
          <p:cNvPr id="6" name="Right Arrow 6">
            <a:extLst>
              <a:ext uri="{FF2B5EF4-FFF2-40B4-BE49-F238E27FC236}">
                <a16:creationId xmlns:a16="http://schemas.microsoft.com/office/drawing/2014/main" id="{EF9CB378-043A-72D6-9E76-5751D863A185}"/>
              </a:ext>
            </a:extLst>
          </p:cNvPr>
          <p:cNvSpPr/>
          <p:nvPr/>
        </p:nvSpPr>
        <p:spPr>
          <a:xfrm>
            <a:off x="4507674" y="2037795"/>
            <a:ext cx="593315" cy="345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7691F80-7902-0735-DC6E-4C7FB60E8F2A}"/>
              </a:ext>
            </a:extLst>
          </p:cNvPr>
          <p:cNvSpPr/>
          <p:nvPr/>
        </p:nvSpPr>
        <p:spPr>
          <a:xfrm>
            <a:off x="5233309" y="1792525"/>
            <a:ext cx="1456322" cy="85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Bookman Old Style" panose="02050604050505020204" pitchFamily="18" charset="0"/>
              </a:rPr>
              <a:t>Convert into lower case</a:t>
            </a:r>
          </a:p>
        </p:txBody>
      </p:sp>
      <p:sp>
        <p:nvSpPr>
          <p:cNvPr id="9" name="Oval 8">
            <a:extLst>
              <a:ext uri="{FF2B5EF4-FFF2-40B4-BE49-F238E27FC236}">
                <a16:creationId xmlns:a16="http://schemas.microsoft.com/office/drawing/2014/main" id="{9AB4BDDA-04A3-3118-888D-CED306512DCE}"/>
              </a:ext>
            </a:extLst>
          </p:cNvPr>
          <p:cNvSpPr/>
          <p:nvPr/>
        </p:nvSpPr>
        <p:spPr>
          <a:xfrm>
            <a:off x="7737512" y="1792525"/>
            <a:ext cx="1422613" cy="85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Bookman Old Style" panose="02050604050505020204" pitchFamily="18" charset="0"/>
              </a:rPr>
              <a:t>Removing stop words</a:t>
            </a:r>
          </a:p>
        </p:txBody>
      </p:sp>
      <p:sp>
        <p:nvSpPr>
          <p:cNvPr id="10" name="Oval 9">
            <a:extLst>
              <a:ext uri="{FF2B5EF4-FFF2-40B4-BE49-F238E27FC236}">
                <a16:creationId xmlns:a16="http://schemas.microsoft.com/office/drawing/2014/main" id="{2177B3B2-2ECF-B324-DA0E-F4D34FDB1D32}"/>
              </a:ext>
            </a:extLst>
          </p:cNvPr>
          <p:cNvSpPr/>
          <p:nvPr/>
        </p:nvSpPr>
        <p:spPr>
          <a:xfrm>
            <a:off x="10207081" y="1731721"/>
            <a:ext cx="1560840" cy="85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latin typeface="Bookman Old Style" panose="02050604050505020204" pitchFamily="18" charset="0"/>
              </a:rPr>
              <a:t>Stemming and lemmatization</a:t>
            </a:r>
          </a:p>
        </p:txBody>
      </p:sp>
      <p:sp>
        <p:nvSpPr>
          <p:cNvPr id="11" name="Right Arrow 12">
            <a:extLst>
              <a:ext uri="{FF2B5EF4-FFF2-40B4-BE49-F238E27FC236}">
                <a16:creationId xmlns:a16="http://schemas.microsoft.com/office/drawing/2014/main" id="{566D216A-DB77-FF15-0230-2E4A3D269313}"/>
              </a:ext>
            </a:extLst>
          </p:cNvPr>
          <p:cNvSpPr/>
          <p:nvPr/>
        </p:nvSpPr>
        <p:spPr>
          <a:xfrm>
            <a:off x="6913166" y="1975165"/>
            <a:ext cx="674221" cy="421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latin typeface="Bookman Old Style" panose="02050604050505020204" pitchFamily="18" charset="0"/>
            </a:endParaRPr>
          </a:p>
        </p:txBody>
      </p:sp>
      <p:sp>
        <p:nvSpPr>
          <p:cNvPr id="12" name="Right Arrow 15">
            <a:extLst>
              <a:ext uri="{FF2B5EF4-FFF2-40B4-BE49-F238E27FC236}">
                <a16:creationId xmlns:a16="http://schemas.microsoft.com/office/drawing/2014/main" id="{1A30228A-C2A8-2440-A75F-0BDEBFB0C670}"/>
              </a:ext>
            </a:extLst>
          </p:cNvPr>
          <p:cNvSpPr/>
          <p:nvPr/>
        </p:nvSpPr>
        <p:spPr>
          <a:xfrm>
            <a:off x="9408718" y="1981368"/>
            <a:ext cx="630402" cy="342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latin typeface="Bookman Old Style" panose="02050604050505020204" pitchFamily="18" charset="0"/>
            </a:endParaRPr>
          </a:p>
        </p:txBody>
      </p:sp>
      <p:sp>
        <p:nvSpPr>
          <p:cNvPr id="21" name="TextBox 20">
            <a:extLst>
              <a:ext uri="{FF2B5EF4-FFF2-40B4-BE49-F238E27FC236}">
                <a16:creationId xmlns:a16="http://schemas.microsoft.com/office/drawing/2014/main" id="{D09C0C48-C4EE-4BDF-F3E3-A7E37B2E8668}"/>
              </a:ext>
            </a:extLst>
          </p:cNvPr>
          <p:cNvSpPr txBox="1"/>
          <p:nvPr/>
        </p:nvSpPr>
        <p:spPr>
          <a:xfrm>
            <a:off x="479462" y="3417088"/>
            <a:ext cx="8272041"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Bookman Old Style" panose="02050604050505020204" pitchFamily="18" charset="0"/>
              </a:rPr>
              <a:t>D</a:t>
            </a:r>
            <a:r>
              <a:rPr lang="en-IN" sz="2800" b="1" dirty="0" err="1">
                <a:latin typeface="Bookman Old Style" panose="02050604050505020204" pitchFamily="18" charset="0"/>
              </a:rPr>
              <a:t>ata</a:t>
            </a:r>
            <a:r>
              <a:rPr lang="en-IN" sz="2800" b="1" dirty="0">
                <a:latin typeface="Bookman Old Style" panose="02050604050505020204" pitchFamily="18" charset="0"/>
              </a:rPr>
              <a:t> Transformation:</a:t>
            </a:r>
          </a:p>
        </p:txBody>
      </p:sp>
      <p:sp>
        <p:nvSpPr>
          <p:cNvPr id="22" name="Flowchart: Alternate Process 21">
            <a:extLst>
              <a:ext uri="{FF2B5EF4-FFF2-40B4-BE49-F238E27FC236}">
                <a16:creationId xmlns:a16="http://schemas.microsoft.com/office/drawing/2014/main" id="{F30E237B-6B7A-73B7-BD67-74783FAEF297}"/>
              </a:ext>
            </a:extLst>
          </p:cNvPr>
          <p:cNvSpPr/>
          <p:nvPr/>
        </p:nvSpPr>
        <p:spPr>
          <a:xfrm>
            <a:off x="552445" y="4077831"/>
            <a:ext cx="1047755" cy="523980"/>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Bookman Old Style" panose="02050604050505020204" pitchFamily="18" charset="0"/>
              </a:rPr>
              <a:t>X_Train-cleaned</a:t>
            </a:r>
          </a:p>
        </p:txBody>
      </p:sp>
      <p:sp>
        <p:nvSpPr>
          <p:cNvPr id="23" name="Flowchart: Alternate Process 22">
            <a:extLst>
              <a:ext uri="{FF2B5EF4-FFF2-40B4-BE49-F238E27FC236}">
                <a16:creationId xmlns:a16="http://schemas.microsoft.com/office/drawing/2014/main" id="{7612D6DD-90B9-EF29-6F97-2D928B6EC198}"/>
              </a:ext>
            </a:extLst>
          </p:cNvPr>
          <p:cNvSpPr/>
          <p:nvPr/>
        </p:nvSpPr>
        <p:spPr>
          <a:xfrm>
            <a:off x="563703" y="4946847"/>
            <a:ext cx="1025237" cy="523980"/>
          </a:xfrm>
          <a:prstGeom prst="flowChartAlternateProcess">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Bookman Old Style" panose="02050604050505020204" pitchFamily="18" charset="0"/>
              </a:rPr>
              <a:t>X_Test-cleaned</a:t>
            </a:r>
          </a:p>
        </p:txBody>
      </p:sp>
      <p:sp>
        <p:nvSpPr>
          <p:cNvPr id="24" name="Flowchart: Alternate Process 23">
            <a:extLst>
              <a:ext uri="{FF2B5EF4-FFF2-40B4-BE49-F238E27FC236}">
                <a16:creationId xmlns:a16="http://schemas.microsoft.com/office/drawing/2014/main" id="{5E83D043-AA1F-D037-C205-DB98F13B8C77}"/>
              </a:ext>
            </a:extLst>
          </p:cNvPr>
          <p:cNvSpPr/>
          <p:nvPr/>
        </p:nvSpPr>
        <p:spPr>
          <a:xfrm>
            <a:off x="501936" y="1381259"/>
            <a:ext cx="1427021" cy="691554"/>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Bookman Old Style" panose="02050604050505020204" pitchFamily="18" charset="0"/>
              </a:rPr>
              <a:t>X_Train</a:t>
            </a:r>
          </a:p>
        </p:txBody>
      </p:sp>
      <p:sp>
        <p:nvSpPr>
          <p:cNvPr id="25" name="Flowchart: Alternate Process 24">
            <a:extLst>
              <a:ext uri="{FF2B5EF4-FFF2-40B4-BE49-F238E27FC236}">
                <a16:creationId xmlns:a16="http://schemas.microsoft.com/office/drawing/2014/main" id="{8B5F9BF4-5892-5BBB-8A30-E6128050C05A}"/>
              </a:ext>
            </a:extLst>
          </p:cNvPr>
          <p:cNvSpPr/>
          <p:nvPr/>
        </p:nvSpPr>
        <p:spPr>
          <a:xfrm>
            <a:off x="479462" y="2407253"/>
            <a:ext cx="1427021" cy="691554"/>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Bookman Old Style" panose="02050604050505020204" pitchFamily="18" charset="0"/>
              </a:rPr>
              <a:t>X_Test</a:t>
            </a:r>
          </a:p>
        </p:txBody>
      </p:sp>
      <p:sp>
        <p:nvSpPr>
          <p:cNvPr id="26" name="Right Arrow 32">
            <a:extLst>
              <a:ext uri="{FF2B5EF4-FFF2-40B4-BE49-F238E27FC236}">
                <a16:creationId xmlns:a16="http://schemas.microsoft.com/office/drawing/2014/main" id="{895E4292-C611-A1E1-7BA9-88E114AA09B1}"/>
              </a:ext>
            </a:extLst>
          </p:cNvPr>
          <p:cNvSpPr/>
          <p:nvPr/>
        </p:nvSpPr>
        <p:spPr>
          <a:xfrm rot="1144423">
            <a:off x="5338427" y="4746726"/>
            <a:ext cx="1042548" cy="345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Bookman Old Style" panose="02050604050505020204" pitchFamily="18" charset="0"/>
            </a:endParaRPr>
          </a:p>
        </p:txBody>
      </p:sp>
      <p:sp>
        <p:nvSpPr>
          <p:cNvPr id="28" name="Flowchart: Alternate Process 27">
            <a:extLst>
              <a:ext uri="{FF2B5EF4-FFF2-40B4-BE49-F238E27FC236}">
                <a16:creationId xmlns:a16="http://schemas.microsoft.com/office/drawing/2014/main" id="{74EA693C-5920-57DE-6666-070954117080}"/>
              </a:ext>
            </a:extLst>
          </p:cNvPr>
          <p:cNvSpPr/>
          <p:nvPr/>
        </p:nvSpPr>
        <p:spPr>
          <a:xfrm>
            <a:off x="6689631" y="3976924"/>
            <a:ext cx="2355274" cy="70848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ookman Old Style" panose="02050604050505020204" pitchFamily="18" charset="0"/>
              </a:rPr>
              <a:t>X_Train_Transformed</a:t>
            </a:r>
          </a:p>
        </p:txBody>
      </p:sp>
      <p:sp>
        <p:nvSpPr>
          <p:cNvPr id="29" name="Flowchart: Alternate Process 28">
            <a:extLst>
              <a:ext uri="{FF2B5EF4-FFF2-40B4-BE49-F238E27FC236}">
                <a16:creationId xmlns:a16="http://schemas.microsoft.com/office/drawing/2014/main" id="{5584A597-7423-68D9-B180-71A213031672}"/>
              </a:ext>
            </a:extLst>
          </p:cNvPr>
          <p:cNvSpPr/>
          <p:nvPr/>
        </p:nvSpPr>
        <p:spPr>
          <a:xfrm>
            <a:off x="6689631" y="4946847"/>
            <a:ext cx="2355274" cy="70848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ookman Old Style" panose="02050604050505020204" pitchFamily="18" charset="0"/>
              </a:rPr>
              <a:t>X_Test_Transformed</a:t>
            </a:r>
          </a:p>
        </p:txBody>
      </p:sp>
      <p:sp>
        <p:nvSpPr>
          <p:cNvPr id="30" name="Right Arrow 36">
            <a:extLst>
              <a:ext uri="{FF2B5EF4-FFF2-40B4-BE49-F238E27FC236}">
                <a16:creationId xmlns:a16="http://schemas.microsoft.com/office/drawing/2014/main" id="{387381F3-A014-762C-18D7-6656A9FF8FDB}"/>
              </a:ext>
            </a:extLst>
          </p:cNvPr>
          <p:cNvSpPr/>
          <p:nvPr/>
        </p:nvSpPr>
        <p:spPr>
          <a:xfrm rot="20683381">
            <a:off x="5311680" y="4486097"/>
            <a:ext cx="1096042" cy="29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Bookman Old Style" panose="02050604050505020204" pitchFamily="18" charset="0"/>
            </a:endParaRPr>
          </a:p>
        </p:txBody>
      </p:sp>
      <p:sp>
        <p:nvSpPr>
          <p:cNvPr id="31" name="Flowchart: Alternate Process 30">
            <a:extLst>
              <a:ext uri="{FF2B5EF4-FFF2-40B4-BE49-F238E27FC236}">
                <a16:creationId xmlns:a16="http://schemas.microsoft.com/office/drawing/2014/main" id="{8265F57D-79ED-586B-8FF7-FC50534A70D3}"/>
              </a:ext>
            </a:extLst>
          </p:cNvPr>
          <p:cNvSpPr/>
          <p:nvPr/>
        </p:nvSpPr>
        <p:spPr>
          <a:xfrm>
            <a:off x="2767839" y="4404321"/>
            <a:ext cx="2355274" cy="70848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ookman Old Style" panose="02050604050505020204" pitchFamily="18" charset="0"/>
              </a:rPr>
              <a:t>Count vectorizer</a:t>
            </a:r>
          </a:p>
        </p:txBody>
      </p:sp>
      <p:sp>
        <p:nvSpPr>
          <p:cNvPr id="34" name="Right Brace 33">
            <a:extLst>
              <a:ext uri="{FF2B5EF4-FFF2-40B4-BE49-F238E27FC236}">
                <a16:creationId xmlns:a16="http://schemas.microsoft.com/office/drawing/2014/main" id="{1CEA09AB-B61B-8EA4-7DD4-4529196D445B}"/>
              </a:ext>
            </a:extLst>
          </p:cNvPr>
          <p:cNvSpPr/>
          <p:nvPr/>
        </p:nvSpPr>
        <p:spPr>
          <a:xfrm>
            <a:off x="2012938" y="1636710"/>
            <a:ext cx="568957" cy="13982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C762E7E4-8C6B-9A90-A0B6-8EB28BE49C38}"/>
              </a:ext>
            </a:extLst>
          </p:cNvPr>
          <p:cNvSpPr/>
          <p:nvPr/>
        </p:nvSpPr>
        <p:spPr>
          <a:xfrm>
            <a:off x="1978528" y="4145174"/>
            <a:ext cx="288454" cy="12127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latin typeface="Bookman Old Style" panose="02050604050505020204" pitchFamily="18" charset="0"/>
            </a:endParaRPr>
          </a:p>
        </p:txBody>
      </p:sp>
      <p:sp>
        <p:nvSpPr>
          <p:cNvPr id="38" name="TextBox 37">
            <a:extLst>
              <a:ext uri="{FF2B5EF4-FFF2-40B4-BE49-F238E27FC236}">
                <a16:creationId xmlns:a16="http://schemas.microsoft.com/office/drawing/2014/main" id="{CCE9F290-870A-0854-EA76-27BB6CB27A00}"/>
              </a:ext>
            </a:extLst>
          </p:cNvPr>
          <p:cNvSpPr txBox="1"/>
          <p:nvPr/>
        </p:nvSpPr>
        <p:spPr>
          <a:xfrm>
            <a:off x="479461" y="727314"/>
            <a:ext cx="3272731"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tx1"/>
                </a:solidFill>
                <a:latin typeface="Bookman Old Style" panose="02050604050505020204" pitchFamily="18" charset="0"/>
              </a:rPr>
              <a:t>Data Cleaning:</a:t>
            </a:r>
            <a:endParaRPr lang="en-IN" sz="24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47672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6DC2-F3AD-2924-E1E3-7450411D1266}"/>
              </a:ext>
            </a:extLst>
          </p:cNvPr>
          <p:cNvSpPr>
            <a:spLocks noGrp="1"/>
          </p:cNvSpPr>
          <p:nvPr>
            <p:ph type="title"/>
          </p:nvPr>
        </p:nvSpPr>
        <p:spPr>
          <a:xfrm>
            <a:off x="440871" y="95023"/>
            <a:ext cx="10515600" cy="1325563"/>
          </a:xfrm>
        </p:spPr>
        <p:txBody>
          <a:bodyPr/>
          <a:lstStyle/>
          <a:p>
            <a:r>
              <a:rPr lang="en-US" dirty="0">
                <a:solidFill>
                  <a:srgbClr val="FF0000"/>
                </a:solidFill>
                <a:latin typeface="Bookman Old Style" panose="02050604050505020204" pitchFamily="18" charset="0"/>
              </a:rPr>
              <a:t>Model Building</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1167AA1E-8E9B-27BD-B0D0-2493D6A9F497}"/>
              </a:ext>
            </a:extLst>
          </p:cNvPr>
          <p:cNvSpPr>
            <a:spLocks noGrp="1"/>
          </p:cNvSpPr>
          <p:nvPr>
            <p:ph type="body" idx="1"/>
          </p:nvPr>
        </p:nvSpPr>
        <p:spPr>
          <a:xfrm>
            <a:off x="440871" y="1420586"/>
            <a:ext cx="10912929" cy="4756377"/>
          </a:xfrm>
        </p:spPr>
        <p:txBody>
          <a:bodyPr>
            <a:normAutofit fontScale="92500" lnSpcReduction="20000"/>
          </a:bodyPr>
          <a:lstStyle/>
          <a:p>
            <a:r>
              <a:rPr lang="en-US" dirty="0"/>
              <a:t>As  Score  is provided in the data (labeled ) and score is  a discreate value  , which can be classified  , </a:t>
            </a:r>
            <a:endParaRPr lang="en-IN" dirty="0"/>
          </a:p>
          <a:p>
            <a:r>
              <a:rPr lang="en-IN" dirty="0"/>
              <a:t> We used supervised learning  technique,  The classification  algorithms.</a:t>
            </a:r>
          </a:p>
          <a:p>
            <a:pPr marL="0" indent="0">
              <a:buNone/>
            </a:pPr>
            <a:r>
              <a:rPr lang="en-IN" dirty="0"/>
              <a:t>The algorithms tested :</a:t>
            </a:r>
          </a:p>
          <a:p>
            <a:pPr marL="514350" indent="-514350">
              <a:buFont typeface="+mj-lt"/>
              <a:buAutoNum type="arabicPeriod"/>
            </a:pPr>
            <a:r>
              <a:rPr lang="en-IN" dirty="0"/>
              <a:t>Logistic Regression</a:t>
            </a:r>
          </a:p>
          <a:p>
            <a:pPr marL="514350" indent="-514350">
              <a:buFont typeface="+mj-lt"/>
              <a:buAutoNum type="arabicPeriod"/>
            </a:pPr>
            <a:r>
              <a:rPr lang="en-IN" dirty="0"/>
              <a:t>Decision Tree</a:t>
            </a:r>
          </a:p>
          <a:p>
            <a:pPr marL="514350" indent="-514350">
              <a:buFont typeface="+mj-lt"/>
              <a:buAutoNum type="arabicPeriod"/>
            </a:pPr>
            <a:r>
              <a:rPr lang="en-IN" dirty="0"/>
              <a:t>Random Forest</a:t>
            </a:r>
          </a:p>
          <a:p>
            <a:pPr marL="514350" indent="-514350">
              <a:buFont typeface="+mj-lt"/>
              <a:buAutoNum type="arabicPeriod"/>
            </a:pPr>
            <a:r>
              <a:rPr lang="en-IN" dirty="0"/>
              <a:t>Naïve Bayes</a:t>
            </a:r>
          </a:p>
          <a:p>
            <a:pPr marL="514350" indent="-514350">
              <a:buFont typeface="+mj-lt"/>
              <a:buAutoNum type="arabicPeriod"/>
            </a:pPr>
            <a:r>
              <a:rPr lang="en-IN" dirty="0"/>
              <a:t>K – Nearest  Neighbour</a:t>
            </a:r>
          </a:p>
          <a:p>
            <a:pPr marL="514350" indent="-514350">
              <a:buFont typeface="+mj-lt"/>
              <a:buAutoNum type="arabicPeriod"/>
            </a:pPr>
            <a:r>
              <a:rPr lang="en-IN" dirty="0"/>
              <a:t>Ada Booster</a:t>
            </a:r>
          </a:p>
          <a:p>
            <a:pPr marL="514350" indent="-514350">
              <a:buFont typeface="+mj-lt"/>
              <a:buAutoNum type="arabicPeriod"/>
            </a:pPr>
            <a:r>
              <a:rPr lang="en-IN" dirty="0"/>
              <a:t>Gradient Boosting</a:t>
            </a:r>
          </a:p>
          <a:p>
            <a:endParaRPr lang="en-IN" dirty="0"/>
          </a:p>
        </p:txBody>
      </p:sp>
    </p:spTree>
    <p:extLst>
      <p:ext uri="{BB962C8B-B14F-4D97-AF65-F5344CB8AC3E}">
        <p14:creationId xmlns:p14="http://schemas.microsoft.com/office/powerpoint/2010/main" val="393341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FEAC-5523-9D82-991A-956551B70E48}"/>
              </a:ext>
            </a:extLst>
          </p:cNvPr>
          <p:cNvSpPr>
            <a:spLocks noGrp="1"/>
          </p:cNvSpPr>
          <p:nvPr>
            <p:ph type="title"/>
          </p:nvPr>
        </p:nvSpPr>
        <p:spPr/>
        <p:txBody>
          <a:bodyPr/>
          <a:lstStyle/>
          <a:p>
            <a:r>
              <a:rPr lang="en-US" dirty="0">
                <a:solidFill>
                  <a:srgbClr val="FF0000"/>
                </a:solidFill>
              </a:rPr>
              <a:t>Model Evaluation </a:t>
            </a:r>
            <a:endParaRPr lang="en-IN" dirty="0">
              <a:solidFill>
                <a:srgbClr val="FF0000"/>
              </a:solidFill>
            </a:endParaRPr>
          </a:p>
        </p:txBody>
      </p:sp>
      <p:sp>
        <p:nvSpPr>
          <p:cNvPr id="3" name="Content Placeholder 2">
            <a:extLst>
              <a:ext uri="{FF2B5EF4-FFF2-40B4-BE49-F238E27FC236}">
                <a16:creationId xmlns:a16="http://schemas.microsoft.com/office/drawing/2014/main" id="{F583F863-538E-9479-5A6F-35234AB4095B}"/>
              </a:ext>
            </a:extLst>
          </p:cNvPr>
          <p:cNvSpPr>
            <a:spLocks noGrp="1"/>
          </p:cNvSpPr>
          <p:nvPr>
            <p:ph type="body" idx="1"/>
          </p:nvPr>
        </p:nvSpPr>
        <p:spPr>
          <a:xfrm>
            <a:off x="838200" y="1662339"/>
            <a:ext cx="10515600" cy="4351338"/>
          </a:xfrm>
        </p:spPr>
        <p:txBody>
          <a:bodyPr/>
          <a:lstStyle/>
          <a:p>
            <a:r>
              <a:rPr lang="en-US" dirty="0"/>
              <a:t>As Classification Model  is  used ,  Accuracy is used for Evaluation.</a:t>
            </a:r>
          </a:p>
          <a:p>
            <a:r>
              <a:rPr lang="en-US" dirty="0"/>
              <a:t>Other evaluation methods :  </a:t>
            </a:r>
          </a:p>
          <a:p>
            <a:pPr lvl="1"/>
            <a:r>
              <a:rPr lang="en-US" dirty="0"/>
              <a:t>Confusion Matrix </a:t>
            </a:r>
          </a:p>
          <a:p>
            <a:pPr lvl="1"/>
            <a:r>
              <a:rPr lang="en-US" dirty="0"/>
              <a:t>Precision  vs Recall</a:t>
            </a:r>
          </a:p>
          <a:p>
            <a:pPr lvl="1"/>
            <a:r>
              <a:rPr lang="en-US" dirty="0"/>
              <a:t>ROC Curve (Receiver Operating Characteristics )</a:t>
            </a:r>
          </a:p>
          <a:p>
            <a:pPr lvl="1"/>
            <a:r>
              <a:rPr lang="en-US" dirty="0"/>
              <a:t>F1 Score</a:t>
            </a:r>
          </a:p>
          <a:p>
            <a:pPr lvl="1"/>
            <a:r>
              <a:rPr lang="en-US" dirty="0"/>
              <a:t>Log-Loss</a:t>
            </a:r>
          </a:p>
          <a:p>
            <a:pPr marL="457200" lvl="1" indent="0">
              <a:buNone/>
            </a:pPr>
            <a:r>
              <a:rPr lang="en-US" dirty="0"/>
              <a:t> </a:t>
            </a:r>
            <a:endParaRPr lang="en-IN" dirty="0"/>
          </a:p>
        </p:txBody>
      </p:sp>
    </p:spTree>
    <p:extLst>
      <p:ext uri="{BB962C8B-B14F-4D97-AF65-F5344CB8AC3E}">
        <p14:creationId xmlns:p14="http://schemas.microsoft.com/office/powerpoint/2010/main" val="294087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BFAA-DE17-B91B-B2CE-6BF2C687D25B}"/>
              </a:ext>
            </a:extLst>
          </p:cNvPr>
          <p:cNvSpPr>
            <a:spLocks noGrp="1"/>
          </p:cNvSpPr>
          <p:nvPr>
            <p:ph type="title"/>
          </p:nvPr>
        </p:nvSpPr>
        <p:spPr/>
        <p:txBody>
          <a:bodyPr>
            <a:normAutofit/>
          </a:bodyPr>
          <a:lstStyle/>
          <a:p>
            <a:r>
              <a:rPr lang="en-US" dirty="0">
                <a:solidFill>
                  <a:srgbClr val="00B050"/>
                </a:solidFill>
              </a:rPr>
              <a:t>Model with Random Forest Algorithm predicted with an accuracy of 89.52%.</a:t>
            </a:r>
            <a:endParaRPr lang="en-IN" dirty="0">
              <a:solidFill>
                <a:srgbClr val="00B050"/>
              </a:solidFill>
            </a:endParaRPr>
          </a:p>
        </p:txBody>
      </p:sp>
      <p:pic>
        <p:nvPicPr>
          <p:cNvPr id="4" name="Content Placeholder 3">
            <a:extLst>
              <a:ext uri="{FF2B5EF4-FFF2-40B4-BE49-F238E27FC236}">
                <a16:creationId xmlns:a16="http://schemas.microsoft.com/office/drawing/2014/main" id="{312949F4-42E1-A436-133F-4945F78D24DD}"/>
              </a:ext>
            </a:extLst>
          </p:cNvPr>
          <p:cNvPicPr>
            <a:picLocks noGrp="1" noChangeAspect="1"/>
          </p:cNvPicPr>
          <p:nvPr>
            <p:ph idx="4294967295"/>
          </p:nvPr>
        </p:nvPicPr>
        <p:blipFill rotWithShape="1">
          <a:blip r:embed="rId2"/>
          <a:srcRect l="10538" t="1039"/>
          <a:stretch/>
        </p:blipFill>
        <p:spPr>
          <a:xfrm>
            <a:off x="1292772" y="1912883"/>
            <a:ext cx="3881438" cy="4306147"/>
          </a:xfrm>
          <a:prstGeom prst="rect">
            <a:avLst/>
          </a:prstGeom>
        </p:spPr>
      </p:pic>
      <p:pic>
        <p:nvPicPr>
          <p:cNvPr id="4098" name="Picture 2">
            <a:extLst>
              <a:ext uri="{FF2B5EF4-FFF2-40B4-BE49-F238E27FC236}">
                <a16:creationId xmlns:a16="http://schemas.microsoft.com/office/drawing/2014/main" id="{CC808635-DDB6-57FB-A7B7-4D199E007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770" y="2122714"/>
            <a:ext cx="5958030" cy="384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6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8CC3-55C3-15B7-0B06-9107CD003B97}"/>
              </a:ext>
            </a:extLst>
          </p:cNvPr>
          <p:cNvSpPr>
            <a:spLocks noGrp="1"/>
          </p:cNvSpPr>
          <p:nvPr>
            <p:ph type="title"/>
          </p:nvPr>
        </p:nvSpPr>
        <p:spPr/>
        <p:txBody>
          <a:bodyPr/>
          <a:lstStyle/>
          <a:p>
            <a:r>
              <a:rPr lang="en-US" u="sng" dirty="0">
                <a:solidFill>
                  <a:srgbClr val="FF0000"/>
                </a:solidFill>
                <a:latin typeface="Bookman Old Style" panose="02050604050505020204" pitchFamily="18" charset="0"/>
              </a:rPr>
              <a:t>Conclusion</a:t>
            </a:r>
            <a:endParaRPr lang="en-IN" u="sng"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D685B360-0699-25AD-5724-71ABD791866B}"/>
              </a:ext>
            </a:extLst>
          </p:cNvPr>
          <p:cNvSpPr>
            <a:spLocks noGrp="1"/>
          </p:cNvSpPr>
          <p:nvPr>
            <p:ph type="body" idx="1"/>
          </p:nvPr>
        </p:nvSpPr>
        <p:spPr/>
        <p:txBody>
          <a:bodyPr/>
          <a:lstStyle/>
          <a:p>
            <a:r>
              <a:rPr lang="en-US" dirty="0"/>
              <a:t>From the given data of Reviews , </a:t>
            </a:r>
            <a:r>
              <a:rPr lang="en-US" dirty="0">
                <a:solidFill>
                  <a:srgbClr val="00B050"/>
                </a:solidFill>
              </a:rPr>
              <a:t>78</a:t>
            </a:r>
            <a:r>
              <a:rPr lang="en-US" dirty="0"/>
              <a:t>% had  given Positive Score (</a:t>
            </a:r>
            <a:r>
              <a:rPr lang="en-US" dirty="0">
                <a:solidFill>
                  <a:srgbClr val="00B050"/>
                </a:solidFill>
              </a:rPr>
              <a:t>1</a:t>
            </a:r>
            <a:r>
              <a:rPr lang="en-US" dirty="0"/>
              <a:t>).</a:t>
            </a:r>
          </a:p>
          <a:p>
            <a:r>
              <a:rPr lang="en-US" dirty="0"/>
              <a:t>Reviewers expressed positive sentiment through words </a:t>
            </a:r>
          </a:p>
          <a:p>
            <a:pPr lvl="1"/>
            <a:r>
              <a:rPr lang="en-US" dirty="0"/>
              <a:t>‘</a:t>
            </a:r>
            <a:r>
              <a:rPr lang="en-US" dirty="0">
                <a:solidFill>
                  <a:srgbClr val="00B050"/>
                </a:solidFill>
              </a:rPr>
              <a:t>delicious</a:t>
            </a:r>
            <a:r>
              <a:rPr lang="en-US" dirty="0"/>
              <a:t> ’, </a:t>
            </a:r>
            <a:r>
              <a:rPr lang="en-US" dirty="0">
                <a:solidFill>
                  <a:srgbClr val="00B050"/>
                </a:solidFill>
              </a:rPr>
              <a:t>’yummy</a:t>
            </a:r>
            <a:r>
              <a:rPr lang="en-US" dirty="0"/>
              <a:t>’, </a:t>
            </a:r>
            <a:r>
              <a:rPr lang="en-US" dirty="0">
                <a:solidFill>
                  <a:srgbClr val="00B050"/>
                </a:solidFill>
              </a:rPr>
              <a:t>’perfect</a:t>
            </a:r>
            <a:r>
              <a:rPr lang="en-US" dirty="0"/>
              <a:t>’, </a:t>
            </a:r>
            <a:r>
              <a:rPr lang="en-US" dirty="0">
                <a:solidFill>
                  <a:srgbClr val="00B050"/>
                </a:solidFill>
              </a:rPr>
              <a:t>’tasty</a:t>
            </a:r>
            <a:r>
              <a:rPr lang="en-US" dirty="0"/>
              <a:t>’, </a:t>
            </a:r>
            <a:r>
              <a:rPr lang="en-US" dirty="0">
                <a:solidFill>
                  <a:srgbClr val="00B050"/>
                </a:solidFill>
              </a:rPr>
              <a:t>’great</a:t>
            </a:r>
            <a:r>
              <a:rPr lang="en-US" dirty="0"/>
              <a:t> ‘ and many other  adjectives. </a:t>
            </a:r>
            <a:endParaRPr lang="en-IN" dirty="0"/>
          </a:p>
          <a:p>
            <a:r>
              <a:rPr lang="en-US" dirty="0"/>
              <a:t>Reviewers expressed  negative sentiment through words</a:t>
            </a:r>
          </a:p>
          <a:p>
            <a:pPr lvl="1"/>
            <a:r>
              <a:rPr lang="en-US" dirty="0"/>
              <a:t>‘</a:t>
            </a:r>
            <a:r>
              <a:rPr lang="en-US" dirty="0">
                <a:solidFill>
                  <a:srgbClr val="00B050"/>
                </a:solidFill>
              </a:rPr>
              <a:t>disappointment</a:t>
            </a:r>
            <a:r>
              <a:rPr lang="en-US" dirty="0"/>
              <a:t>’,  ‘</a:t>
            </a:r>
            <a:r>
              <a:rPr lang="en-US" dirty="0">
                <a:solidFill>
                  <a:srgbClr val="00B050"/>
                </a:solidFill>
              </a:rPr>
              <a:t>terrible</a:t>
            </a:r>
            <a:r>
              <a:rPr lang="en-US" dirty="0"/>
              <a:t>’ , ‘</a:t>
            </a:r>
            <a:r>
              <a:rPr lang="en-US" dirty="0">
                <a:solidFill>
                  <a:srgbClr val="00B050"/>
                </a:solidFill>
              </a:rPr>
              <a:t>bland</a:t>
            </a:r>
            <a:r>
              <a:rPr lang="en-US" dirty="0"/>
              <a:t>’ , ‘</a:t>
            </a:r>
            <a:r>
              <a:rPr lang="en-US" dirty="0">
                <a:solidFill>
                  <a:srgbClr val="00B050"/>
                </a:solidFill>
              </a:rPr>
              <a:t>yuck</a:t>
            </a:r>
            <a:r>
              <a:rPr lang="en-US" dirty="0"/>
              <a:t>’, ‘ </a:t>
            </a:r>
            <a:r>
              <a:rPr lang="en-US" dirty="0">
                <a:solidFill>
                  <a:srgbClr val="00B050"/>
                </a:solidFill>
              </a:rPr>
              <a:t>expensive</a:t>
            </a:r>
            <a:r>
              <a:rPr lang="en-US" dirty="0"/>
              <a:t>‘ , ‘</a:t>
            </a:r>
            <a:r>
              <a:rPr lang="en-US" dirty="0" err="1">
                <a:solidFill>
                  <a:srgbClr val="00B050"/>
                </a:solidFill>
              </a:rPr>
              <a:t>china</a:t>
            </a:r>
            <a:r>
              <a:rPr lang="en-US" dirty="0"/>
              <a:t>’.</a:t>
            </a:r>
          </a:p>
          <a:p>
            <a:r>
              <a:rPr lang="en-US" dirty="0"/>
              <a:t> </a:t>
            </a:r>
            <a:r>
              <a:rPr lang="en-US" dirty="0">
                <a:solidFill>
                  <a:srgbClr val="00B050"/>
                </a:solidFill>
              </a:rPr>
              <a:t>Random Forest  </a:t>
            </a:r>
            <a:r>
              <a:rPr lang="en-US" dirty="0"/>
              <a:t>Classifier Algorithm proves to be the best for the Prediction  ML Model .</a:t>
            </a:r>
          </a:p>
          <a:p>
            <a:endParaRPr lang="en-IN" dirty="0"/>
          </a:p>
        </p:txBody>
      </p:sp>
    </p:spTree>
    <p:extLst>
      <p:ext uri="{BB962C8B-B14F-4D97-AF65-F5344CB8AC3E}">
        <p14:creationId xmlns:p14="http://schemas.microsoft.com/office/powerpoint/2010/main" val="320219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17A2-9081-9D69-E537-8102687B6371}"/>
              </a:ext>
            </a:extLst>
          </p:cNvPr>
          <p:cNvSpPr>
            <a:spLocks noGrp="1"/>
          </p:cNvSpPr>
          <p:nvPr>
            <p:ph type="title"/>
          </p:nvPr>
        </p:nvSpPr>
        <p:spPr/>
        <p:txBody>
          <a:bodyPr>
            <a:normAutofit/>
          </a:bodyPr>
          <a:lstStyle/>
          <a:p>
            <a:r>
              <a:rPr lang="en-US" sz="4400" dirty="0">
                <a:solidFill>
                  <a:srgbClr val="FF0000"/>
                </a:solidFill>
                <a:latin typeface="Bookman Old Style" panose="02050604050505020204" pitchFamily="18" charset="0"/>
                <a:ea typeface="Microsoft Sans Serif" panose="020B0604020202020204" pitchFamily="34" charset="0"/>
                <a:cs typeface="Microsoft Sans Serif" panose="020B0604020202020204" pitchFamily="34" charset="0"/>
              </a:rPr>
              <a:t>Challenges  faced</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03065F08-FA59-1650-42AD-F59C1C5732C4}"/>
              </a:ext>
            </a:extLst>
          </p:cNvPr>
          <p:cNvSpPr>
            <a:spLocks noGrp="1"/>
          </p:cNvSpPr>
          <p:nvPr>
            <p:ph type="body" idx="1"/>
          </p:nvPr>
        </p:nvSpPr>
        <p:spPr/>
        <p:txBody>
          <a:bodyPr/>
          <a:lstStyle/>
          <a:p>
            <a:r>
              <a:rPr lang="en-US" dirty="0"/>
              <a:t>Due to the vast data  and  long length text in Review , we used Review summary  as an Input Variable.</a:t>
            </a:r>
          </a:p>
          <a:p>
            <a:endParaRPr lang="en-IN" dirty="0"/>
          </a:p>
        </p:txBody>
      </p:sp>
    </p:spTree>
    <p:extLst>
      <p:ext uri="{BB962C8B-B14F-4D97-AF65-F5344CB8AC3E}">
        <p14:creationId xmlns:p14="http://schemas.microsoft.com/office/powerpoint/2010/main" val="2605467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Google Shape;116;p5">
            <a:extLst>
              <a:ext uri="{FF2B5EF4-FFF2-40B4-BE49-F238E27FC236}">
                <a16:creationId xmlns:a16="http://schemas.microsoft.com/office/drawing/2014/main" id="{177C38E1-8EDF-C705-FE1F-99C5E77167CF}"/>
              </a:ext>
            </a:extLst>
          </p:cNvPr>
          <p:cNvPicPr preferRelativeResize="0"/>
          <p:nvPr/>
        </p:nvPicPr>
        <p:blipFill rotWithShape="1">
          <a:blip r:embed="rId3">
            <a:alphaModFix/>
          </a:blip>
          <a:srcRect/>
          <a:stretch/>
        </p:blipFill>
        <p:spPr>
          <a:xfrm>
            <a:off x="4541178" y="4006920"/>
            <a:ext cx="3154621" cy="1407610"/>
          </a:xfrm>
          <a:prstGeom prst="rect">
            <a:avLst/>
          </a:prstGeom>
          <a:noFill/>
          <a:ln>
            <a:noFill/>
          </a:ln>
        </p:spPr>
      </p:pic>
    </p:spTree>
    <p:extLst>
      <p:ext uri="{BB962C8B-B14F-4D97-AF65-F5344CB8AC3E}">
        <p14:creationId xmlns:p14="http://schemas.microsoft.com/office/powerpoint/2010/main" val="261839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3442-480E-E088-D197-8D4130DA673A}"/>
              </a:ext>
            </a:extLst>
          </p:cNvPr>
          <p:cNvSpPr>
            <a:spLocks noGrp="1"/>
          </p:cNvSpPr>
          <p:nvPr>
            <p:ph type="title"/>
          </p:nvPr>
        </p:nvSpPr>
        <p:spPr>
          <a:xfrm>
            <a:off x="536027" y="102338"/>
            <a:ext cx="10515600" cy="1325563"/>
          </a:xfrm>
        </p:spPr>
        <p:txBody>
          <a:bodyPr/>
          <a:lstStyle/>
          <a:p>
            <a:r>
              <a:rPr lang="en-US" dirty="0">
                <a:solidFill>
                  <a:srgbClr val="FF0000"/>
                </a:solidFill>
                <a:latin typeface="Bookman Old Style" panose="02050604050505020204" pitchFamily="18" charset="0"/>
              </a:rPr>
              <a:t>Machine</a:t>
            </a:r>
            <a:r>
              <a:rPr lang="en-US" dirty="0">
                <a:solidFill>
                  <a:srgbClr val="FF0000"/>
                </a:solidFill>
              </a:rPr>
              <a:t> </a:t>
            </a:r>
            <a:r>
              <a:rPr lang="en-US" dirty="0">
                <a:solidFill>
                  <a:srgbClr val="FF0000"/>
                </a:solidFill>
                <a:latin typeface="Bookman Old Style" panose="02050604050505020204" pitchFamily="18" charset="0"/>
              </a:rPr>
              <a:t>Learning</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BBE6553B-EA29-2335-0FE4-C6FC8845CF7C}"/>
              </a:ext>
            </a:extLst>
          </p:cNvPr>
          <p:cNvSpPr>
            <a:spLocks noGrp="1"/>
          </p:cNvSpPr>
          <p:nvPr>
            <p:ph type="body" idx="1"/>
          </p:nvPr>
        </p:nvSpPr>
        <p:spPr>
          <a:xfrm>
            <a:off x="0" y="1552356"/>
            <a:ext cx="10515600" cy="4351338"/>
          </a:xfrm>
        </p:spPr>
        <p:txBody>
          <a:bodyPr/>
          <a:lstStyle/>
          <a:p>
            <a:r>
              <a:rPr lang="en-US" dirty="0"/>
              <a:t>Machine learning is a branch of artificial intelligence (AI) and computer science which focuses on the use of data and algorithms to imitate the way that humans learn, gradually improving its accuracy.</a:t>
            </a:r>
          </a:p>
          <a:p>
            <a:endParaRPr lang="en-US" dirty="0"/>
          </a:p>
          <a:p>
            <a:r>
              <a:rPr lang="en-US" dirty="0">
                <a:solidFill>
                  <a:srgbClr val="FF0000"/>
                </a:solidFill>
              </a:rPr>
              <a:t>Why Machine Learning ? </a:t>
            </a:r>
          </a:p>
          <a:p>
            <a:pPr marL="457200" lvl="1" indent="0" algn="just">
              <a:buNone/>
            </a:pPr>
            <a:r>
              <a:rPr lang="en-US" dirty="0"/>
              <a:t>Machine learning is important because it gives enterprises a view of trends in customer behavior and business operational patterns, as well as supports the development of new products.</a:t>
            </a:r>
            <a:endParaRPr lang="en-IN" dirty="0"/>
          </a:p>
        </p:txBody>
      </p:sp>
    </p:spTree>
    <p:extLst>
      <p:ext uri="{BB962C8B-B14F-4D97-AF65-F5344CB8AC3E}">
        <p14:creationId xmlns:p14="http://schemas.microsoft.com/office/powerpoint/2010/main" val="298403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89F5-005C-EA3D-3D20-CD5B95888BCB}"/>
              </a:ext>
            </a:extLst>
          </p:cNvPr>
          <p:cNvSpPr>
            <a:spLocks noGrp="1"/>
          </p:cNvSpPr>
          <p:nvPr>
            <p:ph type="title"/>
          </p:nvPr>
        </p:nvSpPr>
        <p:spPr>
          <a:xfrm>
            <a:off x="512380" y="0"/>
            <a:ext cx="10515600" cy="1325563"/>
          </a:xfrm>
        </p:spPr>
        <p:txBody>
          <a:bodyPr/>
          <a:lstStyle/>
          <a:p>
            <a:r>
              <a:rPr lang="en-US" dirty="0">
                <a:solidFill>
                  <a:srgbClr val="FF0000"/>
                </a:solidFill>
                <a:latin typeface="Bookman Old Style" panose="02050604050505020204" pitchFamily="18" charset="0"/>
              </a:rPr>
              <a:t>Project life cycle of Machine Learning:</a:t>
            </a:r>
            <a:endParaRPr lang="en-IN" dirty="0">
              <a:solidFill>
                <a:srgbClr val="FF0000"/>
              </a:solidFill>
              <a:latin typeface="Bookman Old Style" panose="02050604050505020204" pitchFamily="18" charset="0"/>
            </a:endParaRPr>
          </a:p>
        </p:txBody>
      </p:sp>
      <p:graphicFrame>
        <p:nvGraphicFramePr>
          <p:cNvPr id="4" name="Diagram 3">
            <a:extLst>
              <a:ext uri="{FF2B5EF4-FFF2-40B4-BE49-F238E27FC236}">
                <a16:creationId xmlns:a16="http://schemas.microsoft.com/office/drawing/2014/main" id="{94115B44-6175-079D-3CE8-44DCE0CC84F8}"/>
              </a:ext>
            </a:extLst>
          </p:cNvPr>
          <p:cNvGraphicFramePr/>
          <p:nvPr>
            <p:extLst>
              <p:ext uri="{D42A27DB-BD31-4B8C-83A1-F6EECF244321}">
                <p14:modId xmlns:p14="http://schemas.microsoft.com/office/powerpoint/2010/main" val="2619478149"/>
              </p:ext>
            </p:extLst>
          </p:nvPr>
        </p:nvGraphicFramePr>
        <p:xfrm>
          <a:off x="1590023" y="978999"/>
          <a:ext cx="817708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06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D356-C369-9061-55C4-A4A6D132FF2E}"/>
              </a:ext>
            </a:extLst>
          </p:cNvPr>
          <p:cNvSpPr>
            <a:spLocks noGrp="1"/>
          </p:cNvSpPr>
          <p:nvPr>
            <p:ph type="title"/>
          </p:nvPr>
        </p:nvSpPr>
        <p:spPr>
          <a:xfrm>
            <a:off x="326571" y="176666"/>
            <a:ext cx="10515600" cy="1325563"/>
          </a:xfrm>
        </p:spPr>
        <p:txBody>
          <a:bodyPr/>
          <a:lstStyle/>
          <a:p>
            <a:r>
              <a:rPr lang="en-US" dirty="0">
                <a:solidFill>
                  <a:srgbClr val="FF0000"/>
                </a:solidFill>
                <a:latin typeface="Bookman Old Style" panose="02050604050505020204" pitchFamily="18" charset="0"/>
              </a:rPr>
              <a:t>Machine Learning Methods</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BEAEF65F-9749-E6F0-5D53-73E76E1236D2}"/>
              </a:ext>
            </a:extLst>
          </p:cNvPr>
          <p:cNvSpPr>
            <a:spLocks noGrp="1"/>
          </p:cNvSpPr>
          <p:nvPr>
            <p:ph type="body" idx="1"/>
          </p:nvPr>
        </p:nvSpPr>
        <p:spPr>
          <a:xfrm>
            <a:off x="326571" y="1502229"/>
            <a:ext cx="11027229" cy="4674734"/>
          </a:xfrm>
        </p:spPr>
        <p:txBody>
          <a:bodyPr>
            <a:normAutofit lnSpcReduction="10000"/>
          </a:bodyPr>
          <a:lstStyle/>
          <a:p>
            <a:pPr marL="0" indent="0">
              <a:buNone/>
            </a:pPr>
            <a:r>
              <a:rPr lang="en-US" dirty="0"/>
              <a:t> </a:t>
            </a:r>
            <a:r>
              <a:rPr lang="en-US" dirty="0">
                <a:solidFill>
                  <a:srgbClr val="00B050"/>
                </a:solidFill>
              </a:rPr>
              <a:t>Supervised Machine Learning  :   </a:t>
            </a:r>
          </a:p>
          <a:p>
            <a:r>
              <a:rPr lang="en-US" dirty="0"/>
              <a:t>when  labeled datasets  are  used to train algorithms to classify data or predict outcomes accurately.</a:t>
            </a:r>
            <a:endParaRPr lang="en-IN" dirty="0"/>
          </a:p>
          <a:p>
            <a:pPr lvl="1"/>
            <a:r>
              <a:rPr lang="en-IN" dirty="0"/>
              <a:t>Classifying spam  mails from your inbox. </a:t>
            </a:r>
          </a:p>
          <a:p>
            <a:pPr lvl="1"/>
            <a:r>
              <a:rPr lang="en-IN" dirty="0"/>
              <a:t>Reducing customer churn</a:t>
            </a:r>
          </a:p>
          <a:p>
            <a:pPr lvl="1"/>
            <a:r>
              <a:rPr lang="en-IN" dirty="0"/>
              <a:t>Fraud detection</a:t>
            </a:r>
          </a:p>
          <a:p>
            <a:r>
              <a:rPr lang="en-US" dirty="0"/>
              <a:t> Methods used in supervised learning include neural networks, naïve bayes, linear regression, logistic regression, random forest, and support vector machine (SVM).</a:t>
            </a:r>
          </a:p>
          <a:p>
            <a:pPr marL="0" indent="0">
              <a:buNone/>
            </a:pPr>
            <a:r>
              <a:rPr lang="en-US" dirty="0">
                <a:solidFill>
                  <a:srgbClr val="00B050"/>
                </a:solidFill>
              </a:rPr>
              <a:t>Unsupervised Machine Learning : </a:t>
            </a:r>
            <a:r>
              <a:rPr lang="en-US" dirty="0">
                <a:solidFill>
                  <a:schemeClr val="tx1">
                    <a:lumMod val="95000"/>
                    <a:lumOff val="5000"/>
                  </a:schemeClr>
                </a:solidFill>
              </a:rPr>
              <a:t>uses machine learning algorithms to analyze and cluster unlabeled datasets.</a:t>
            </a:r>
            <a:endParaRPr lang="en-IN" dirty="0">
              <a:solidFill>
                <a:schemeClr val="tx1">
                  <a:lumMod val="95000"/>
                  <a:lumOff val="5000"/>
                </a:schemeClr>
              </a:solidFill>
            </a:endParaRPr>
          </a:p>
          <a:p>
            <a:endParaRPr lang="en-IN" dirty="0"/>
          </a:p>
          <a:p>
            <a:pPr lvl="1"/>
            <a:endParaRPr lang="en-US" dirty="0"/>
          </a:p>
        </p:txBody>
      </p:sp>
    </p:spTree>
    <p:extLst>
      <p:ext uri="{BB962C8B-B14F-4D97-AF65-F5344CB8AC3E}">
        <p14:creationId xmlns:p14="http://schemas.microsoft.com/office/powerpoint/2010/main" val="129037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B4476-6424-B36F-59CB-5F2C413AB609}"/>
              </a:ext>
            </a:extLst>
          </p:cNvPr>
          <p:cNvSpPr>
            <a:spLocks noGrp="1"/>
          </p:cNvSpPr>
          <p:nvPr>
            <p:ph type="body" idx="1"/>
          </p:nvPr>
        </p:nvSpPr>
        <p:spPr>
          <a:xfrm>
            <a:off x="436335" y="237522"/>
            <a:ext cx="10286093" cy="6278258"/>
          </a:xfrm>
        </p:spPr>
        <p:txBody>
          <a:bodyPr>
            <a:normAutofit fontScale="77500" lnSpcReduction="20000"/>
          </a:bodyPr>
          <a:lstStyle/>
          <a:p>
            <a:pPr marL="114300" indent="0">
              <a:buNone/>
            </a:pPr>
            <a:r>
              <a:rPr lang="en-US" sz="3200" b="1" dirty="0">
                <a:solidFill>
                  <a:srgbClr val="FF0000"/>
                </a:solidFill>
                <a:latin typeface="Bookman Old Style" panose="02050604050505020204" pitchFamily="18" charset="0"/>
              </a:rPr>
              <a:t>Objective of Project:</a:t>
            </a:r>
            <a:endParaRPr lang="en-US" sz="3200" b="1" dirty="0">
              <a:solidFill>
                <a:srgbClr val="0070C0"/>
              </a:solidFill>
            </a:endParaRPr>
          </a:p>
          <a:p>
            <a:pPr marL="0" indent="0">
              <a:buNone/>
            </a:pPr>
            <a:endParaRPr lang="en-US" dirty="0">
              <a:latin typeface="Arial" panose="020B0604020202020204" pitchFamily="34" charset="0"/>
              <a:cs typeface="Arial" panose="020B0604020202020204" pitchFamily="34" charset="0"/>
            </a:endParaRPr>
          </a:p>
          <a:p>
            <a:pPr lvl="1" algn="just">
              <a:lnSpc>
                <a:spcPct val="170000"/>
              </a:lnSpc>
            </a:pPr>
            <a:r>
              <a:rPr lang="en-US" dirty="0">
                <a:solidFill>
                  <a:schemeClr val="tx1"/>
                </a:solidFill>
                <a:latin typeface="Arial" panose="020B0604020202020204" pitchFamily="34" charset="0"/>
                <a:cs typeface="Arial" panose="020B0604020202020204" pitchFamily="34" charset="0"/>
              </a:rPr>
              <a:t>Sentiment classification aims to determine the overall intention of a written text which can be of admiration or criticism type. This can be achieved by using machine learning algorithms So, the problem that is going to be investigated in the project is as follow: Which machine learning approach performs better in terms of accuracy on the Amazon reviews.</a:t>
            </a:r>
          </a:p>
          <a:p>
            <a:pPr>
              <a:lnSpc>
                <a:spcPct val="170000"/>
              </a:lnSpc>
            </a:pPr>
            <a:endParaRPr lang="en-US" sz="2800" dirty="0">
              <a:solidFill>
                <a:srgbClr val="00B050"/>
              </a:solidFill>
              <a:latin typeface="Arial" panose="020B0604020202020204" pitchFamily="34" charset="0"/>
              <a:cs typeface="Arial" panose="020B0604020202020204" pitchFamily="34" charset="0"/>
            </a:endParaRPr>
          </a:p>
          <a:p>
            <a:endParaRPr lang="en-US" dirty="0">
              <a:solidFill>
                <a:srgbClr val="00B050"/>
              </a:solidFill>
              <a:latin typeface="Arial" panose="020B0604020202020204" pitchFamily="34" charset="0"/>
              <a:cs typeface="Arial" panose="020B0604020202020204" pitchFamily="34" charset="0"/>
            </a:endParaRPr>
          </a:p>
          <a:p>
            <a:r>
              <a:rPr lang="en-US" sz="2800" dirty="0">
                <a:solidFill>
                  <a:srgbClr val="00B050"/>
                </a:solidFill>
                <a:latin typeface="Arial" panose="020B0604020202020204" pitchFamily="34" charset="0"/>
                <a:cs typeface="Arial" panose="020B0604020202020204" pitchFamily="34" charset="0"/>
              </a:rPr>
              <a:t>Python Language  </a:t>
            </a:r>
            <a:r>
              <a:rPr lang="en-US" sz="2800" dirty="0">
                <a:latin typeface="Arial" panose="020B0604020202020204" pitchFamily="34" charset="0"/>
                <a:cs typeface="Arial" panose="020B0604020202020204" pitchFamily="34" charset="0"/>
              </a:rPr>
              <a:t>is used for the analysis. </a:t>
            </a:r>
          </a:p>
          <a:p>
            <a:r>
              <a:rPr lang="en-US" sz="2800" dirty="0">
                <a:solidFill>
                  <a:srgbClr val="00B050"/>
                </a:solidFill>
                <a:latin typeface="Arial" panose="020B0604020202020204" pitchFamily="34" charset="0"/>
                <a:cs typeface="Arial" panose="020B0604020202020204" pitchFamily="34" charset="0"/>
              </a:rPr>
              <a:t>NLP</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a:solidFill>
                  <a:srgbClr val="00B050"/>
                </a:solidFill>
                <a:latin typeface="Arial" panose="020B0604020202020204" pitchFamily="34" charset="0"/>
                <a:cs typeface="Arial" panose="020B0604020202020204" pitchFamily="34" charset="0"/>
              </a:rPr>
              <a:t>supervised learning </a:t>
            </a:r>
            <a:r>
              <a:rPr lang="en-US" dirty="0">
                <a:latin typeface="Arial" panose="020B0604020202020204" pitchFamily="34" charset="0"/>
                <a:cs typeface="Arial" panose="020B0604020202020204" pitchFamily="34" charset="0"/>
              </a:rPr>
              <a:t>is used for Model Building</a:t>
            </a:r>
            <a:r>
              <a:rPr lang="en-US" sz="2800" dirty="0">
                <a:latin typeface="Arial" panose="020B0604020202020204" pitchFamily="34" charset="0"/>
                <a:cs typeface="Arial" panose="020B0604020202020204" pitchFamily="34" charset="0"/>
              </a:rPr>
              <a:t>. </a:t>
            </a:r>
          </a:p>
          <a:p>
            <a:r>
              <a:rPr lang="en-US" sz="2800" dirty="0">
                <a:solidFill>
                  <a:schemeClr val="tx1"/>
                </a:solidFill>
                <a:latin typeface="Arial" panose="020B0604020202020204" pitchFamily="34" charset="0"/>
                <a:cs typeface="Arial" panose="020B0604020202020204" pitchFamily="34" charset="0"/>
              </a:rPr>
              <a:t>Text Data </a:t>
            </a:r>
            <a:r>
              <a:rPr lang="en-US" sz="2800" dirty="0">
                <a:solidFill>
                  <a:srgbClr val="0070C0"/>
                </a:solidFill>
                <a:latin typeface="Arial" panose="020B0604020202020204" pitchFamily="34" charset="0"/>
                <a:cs typeface="Arial" panose="020B0604020202020204" pitchFamily="34" charset="0"/>
              </a:rPr>
              <a:t>: </a:t>
            </a:r>
            <a:r>
              <a:rPr lang="en-US" sz="2800" dirty="0">
                <a:solidFill>
                  <a:srgbClr val="00B0F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Text_Data.zip</a:t>
            </a:r>
            <a:endParaRPr lang="en-US" sz="2800" dirty="0">
              <a:solidFill>
                <a:srgbClr val="00B0F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IDE: </a:t>
            </a:r>
            <a:r>
              <a:rPr lang="en-US" sz="2800" dirty="0">
                <a:solidFill>
                  <a:srgbClr val="00B050"/>
                </a:solidFill>
                <a:latin typeface="Arial" panose="020B0604020202020204" pitchFamily="34" charset="0"/>
                <a:cs typeface="Arial" panose="020B0604020202020204" pitchFamily="34" charset="0"/>
              </a:rPr>
              <a:t>Google Collab</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142444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A44C-7DFF-AEF7-08A9-E643ED76BB1A}"/>
              </a:ext>
            </a:extLst>
          </p:cNvPr>
          <p:cNvSpPr>
            <a:spLocks noGrp="1"/>
          </p:cNvSpPr>
          <p:nvPr>
            <p:ph type="title"/>
          </p:nvPr>
        </p:nvSpPr>
        <p:spPr/>
        <p:txBody>
          <a:bodyPr/>
          <a:lstStyle/>
          <a:p>
            <a:r>
              <a:rPr lang="en-US" dirty="0">
                <a:solidFill>
                  <a:srgbClr val="FF0000"/>
                </a:solidFill>
                <a:latin typeface="Bookman Old Style" panose="02050604050505020204" pitchFamily="18" charset="0"/>
              </a:rPr>
              <a:t>NLP : Natural Language Processing</a:t>
            </a:r>
            <a:endParaRPr lang="en-IN" dirty="0">
              <a:solidFill>
                <a:srgbClr val="FF0000"/>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C7B543B2-458C-431D-9834-4A806852C5BD}"/>
              </a:ext>
            </a:extLst>
          </p:cNvPr>
          <p:cNvSpPr>
            <a:spLocks noGrp="1"/>
          </p:cNvSpPr>
          <p:nvPr>
            <p:ph type="body" idx="1"/>
          </p:nvPr>
        </p:nvSpPr>
        <p:spPr>
          <a:xfrm>
            <a:off x="578069" y="1460938"/>
            <a:ext cx="10775731" cy="4716025"/>
          </a:xfrm>
        </p:spPr>
        <p:txBody>
          <a:bodyPr/>
          <a:lstStyle/>
          <a:p>
            <a:r>
              <a:rPr lang="en-US" dirty="0"/>
              <a:t> It is a subset of Artificial Intelligence  where the computer is taught to understand text and spoken  words. </a:t>
            </a:r>
          </a:p>
          <a:p>
            <a:endParaRPr lang="en-US" dirty="0"/>
          </a:p>
          <a:p>
            <a:r>
              <a:rPr lang="en-US" dirty="0"/>
              <a:t>Applications of NLP:</a:t>
            </a:r>
          </a:p>
          <a:p>
            <a:pPr marL="457200" lvl="1" indent="0">
              <a:buNone/>
            </a:pPr>
            <a:endParaRPr lang="en-IN" dirty="0"/>
          </a:p>
          <a:p>
            <a:endParaRPr lang="en-US" dirty="0"/>
          </a:p>
        </p:txBody>
      </p:sp>
      <p:graphicFrame>
        <p:nvGraphicFramePr>
          <p:cNvPr id="6" name="Diagram 5">
            <a:extLst>
              <a:ext uri="{FF2B5EF4-FFF2-40B4-BE49-F238E27FC236}">
                <a16:creationId xmlns:a16="http://schemas.microsoft.com/office/drawing/2014/main" id="{61D7EB59-AB37-6C47-2ED1-DD830BD3DD31}"/>
              </a:ext>
            </a:extLst>
          </p:cNvPr>
          <p:cNvGraphicFramePr/>
          <p:nvPr>
            <p:extLst>
              <p:ext uri="{D42A27DB-BD31-4B8C-83A1-F6EECF244321}">
                <p14:modId xmlns:p14="http://schemas.microsoft.com/office/powerpoint/2010/main" val="3641712161"/>
              </p:ext>
            </p:extLst>
          </p:nvPr>
        </p:nvGraphicFramePr>
        <p:xfrm>
          <a:off x="1910994" y="2465798"/>
          <a:ext cx="8433066" cy="3711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76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Cover image for ⌛Saving time with regular expressions - learn the ways of the regex!⏱">
            <a:extLst>
              <a:ext uri="{FF2B5EF4-FFF2-40B4-BE49-F238E27FC236}">
                <a16:creationId xmlns:a16="http://schemas.microsoft.com/office/drawing/2014/main" id="{9E68F35F-3CC8-11A0-286E-6A8E727A3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860" y="2339535"/>
            <a:ext cx="2528177" cy="10618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228A5-068F-0DE6-2BBD-F056517A5562}"/>
              </a:ext>
            </a:extLst>
          </p:cNvPr>
          <p:cNvSpPr>
            <a:spLocks noGrp="1"/>
          </p:cNvSpPr>
          <p:nvPr>
            <p:ph type="title"/>
          </p:nvPr>
        </p:nvSpPr>
        <p:spPr>
          <a:xfrm>
            <a:off x="0" y="21261"/>
            <a:ext cx="10515600" cy="1325563"/>
          </a:xfrm>
        </p:spPr>
        <p:txBody>
          <a:bodyPr/>
          <a:lstStyle/>
          <a:p>
            <a:r>
              <a:rPr lang="en-US" dirty="0">
                <a:solidFill>
                  <a:srgbClr val="FF0000"/>
                </a:solidFill>
                <a:latin typeface="Bookman Old Style" panose="02050604050505020204" pitchFamily="18" charset="0"/>
              </a:rPr>
              <a:t>Libraries Used: </a:t>
            </a:r>
            <a:endParaRPr lang="en-IN" dirty="0">
              <a:solidFill>
                <a:srgbClr val="FF0000"/>
              </a:solidFill>
              <a:latin typeface="Bookman Old Style" panose="02050604050505020204" pitchFamily="18" charset="0"/>
            </a:endParaRPr>
          </a:p>
        </p:txBody>
      </p:sp>
      <p:pic>
        <p:nvPicPr>
          <p:cNvPr id="7174" name="Picture 6">
            <a:extLst>
              <a:ext uri="{FF2B5EF4-FFF2-40B4-BE49-F238E27FC236}">
                <a16:creationId xmlns:a16="http://schemas.microsoft.com/office/drawing/2014/main" id="{548103EE-EF87-5DC2-A4EE-1CB4B633A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45" y="1174800"/>
            <a:ext cx="2947730" cy="11917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7920AF8-CEC8-CF00-827C-DC9D20904989}"/>
              </a:ext>
            </a:extLst>
          </p:cNvPr>
          <p:cNvPicPr>
            <a:picLocks noChangeAspect="1"/>
          </p:cNvPicPr>
          <p:nvPr/>
        </p:nvPicPr>
        <p:blipFill>
          <a:blip r:embed="rId4"/>
          <a:stretch>
            <a:fillRect/>
          </a:stretch>
        </p:blipFill>
        <p:spPr>
          <a:xfrm>
            <a:off x="5435738" y="318284"/>
            <a:ext cx="3182567" cy="763816"/>
          </a:xfrm>
          <a:prstGeom prst="rect">
            <a:avLst/>
          </a:prstGeom>
        </p:spPr>
      </p:pic>
      <p:pic>
        <p:nvPicPr>
          <p:cNvPr id="11" name="Picture 10">
            <a:extLst>
              <a:ext uri="{FF2B5EF4-FFF2-40B4-BE49-F238E27FC236}">
                <a16:creationId xmlns:a16="http://schemas.microsoft.com/office/drawing/2014/main" id="{7DC92DBF-8C63-79ED-A647-C19A4490C357}"/>
              </a:ext>
            </a:extLst>
          </p:cNvPr>
          <p:cNvPicPr>
            <a:picLocks noChangeAspect="1"/>
          </p:cNvPicPr>
          <p:nvPr/>
        </p:nvPicPr>
        <p:blipFill>
          <a:blip r:embed="rId5"/>
          <a:stretch>
            <a:fillRect/>
          </a:stretch>
        </p:blipFill>
        <p:spPr>
          <a:xfrm>
            <a:off x="9686292" y="451102"/>
            <a:ext cx="2009775" cy="2419350"/>
          </a:xfrm>
          <a:prstGeom prst="rect">
            <a:avLst/>
          </a:prstGeom>
        </p:spPr>
      </p:pic>
      <p:pic>
        <p:nvPicPr>
          <p:cNvPr id="7190" name="Picture 22">
            <a:extLst>
              <a:ext uri="{FF2B5EF4-FFF2-40B4-BE49-F238E27FC236}">
                <a16:creationId xmlns:a16="http://schemas.microsoft.com/office/drawing/2014/main" id="{3713473C-0940-1165-567F-87A60C6587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630" y="4348673"/>
            <a:ext cx="4496217" cy="2419351"/>
          </a:xfrm>
          <a:prstGeom prst="rect">
            <a:avLst/>
          </a:prstGeom>
          <a:noFill/>
          <a:extLst>
            <a:ext uri="{909E8E84-426E-40DD-AFC4-6F175D3DCCD1}">
              <a14:hiddenFill xmlns:a14="http://schemas.microsoft.com/office/drawing/2010/main">
                <a:solidFill>
                  <a:srgbClr val="FFFFFF"/>
                </a:solidFill>
              </a14:hiddenFill>
            </a:ext>
          </a:extLst>
        </p:spPr>
      </p:pic>
      <p:pic>
        <p:nvPicPr>
          <p:cNvPr id="7192" name="Picture 24" descr="Introduction to NLTK library in Python | by Uzair Adamjee | Python in Plain  English">
            <a:extLst>
              <a:ext uri="{FF2B5EF4-FFF2-40B4-BE49-F238E27FC236}">
                <a16:creationId xmlns:a16="http://schemas.microsoft.com/office/drawing/2014/main" id="{522B2F45-7007-FA67-84C2-DF90677D7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453" y="2654811"/>
            <a:ext cx="1726267" cy="18778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4D51A72-F2D2-187E-4F35-D20C9F7D163E}"/>
              </a:ext>
            </a:extLst>
          </p:cNvPr>
          <p:cNvPicPr>
            <a:picLocks noChangeAspect="1"/>
          </p:cNvPicPr>
          <p:nvPr/>
        </p:nvPicPr>
        <p:blipFill>
          <a:blip r:embed="rId8"/>
          <a:stretch>
            <a:fillRect/>
          </a:stretch>
        </p:blipFill>
        <p:spPr>
          <a:xfrm>
            <a:off x="10385191" y="4726867"/>
            <a:ext cx="1523091" cy="856739"/>
          </a:xfrm>
          <a:prstGeom prst="rect">
            <a:avLst/>
          </a:prstGeom>
        </p:spPr>
      </p:pic>
      <p:pic>
        <p:nvPicPr>
          <p:cNvPr id="7194" name="Picture 26" descr="Word Cloud&#10;">
            <a:extLst>
              <a:ext uri="{FF2B5EF4-FFF2-40B4-BE49-F238E27FC236}">
                <a16:creationId xmlns:a16="http://schemas.microsoft.com/office/drawing/2014/main" id="{0BAC3CC4-35EA-6C29-5149-F42380602F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0517" y="4526971"/>
            <a:ext cx="1348093" cy="1348093"/>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a:extLst>
              <a:ext uri="{FF2B5EF4-FFF2-40B4-BE49-F238E27FC236}">
                <a16:creationId xmlns:a16="http://schemas.microsoft.com/office/drawing/2014/main" id="{A0DAD011-5EDC-EE42-A057-86BEE1E607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9563" y="2548278"/>
            <a:ext cx="4113136" cy="1850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CFFED18-0CD0-2F07-1421-1B96DE7BF14A}"/>
              </a:ext>
            </a:extLst>
          </p:cNvPr>
          <p:cNvPicPr>
            <a:picLocks noChangeAspect="1"/>
          </p:cNvPicPr>
          <p:nvPr/>
        </p:nvPicPr>
        <p:blipFill>
          <a:blip r:embed="rId11"/>
          <a:stretch>
            <a:fillRect/>
          </a:stretch>
        </p:blipFill>
        <p:spPr>
          <a:xfrm>
            <a:off x="-275260" y="5018325"/>
            <a:ext cx="3462890" cy="2133194"/>
          </a:xfrm>
          <a:prstGeom prst="rect">
            <a:avLst/>
          </a:prstGeom>
        </p:spPr>
      </p:pic>
      <p:pic>
        <p:nvPicPr>
          <p:cNvPr id="7198" name="Picture 30" descr="Working With The Built-in OS Module in Python | by Fahadul Shadhin | Python  in Plain English">
            <a:extLst>
              <a:ext uri="{FF2B5EF4-FFF2-40B4-BE49-F238E27FC236}">
                <a16:creationId xmlns:a16="http://schemas.microsoft.com/office/drawing/2014/main" id="{7C96CA2D-30D3-8C9E-AAF4-991FE4EEC3B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6804" y="1466914"/>
            <a:ext cx="2746710" cy="87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F4DA-89B3-5725-B45A-6D76141E6996}"/>
              </a:ext>
            </a:extLst>
          </p:cNvPr>
          <p:cNvSpPr>
            <a:spLocks noGrp="1"/>
          </p:cNvSpPr>
          <p:nvPr>
            <p:ph type="title"/>
          </p:nvPr>
        </p:nvSpPr>
        <p:spPr/>
        <p:txBody>
          <a:bodyPr/>
          <a:lstStyle/>
          <a:p>
            <a:r>
              <a:rPr lang="en-US" dirty="0">
                <a:solidFill>
                  <a:srgbClr val="FF0000"/>
                </a:solidFill>
                <a:latin typeface="Bookman Old Style" panose="02050604050505020204" pitchFamily="18" charset="0"/>
              </a:rPr>
              <a:t>Project Contents:</a:t>
            </a:r>
            <a:endParaRPr lang="en-IN" dirty="0">
              <a:solidFill>
                <a:srgbClr val="FF0000"/>
              </a:solidFill>
              <a:latin typeface="Bookman Old Style" panose="02050604050505020204" pitchFamily="18" charset="0"/>
            </a:endParaRPr>
          </a:p>
        </p:txBody>
      </p:sp>
      <p:sp>
        <p:nvSpPr>
          <p:cNvPr id="6" name="Content Placeholder 5">
            <a:extLst>
              <a:ext uri="{FF2B5EF4-FFF2-40B4-BE49-F238E27FC236}">
                <a16:creationId xmlns:a16="http://schemas.microsoft.com/office/drawing/2014/main" id="{D075F446-55EF-E534-DF66-D0FB473C7158}"/>
              </a:ext>
            </a:extLst>
          </p:cNvPr>
          <p:cNvSpPr>
            <a:spLocks noGrp="1"/>
          </p:cNvSpPr>
          <p:nvPr>
            <p:ph type="body" idx="1"/>
          </p:nvPr>
        </p:nvSpPr>
        <p:spPr/>
        <p:txBody>
          <a:bodyPr>
            <a:normAutofit/>
          </a:bodyPr>
          <a:lstStyle/>
          <a:p>
            <a:r>
              <a:rPr lang="en-US" dirty="0"/>
              <a:t>Storing  Text Data into  Data Frame</a:t>
            </a:r>
          </a:p>
          <a:p>
            <a:r>
              <a:rPr lang="en-US" dirty="0"/>
              <a:t>Preliminary Data cleaning</a:t>
            </a:r>
          </a:p>
          <a:p>
            <a:r>
              <a:rPr lang="en-US" dirty="0"/>
              <a:t>File Handling</a:t>
            </a:r>
          </a:p>
          <a:p>
            <a:r>
              <a:rPr lang="en-US" dirty="0"/>
              <a:t>EDA</a:t>
            </a:r>
          </a:p>
          <a:p>
            <a:r>
              <a:rPr lang="en-US" dirty="0"/>
              <a:t>Data Processing</a:t>
            </a:r>
          </a:p>
          <a:p>
            <a:r>
              <a:rPr lang="en-US" dirty="0"/>
              <a:t>Model Building </a:t>
            </a:r>
          </a:p>
          <a:p>
            <a:r>
              <a:rPr lang="en-US" dirty="0"/>
              <a:t>Model Evaluation</a:t>
            </a:r>
          </a:p>
          <a:p>
            <a:r>
              <a:rPr lang="en-US" dirty="0"/>
              <a:t>Conclusion </a:t>
            </a:r>
          </a:p>
          <a:p>
            <a:endParaRPr lang="en-US" dirty="0"/>
          </a:p>
          <a:p>
            <a:endParaRPr lang="en-US" dirty="0"/>
          </a:p>
          <a:p>
            <a:endParaRPr lang="en-IN" dirty="0"/>
          </a:p>
        </p:txBody>
      </p:sp>
    </p:spTree>
    <p:extLst>
      <p:ext uri="{BB962C8B-B14F-4D97-AF65-F5344CB8AC3E}">
        <p14:creationId xmlns:p14="http://schemas.microsoft.com/office/powerpoint/2010/main" val="24907073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nomatics_Web_Scraping_with_EDA_Project_Student_Template_1.pptx" id="{8D283F61-D534-4A88-8F4A-01E2E6893006}" vid="{5F1158B9-AB72-47DE-87E1-A358CE680892}"/>
    </a:ext>
  </a:extLst>
</a:theme>
</file>

<file path=docProps/app.xml><?xml version="1.0" encoding="utf-8"?>
<Properties xmlns="http://schemas.openxmlformats.org/officeDocument/2006/extended-properties" xmlns:vt="http://schemas.openxmlformats.org/officeDocument/2006/docPropsVTypes">
  <Template>Innomatics</Template>
  <TotalTime>1716</TotalTime>
  <Words>827</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Bookman Old Style</vt:lpstr>
      <vt:lpstr>Calibri</vt:lpstr>
      <vt:lpstr>Office Theme</vt:lpstr>
      <vt:lpstr>PowerPoint Presentation</vt:lpstr>
      <vt:lpstr>AGENDA</vt:lpstr>
      <vt:lpstr>Machine Learning</vt:lpstr>
      <vt:lpstr>Project life cycle of Machine Learning:</vt:lpstr>
      <vt:lpstr>Machine Learning Methods</vt:lpstr>
      <vt:lpstr>PowerPoint Presentation</vt:lpstr>
      <vt:lpstr>NLP : Natural Language Processing</vt:lpstr>
      <vt:lpstr>Libraries Used: </vt:lpstr>
      <vt:lpstr>Project Contents:</vt:lpstr>
      <vt:lpstr>Sample of Raw Text Data</vt:lpstr>
      <vt:lpstr>Raw Data Frame of the Text Data</vt:lpstr>
      <vt:lpstr>Data Cleaning</vt:lpstr>
      <vt:lpstr>Cleaned Data Frame</vt:lpstr>
      <vt:lpstr>EDA</vt:lpstr>
      <vt:lpstr>Continue…</vt:lpstr>
      <vt:lpstr>Word Cloud : Positive Reviews</vt:lpstr>
      <vt:lpstr>Word Cloud : Negative Reviews</vt:lpstr>
      <vt:lpstr>Data Processing</vt:lpstr>
      <vt:lpstr>Segregation and Splitting </vt:lpstr>
      <vt:lpstr>PowerPoint Presentation</vt:lpstr>
      <vt:lpstr>Model Building</vt:lpstr>
      <vt:lpstr>Model Evaluation </vt:lpstr>
      <vt:lpstr>Model with Random Forest Algorithm predicted with an accuracy of 89.52%.</vt:lpstr>
      <vt:lpstr>Conclusion</vt:lpstr>
      <vt:lpstr>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c:title>
  <dc:creator>supershasi60@outlook.com</dc:creator>
  <cp:lastModifiedBy>supershasi60@outlook.com</cp:lastModifiedBy>
  <cp:revision>11</cp:revision>
  <dcterms:created xsi:type="dcterms:W3CDTF">2023-03-01T09:04:43Z</dcterms:created>
  <dcterms:modified xsi:type="dcterms:W3CDTF">2023-07-13T11:06:38Z</dcterms:modified>
</cp:coreProperties>
</file>