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9BFF5"/>
    <a:srgbClr val="C3C3C3"/>
    <a:srgbClr val="65B7F5"/>
    <a:srgbClr val="B9DAF5"/>
    <a:srgbClr val="1E81D2"/>
    <a:srgbClr val="0A5B99"/>
    <a:srgbClr val="3698E7"/>
    <a:srgbClr val="02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1AB0-44C0-496A-893D-C6A1A2C00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DCDCB-3B86-4CDF-A1B7-0696826D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82E81-6A60-4262-8670-D041C45B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341EC-28E8-4C62-B4F2-B0052732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F1EC4-3CB3-421C-816C-8394DBE1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6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70AEA-CEE6-4135-BB92-4CB087B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E9917-08A2-4346-AC66-ECC177F0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AEE80-95BF-44AC-8C43-D43FD717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B6ACE-CE92-4B1C-B7EE-32D5924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A37E3-7AD5-45F4-BAC5-36A96A8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03467-DE72-44E9-B264-567FC0CA6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D7A4F-9C6F-43ED-A68D-ABB370128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1581C-733F-4DE0-BF29-F0E8878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3ABB4-7BD9-4D96-98EF-89B6CB2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942F-44B4-4CC2-B52B-F9D01247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BD8A-4587-4676-BB00-315AF23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8E1C0-8F83-4D25-82D3-2AE85467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FDD3D-5C08-4F4A-8094-688706F7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44C50-4D6C-403D-826A-9076AB45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8EDB7-DDD5-466F-B3EA-3720954E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5849B-42AA-4718-AD70-A9D0D51C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00D13-54B5-4F77-94F2-1D141FC4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1834E-1D41-478B-ABFC-74714EF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58948-991B-4DEE-9C44-C3569C53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22494-69A2-45BF-94EA-4A71CC6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D042D-3270-49F2-8A69-923A2617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1854F-AC76-4FB0-B883-B3AEDA4F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7CEE2-758A-4C18-BB07-6FF49462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540D5-106A-4151-9B1B-8AE6FADF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51FD2-9A0A-4853-936D-816368F7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EA46A-DBF4-4050-9945-CA5E637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DFBC-BC8B-4A5A-A4B0-13C041BA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C44C4-909B-4167-861E-F2270C90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DA35A-E030-4C80-8E3D-8D80471B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BC3E4-8518-40C3-81C6-FD4014D3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ED8CB-0D25-4D86-9A6D-DDC45E2E9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76F831-0ECA-4DB4-99AC-65410EB1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B4F1D-F395-4FBF-8C47-1E265473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F7B01-0A79-4F99-A688-F4E1CE9D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D3AF-1FD0-4770-9179-F31B22AB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19464-C429-4127-9FEB-A8137BF1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5B26AF-1928-4AF8-B6EC-C35EA9F0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E7CE8-D03C-4E52-8F4C-761461A2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1729A-9BBC-4973-B5CF-7B445D96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D73DE6-CF68-4BE9-B845-E6387111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854FD-F246-40B8-AFFA-18DB88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4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43B7-0DF9-4F21-A7DD-ED427361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6990-9104-4445-8B3D-A62669BF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55F0E-80A0-44ED-A02D-FEC6ABD6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A4EBA-B2F7-4820-A396-BEA1323F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E667C-99F5-4653-8E5C-47DDD42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6C2D-2212-4DD3-B430-E5244CF3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F26B0-9976-4653-8C1B-8EAFF36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FED100-77BC-49FA-BF4D-56A466341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9C2C1-3918-4EE3-9E57-520EBAA3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4B8E-BE34-4DBF-A0D9-E3FF8501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C2895-17D3-4BEB-99BB-F1AC737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740F3-C66B-4645-813A-42557881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87A1A-D652-4BE6-B22B-5D49136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C08D2-B266-4DA1-AA04-888F6E15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700B-FA0C-4A7E-9D43-6538F804B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6E5B1-81B8-45CF-9589-5B1F8727F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9B2E0-D7DC-4FCD-AA20-1A20F57B8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D5A2CE-F1AF-4067-949C-F907DA689E89}"/>
              </a:ext>
            </a:extLst>
          </p:cNvPr>
          <p:cNvGrpSpPr/>
          <p:nvPr/>
        </p:nvGrpSpPr>
        <p:grpSpPr>
          <a:xfrm>
            <a:off x="3142223" y="3520838"/>
            <a:ext cx="4609487" cy="1338218"/>
            <a:chOff x="3542219" y="3636965"/>
            <a:chExt cx="3809494" cy="11059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A64DAC-49F0-496B-B1BE-D8E099EC4C6F}"/>
                </a:ext>
              </a:extLst>
            </p:cNvPr>
            <p:cNvSpPr/>
            <p:nvPr/>
          </p:nvSpPr>
          <p:spPr>
            <a:xfrm>
              <a:off x="4948038" y="3954209"/>
              <a:ext cx="1004445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JsonCodec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B898C0-BF57-4F40-8BB5-1D64AD38E77A}"/>
                </a:ext>
              </a:extLst>
            </p:cNvPr>
            <p:cNvSpPr/>
            <p:nvPr/>
          </p:nvSpPr>
          <p:spPr>
            <a:xfrm>
              <a:off x="6352348" y="3998086"/>
              <a:ext cx="999365" cy="1920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JSON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D3EAFE-EB3D-4476-8771-EB3CB99B191A}"/>
                </a:ext>
              </a:extLst>
            </p:cNvPr>
            <p:cNvSpPr/>
            <p:nvPr/>
          </p:nvSpPr>
          <p:spPr>
            <a:xfrm>
              <a:off x="4948038" y="4463152"/>
              <a:ext cx="1004445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DenseCodec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EC7302-3981-47B6-AE76-ABDBF47638C9}"/>
                </a:ext>
              </a:extLst>
            </p:cNvPr>
            <p:cNvSpPr/>
            <p:nvPr/>
          </p:nvSpPr>
          <p:spPr>
            <a:xfrm>
              <a:off x="6352348" y="4507029"/>
              <a:ext cx="999365" cy="1920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BINARY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AF8FB-32E3-4C7A-BBBF-77FD582E2E99}"/>
                </a:ext>
              </a:extLst>
            </p:cNvPr>
            <p:cNvSpPr/>
            <p:nvPr/>
          </p:nvSpPr>
          <p:spPr>
            <a:xfrm>
              <a:off x="3542219" y="4233987"/>
              <a:ext cx="1004445" cy="231222"/>
            </a:xfrm>
            <a:prstGeom prst="rect">
              <a:avLst/>
            </a:prstGeom>
            <a:gradFill>
              <a:gsLst>
                <a:gs pos="0">
                  <a:srgbClr val="B9DAF5"/>
                </a:gs>
                <a:gs pos="100000">
                  <a:srgbClr val="65B7F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OpackValue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897F5F4-C205-4612-B165-3DD80F854A93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5952483" y="4094098"/>
              <a:ext cx="39986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90A576E-7AB9-4B47-AB75-DD23D642B607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5952483" y="4603041"/>
              <a:ext cx="39986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31E2044-8168-48D4-AAEB-F556A0A53A1B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4546664" y="4094098"/>
              <a:ext cx="401374" cy="2555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4029F4DD-C6F1-4840-BE81-562AE5CCD271}"/>
                </a:ext>
              </a:extLst>
            </p:cNvPr>
            <p:cNvCxnSpPr>
              <a:cxnSpLocks/>
              <a:stCxn id="31" idx="3"/>
              <a:endCxn id="15" idx="1"/>
            </p:cNvCxnSpPr>
            <p:nvPr/>
          </p:nvCxnSpPr>
          <p:spPr>
            <a:xfrm>
              <a:off x="4546664" y="4349598"/>
              <a:ext cx="401374" cy="2534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22DB90-A49D-4CA2-9808-948DB54AC6C5}"/>
                </a:ext>
              </a:extLst>
            </p:cNvPr>
            <p:cNvSpPr/>
            <p:nvPr/>
          </p:nvSpPr>
          <p:spPr>
            <a:xfrm>
              <a:off x="4546666" y="3636965"/>
              <a:ext cx="1805683" cy="155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Encode/Decode</a:t>
              </a:r>
              <a:endParaRPr lang="ko-KR" altLang="en-US" sz="10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9199A6F-4AB4-4EF2-90AA-1BAA9CEBC87B}"/>
              </a:ext>
            </a:extLst>
          </p:cNvPr>
          <p:cNvGrpSpPr/>
          <p:nvPr/>
        </p:nvGrpSpPr>
        <p:grpSpPr>
          <a:xfrm>
            <a:off x="2008368" y="1438616"/>
            <a:ext cx="4609487" cy="1322944"/>
            <a:chOff x="3542220" y="2104782"/>
            <a:chExt cx="3809494" cy="1093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4354-AF0B-41E3-9701-00E089FCEB2E}"/>
                </a:ext>
              </a:extLst>
            </p:cNvPr>
            <p:cNvSpPr/>
            <p:nvPr/>
          </p:nvSpPr>
          <p:spPr>
            <a:xfrm>
              <a:off x="3542220" y="2447615"/>
              <a:ext cx="1004445" cy="2286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Java Objects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7A9723B-C5C2-4942-87E4-6C8AC44135F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546665" y="2561915"/>
              <a:ext cx="1800604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B6415F-F36F-4C1A-8FD6-7C4EF394F572}"/>
                </a:ext>
              </a:extLst>
            </p:cNvPr>
            <p:cNvSpPr/>
            <p:nvPr/>
          </p:nvSpPr>
          <p:spPr>
            <a:xfrm>
              <a:off x="6347269" y="2446304"/>
              <a:ext cx="1004445" cy="231222"/>
            </a:xfrm>
            <a:prstGeom prst="rect">
              <a:avLst/>
            </a:prstGeom>
            <a:gradFill>
              <a:gsLst>
                <a:gs pos="0">
                  <a:srgbClr val="B9DAF5"/>
                </a:gs>
                <a:gs pos="100000">
                  <a:srgbClr val="65B7F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OpackValue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ED8E69-227E-4F6A-A666-1ED99DB93A45}"/>
                </a:ext>
              </a:extLst>
            </p:cNvPr>
            <p:cNvSpPr/>
            <p:nvPr/>
          </p:nvSpPr>
          <p:spPr>
            <a:xfrm>
              <a:off x="6434431" y="2746732"/>
              <a:ext cx="830121" cy="1910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9B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OpackObject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E6CB462-C64F-4404-ACD7-19E105682F72}"/>
                </a:ext>
              </a:extLst>
            </p:cNvPr>
            <p:cNvSpPr/>
            <p:nvPr/>
          </p:nvSpPr>
          <p:spPr>
            <a:xfrm>
              <a:off x="6434431" y="3007031"/>
              <a:ext cx="830121" cy="1910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9B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OpackArray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D53206-C69E-43B4-9A3D-00DCFAB3E18B}"/>
                </a:ext>
              </a:extLst>
            </p:cNvPr>
            <p:cNvSpPr/>
            <p:nvPr/>
          </p:nvSpPr>
          <p:spPr>
            <a:xfrm>
              <a:off x="5054956" y="2422026"/>
              <a:ext cx="784022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Opacker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6F7B92E-E35B-4284-96F5-49C40D6BCBDF}"/>
                </a:ext>
              </a:extLst>
            </p:cNvPr>
            <p:cNvSpPr/>
            <p:nvPr/>
          </p:nvSpPr>
          <p:spPr>
            <a:xfrm>
              <a:off x="4546664" y="2104782"/>
              <a:ext cx="1805685" cy="155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Serialize/Deserialize</a:t>
              </a:r>
              <a:endParaRPr lang="ko-KR" altLang="en-US" sz="10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1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Defluza</dc:creator>
  <cp:lastModifiedBy>Defluza</cp:lastModifiedBy>
  <cp:revision>7</cp:revision>
  <dcterms:created xsi:type="dcterms:W3CDTF">2022-04-19T08:05:56Z</dcterms:created>
  <dcterms:modified xsi:type="dcterms:W3CDTF">2022-04-19T08:37:07Z</dcterms:modified>
</cp:coreProperties>
</file>