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57" r:id="rId3"/>
    <p:sldId id="258" r:id="rId4"/>
    <p:sldId id="260" r:id="rId5"/>
    <p:sldId id="259" r:id="rId6"/>
    <p:sldId id="263" r:id="rId7"/>
    <p:sldId id="264" r:id="rId8"/>
    <p:sldId id="265" r:id="rId9"/>
    <p:sldId id="266" r:id="rId10"/>
    <p:sldId id="267" r:id="rId11"/>
    <p:sldId id="268" r:id="rId12"/>
    <p:sldId id="269" r:id="rId13"/>
    <p:sldId id="270" r:id="rId14"/>
    <p:sldId id="271" r:id="rId15"/>
    <p:sldId id="272" r:id="rId16"/>
    <p:sldId id="274"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06598-82DD-4615-98B5-C6952006743F}" v="6" dt="2020-10-31T13:15:44.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61406" autoAdjust="0"/>
  </p:normalViewPr>
  <p:slideViewPr>
    <p:cSldViewPr snapToGrid="0">
      <p:cViewPr varScale="1">
        <p:scale>
          <a:sx n="98" d="100"/>
          <a:sy n="98" d="100"/>
        </p:scale>
        <p:origin x="2322"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vin Raiser" userId="dc3f02676b85074e" providerId="LiveId" clId="{4B906598-82DD-4615-98B5-C6952006743F}"/>
    <pc:docChg chg="custSel modSld">
      <pc:chgData name="Marvin Raiser" userId="dc3f02676b85074e" providerId="LiveId" clId="{4B906598-82DD-4615-98B5-C6952006743F}" dt="2020-11-06T12:32:36.149" v="47" actId="20577"/>
      <pc:docMkLst>
        <pc:docMk/>
      </pc:docMkLst>
      <pc:sldChg chg="modSp mod">
        <pc:chgData name="Marvin Raiser" userId="dc3f02676b85074e" providerId="LiveId" clId="{4B906598-82DD-4615-98B5-C6952006743F}" dt="2020-11-06T12:32:36.149" v="47" actId="20577"/>
        <pc:sldMkLst>
          <pc:docMk/>
          <pc:sldMk cId="491902882" sldId="256"/>
        </pc:sldMkLst>
        <pc:spChg chg="mod">
          <ac:chgData name="Marvin Raiser" userId="dc3f02676b85074e" providerId="LiveId" clId="{4B906598-82DD-4615-98B5-C6952006743F}" dt="2020-10-31T13:16:26.697" v="38" actId="20577"/>
          <ac:spMkLst>
            <pc:docMk/>
            <pc:sldMk cId="491902882" sldId="256"/>
            <ac:spMk id="2" creationId="{00000000-0000-0000-0000-000000000000}"/>
          </ac:spMkLst>
        </pc:spChg>
        <pc:spChg chg="mod">
          <ac:chgData name="Marvin Raiser" userId="dc3f02676b85074e" providerId="LiveId" clId="{4B906598-82DD-4615-98B5-C6952006743F}" dt="2020-11-06T12:32:36.149" v="47" actId="20577"/>
          <ac:spMkLst>
            <pc:docMk/>
            <pc:sldMk cId="491902882" sldId="256"/>
            <ac:spMk id="3" creationId="{00000000-0000-0000-0000-000000000000}"/>
          </ac:spMkLst>
        </pc:spChg>
      </pc:sldChg>
      <pc:sldChg chg="modSp mod">
        <pc:chgData name="Marvin Raiser" userId="dc3f02676b85074e" providerId="LiveId" clId="{4B906598-82DD-4615-98B5-C6952006743F}" dt="2020-10-31T13:15:44.588" v="14"/>
        <pc:sldMkLst>
          <pc:docMk/>
          <pc:sldMk cId="129081453" sldId="257"/>
        </pc:sldMkLst>
        <pc:spChg chg="mod">
          <ac:chgData name="Marvin Raiser" userId="dc3f02676b85074e" providerId="LiveId" clId="{4B906598-82DD-4615-98B5-C6952006743F}" dt="2020-10-31T13:15:44.588" v="14"/>
          <ac:spMkLst>
            <pc:docMk/>
            <pc:sldMk cId="129081453" sldId="257"/>
            <ac:spMk id="2" creationId="{00000000-0000-0000-0000-000000000000}"/>
          </ac:spMkLst>
        </pc:spChg>
        <pc:spChg chg="mod">
          <ac:chgData name="Marvin Raiser" userId="dc3f02676b85074e" providerId="LiveId" clId="{4B906598-82DD-4615-98B5-C6952006743F}" dt="2020-10-31T13:15:44.588" v="14"/>
          <ac:spMkLst>
            <pc:docMk/>
            <pc:sldMk cId="129081453" sldId="257"/>
            <ac:spMk id="3" creationId="{00000000-0000-0000-0000-000000000000}"/>
          </ac:spMkLst>
        </pc:spChg>
      </pc:sldChg>
      <pc:sldChg chg="modSp mod">
        <pc:chgData name="Marvin Raiser" userId="dc3f02676b85074e" providerId="LiveId" clId="{4B906598-82DD-4615-98B5-C6952006743F}" dt="2020-10-31T13:16:09.075" v="16" actId="207"/>
        <pc:sldMkLst>
          <pc:docMk/>
          <pc:sldMk cId="1032092329" sldId="258"/>
        </pc:sldMkLst>
        <pc:spChg chg="mod">
          <ac:chgData name="Marvin Raiser" userId="dc3f02676b85074e" providerId="LiveId" clId="{4B906598-82DD-4615-98B5-C6952006743F}" dt="2020-10-31T13:15:44.588" v="14"/>
          <ac:spMkLst>
            <pc:docMk/>
            <pc:sldMk cId="1032092329" sldId="258"/>
            <ac:spMk id="2" creationId="{00000000-0000-0000-0000-000000000000}"/>
          </ac:spMkLst>
        </pc:spChg>
        <pc:spChg chg="mod">
          <ac:chgData name="Marvin Raiser" userId="dc3f02676b85074e" providerId="LiveId" clId="{4B906598-82DD-4615-98B5-C6952006743F}" dt="2020-10-31T13:16:09.075" v="16" actId="207"/>
          <ac:spMkLst>
            <pc:docMk/>
            <pc:sldMk cId="1032092329" sldId="258"/>
            <ac:spMk id="4" creationId="{00000000-0000-0000-0000-000000000000}"/>
          </ac:spMkLst>
        </pc:spChg>
      </pc:sldChg>
      <pc:sldChg chg="modSp mod">
        <pc:chgData name="Marvin Raiser" userId="dc3f02676b85074e" providerId="LiveId" clId="{4B906598-82DD-4615-98B5-C6952006743F}" dt="2020-10-31T13:15:44.588" v="14"/>
        <pc:sldMkLst>
          <pc:docMk/>
          <pc:sldMk cId="2102175735" sldId="259"/>
        </pc:sldMkLst>
        <pc:spChg chg="mod">
          <ac:chgData name="Marvin Raiser" userId="dc3f02676b85074e" providerId="LiveId" clId="{4B906598-82DD-4615-98B5-C6952006743F}" dt="2020-10-31T13:15:44.588" v="14"/>
          <ac:spMkLst>
            <pc:docMk/>
            <pc:sldMk cId="2102175735" sldId="259"/>
            <ac:spMk id="2" creationId="{00000000-0000-0000-0000-000000000000}"/>
          </ac:spMkLst>
        </pc:spChg>
        <pc:spChg chg="mod">
          <ac:chgData name="Marvin Raiser" userId="dc3f02676b85074e" providerId="LiveId" clId="{4B906598-82DD-4615-98B5-C6952006743F}" dt="2020-10-31T13:15:44.588" v="14"/>
          <ac:spMkLst>
            <pc:docMk/>
            <pc:sldMk cId="2102175735" sldId="259"/>
            <ac:spMk id="3" creationId="{00000000-0000-0000-0000-000000000000}"/>
          </ac:spMkLst>
        </pc:spChg>
      </pc:sldChg>
      <pc:sldChg chg="modSp mod">
        <pc:chgData name="Marvin Raiser" userId="dc3f02676b85074e" providerId="LiveId" clId="{4B906598-82DD-4615-98B5-C6952006743F}" dt="2020-10-31T13:15:44.588" v="14"/>
        <pc:sldMkLst>
          <pc:docMk/>
          <pc:sldMk cId="895742839" sldId="260"/>
        </pc:sldMkLst>
        <pc:spChg chg="mod">
          <ac:chgData name="Marvin Raiser" userId="dc3f02676b85074e" providerId="LiveId" clId="{4B906598-82DD-4615-98B5-C6952006743F}" dt="2020-10-31T13:15:44.588" v="14"/>
          <ac:spMkLst>
            <pc:docMk/>
            <pc:sldMk cId="895742839" sldId="260"/>
            <ac:spMk id="2" creationId="{00000000-0000-0000-0000-000000000000}"/>
          </ac:spMkLst>
        </pc:spChg>
        <pc:spChg chg="mod">
          <ac:chgData name="Marvin Raiser" userId="dc3f02676b85074e" providerId="LiveId" clId="{4B906598-82DD-4615-98B5-C6952006743F}" dt="2020-10-31T13:15:44.588" v="14"/>
          <ac:spMkLst>
            <pc:docMk/>
            <pc:sldMk cId="895742839" sldId="260"/>
            <ac:spMk id="3" creationId="{00000000-0000-0000-0000-000000000000}"/>
          </ac:spMkLst>
        </pc:spChg>
      </pc:sldChg>
      <pc:sldChg chg="modSp">
        <pc:chgData name="Marvin Raiser" userId="dc3f02676b85074e" providerId="LiveId" clId="{4B906598-82DD-4615-98B5-C6952006743F}" dt="2020-10-31T13:15:44.588" v="14"/>
        <pc:sldMkLst>
          <pc:docMk/>
          <pc:sldMk cId="761044012" sldId="261"/>
        </pc:sldMkLst>
        <pc:spChg chg="mod">
          <ac:chgData name="Marvin Raiser" userId="dc3f02676b85074e" providerId="LiveId" clId="{4B906598-82DD-4615-98B5-C6952006743F}" dt="2020-10-31T13:15:44.588" v="14"/>
          <ac:spMkLst>
            <pc:docMk/>
            <pc:sldMk cId="761044012" sldId="261"/>
            <ac:spMk id="2" creationId="{00000000-0000-0000-0000-000000000000}"/>
          </ac:spMkLst>
        </pc:spChg>
        <pc:spChg chg="mod">
          <ac:chgData name="Marvin Raiser" userId="dc3f02676b85074e" providerId="LiveId" clId="{4B906598-82DD-4615-98B5-C6952006743F}" dt="2020-10-31T13:15:44.588" v="14"/>
          <ac:spMkLst>
            <pc:docMk/>
            <pc:sldMk cId="761044012" sldId="261"/>
            <ac:spMk id="3" creationId="{00000000-0000-0000-0000-000000000000}"/>
          </ac:spMkLst>
        </pc:spChg>
      </pc:sldChg>
      <pc:sldChg chg="modSp">
        <pc:chgData name="Marvin Raiser" userId="dc3f02676b85074e" providerId="LiveId" clId="{4B906598-82DD-4615-98B5-C6952006743F}" dt="2020-10-31T13:15:44.588" v="14"/>
        <pc:sldMkLst>
          <pc:docMk/>
          <pc:sldMk cId="1133175248" sldId="262"/>
        </pc:sldMkLst>
        <pc:spChg chg="mod">
          <ac:chgData name="Marvin Raiser" userId="dc3f02676b85074e" providerId="LiveId" clId="{4B906598-82DD-4615-98B5-C6952006743F}" dt="2020-10-31T13:15:44.588" v="14"/>
          <ac:spMkLst>
            <pc:docMk/>
            <pc:sldMk cId="1133175248" sldId="262"/>
            <ac:spMk id="2" creationId="{00000000-0000-0000-0000-000000000000}"/>
          </ac:spMkLst>
        </pc:spChg>
        <pc:spChg chg="mod">
          <ac:chgData name="Marvin Raiser" userId="dc3f02676b85074e" providerId="LiveId" clId="{4B906598-82DD-4615-98B5-C6952006743F}" dt="2020-10-31T13:15:44.588" v="14"/>
          <ac:spMkLst>
            <pc:docMk/>
            <pc:sldMk cId="1133175248" sldId="262"/>
            <ac:spMk id="3" creationId="{00000000-0000-0000-0000-000000000000}"/>
          </ac:spMkLst>
        </pc:spChg>
      </pc:sldChg>
      <pc:sldChg chg="modSp mod">
        <pc:chgData name="Marvin Raiser" userId="dc3f02676b85074e" providerId="LiveId" clId="{4B906598-82DD-4615-98B5-C6952006743F}" dt="2020-10-31T13:15:44.588" v="14"/>
        <pc:sldMkLst>
          <pc:docMk/>
          <pc:sldMk cId="1790212812" sldId="263"/>
        </pc:sldMkLst>
        <pc:spChg chg="mod">
          <ac:chgData name="Marvin Raiser" userId="dc3f02676b85074e" providerId="LiveId" clId="{4B906598-82DD-4615-98B5-C6952006743F}" dt="2020-10-31T13:15:44.588" v="14"/>
          <ac:spMkLst>
            <pc:docMk/>
            <pc:sldMk cId="1790212812" sldId="263"/>
            <ac:spMk id="2" creationId="{00000000-0000-0000-0000-000000000000}"/>
          </ac:spMkLst>
        </pc:spChg>
        <pc:spChg chg="mod">
          <ac:chgData name="Marvin Raiser" userId="dc3f02676b85074e" providerId="LiveId" clId="{4B906598-82DD-4615-98B5-C6952006743F}" dt="2020-10-31T13:15:44.588" v="14"/>
          <ac:spMkLst>
            <pc:docMk/>
            <pc:sldMk cId="1790212812" sldId="263"/>
            <ac:spMk id="3" creationId="{00000000-0000-0000-0000-000000000000}"/>
          </ac:spMkLst>
        </pc:spChg>
      </pc:sldChg>
      <pc:sldChg chg="modSp mod">
        <pc:chgData name="Marvin Raiser" userId="dc3f02676b85074e" providerId="LiveId" clId="{4B906598-82DD-4615-98B5-C6952006743F}" dt="2020-10-31T13:15:44.588" v="14"/>
        <pc:sldMkLst>
          <pc:docMk/>
          <pc:sldMk cId="2552686186" sldId="264"/>
        </pc:sldMkLst>
        <pc:spChg chg="mod">
          <ac:chgData name="Marvin Raiser" userId="dc3f02676b85074e" providerId="LiveId" clId="{4B906598-82DD-4615-98B5-C6952006743F}" dt="2020-10-31T13:15:44.588" v="14"/>
          <ac:spMkLst>
            <pc:docMk/>
            <pc:sldMk cId="2552686186" sldId="264"/>
            <ac:spMk id="2" creationId="{00000000-0000-0000-0000-000000000000}"/>
          </ac:spMkLst>
        </pc:spChg>
        <pc:spChg chg="mod">
          <ac:chgData name="Marvin Raiser" userId="dc3f02676b85074e" providerId="LiveId" clId="{4B906598-82DD-4615-98B5-C6952006743F}" dt="2020-10-31T13:15:44.588" v="14"/>
          <ac:spMkLst>
            <pc:docMk/>
            <pc:sldMk cId="2552686186" sldId="264"/>
            <ac:spMk id="3" creationId="{00000000-0000-0000-0000-000000000000}"/>
          </ac:spMkLst>
        </pc:spChg>
      </pc:sldChg>
      <pc:sldChg chg="modSp">
        <pc:chgData name="Marvin Raiser" userId="dc3f02676b85074e" providerId="LiveId" clId="{4B906598-82DD-4615-98B5-C6952006743F}" dt="2020-10-31T13:15:44.588" v="14"/>
        <pc:sldMkLst>
          <pc:docMk/>
          <pc:sldMk cId="1140312063" sldId="265"/>
        </pc:sldMkLst>
        <pc:spChg chg="mod">
          <ac:chgData name="Marvin Raiser" userId="dc3f02676b85074e" providerId="LiveId" clId="{4B906598-82DD-4615-98B5-C6952006743F}" dt="2020-10-31T13:15:44.588" v="14"/>
          <ac:spMkLst>
            <pc:docMk/>
            <pc:sldMk cId="1140312063" sldId="265"/>
            <ac:spMk id="2" creationId="{00000000-0000-0000-0000-000000000000}"/>
          </ac:spMkLst>
        </pc:spChg>
        <pc:spChg chg="mod">
          <ac:chgData name="Marvin Raiser" userId="dc3f02676b85074e" providerId="LiveId" clId="{4B906598-82DD-4615-98B5-C6952006743F}" dt="2020-10-31T13:15:44.588" v="14"/>
          <ac:spMkLst>
            <pc:docMk/>
            <pc:sldMk cId="1140312063" sldId="265"/>
            <ac:spMk id="3" creationId="{00000000-0000-0000-0000-000000000000}"/>
          </ac:spMkLst>
        </pc:spChg>
      </pc:sldChg>
      <pc:sldChg chg="modSp">
        <pc:chgData name="Marvin Raiser" userId="dc3f02676b85074e" providerId="LiveId" clId="{4B906598-82DD-4615-98B5-C6952006743F}" dt="2020-10-31T13:15:44.588" v="14"/>
        <pc:sldMkLst>
          <pc:docMk/>
          <pc:sldMk cId="3977433656" sldId="266"/>
        </pc:sldMkLst>
        <pc:spChg chg="mod">
          <ac:chgData name="Marvin Raiser" userId="dc3f02676b85074e" providerId="LiveId" clId="{4B906598-82DD-4615-98B5-C6952006743F}" dt="2020-10-31T13:15:44.588" v="14"/>
          <ac:spMkLst>
            <pc:docMk/>
            <pc:sldMk cId="3977433656" sldId="266"/>
            <ac:spMk id="2" creationId="{00000000-0000-0000-0000-000000000000}"/>
          </ac:spMkLst>
        </pc:spChg>
        <pc:spChg chg="mod">
          <ac:chgData name="Marvin Raiser" userId="dc3f02676b85074e" providerId="LiveId" clId="{4B906598-82DD-4615-98B5-C6952006743F}" dt="2020-10-31T13:15:44.588" v="14"/>
          <ac:spMkLst>
            <pc:docMk/>
            <pc:sldMk cId="3977433656" sldId="266"/>
            <ac:spMk id="3" creationId="{00000000-0000-0000-0000-000000000000}"/>
          </ac:spMkLst>
        </pc:spChg>
      </pc:sldChg>
      <pc:sldChg chg="modSp">
        <pc:chgData name="Marvin Raiser" userId="dc3f02676b85074e" providerId="LiveId" clId="{4B906598-82DD-4615-98B5-C6952006743F}" dt="2020-10-31T13:15:44.588" v="14"/>
        <pc:sldMkLst>
          <pc:docMk/>
          <pc:sldMk cId="1770371662" sldId="267"/>
        </pc:sldMkLst>
        <pc:spChg chg="mod">
          <ac:chgData name="Marvin Raiser" userId="dc3f02676b85074e" providerId="LiveId" clId="{4B906598-82DD-4615-98B5-C6952006743F}" dt="2020-10-31T13:15:44.588" v="14"/>
          <ac:spMkLst>
            <pc:docMk/>
            <pc:sldMk cId="1770371662" sldId="267"/>
            <ac:spMk id="2" creationId="{00000000-0000-0000-0000-000000000000}"/>
          </ac:spMkLst>
        </pc:spChg>
        <pc:picChg chg="mod">
          <ac:chgData name="Marvin Raiser" userId="dc3f02676b85074e" providerId="LiveId" clId="{4B906598-82DD-4615-98B5-C6952006743F}" dt="2020-10-31T13:15:44.588" v="14"/>
          <ac:picMkLst>
            <pc:docMk/>
            <pc:sldMk cId="1770371662" sldId="267"/>
            <ac:picMk id="4104" creationId="{00000000-0000-0000-0000-000000000000}"/>
          </ac:picMkLst>
        </pc:picChg>
      </pc:sldChg>
      <pc:sldChg chg="modSp">
        <pc:chgData name="Marvin Raiser" userId="dc3f02676b85074e" providerId="LiveId" clId="{4B906598-82DD-4615-98B5-C6952006743F}" dt="2020-10-31T13:15:44.588" v="14"/>
        <pc:sldMkLst>
          <pc:docMk/>
          <pc:sldMk cId="2244164859" sldId="268"/>
        </pc:sldMkLst>
        <pc:spChg chg="mod">
          <ac:chgData name="Marvin Raiser" userId="dc3f02676b85074e" providerId="LiveId" clId="{4B906598-82DD-4615-98B5-C6952006743F}" dt="2020-10-31T13:15:44.588" v="14"/>
          <ac:spMkLst>
            <pc:docMk/>
            <pc:sldMk cId="2244164859" sldId="268"/>
            <ac:spMk id="2" creationId="{00000000-0000-0000-0000-000000000000}"/>
          </ac:spMkLst>
        </pc:spChg>
        <pc:spChg chg="mod">
          <ac:chgData name="Marvin Raiser" userId="dc3f02676b85074e" providerId="LiveId" clId="{4B906598-82DD-4615-98B5-C6952006743F}" dt="2020-10-31T13:15:44.588" v="14"/>
          <ac:spMkLst>
            <pc:docMk/>
            <pc:sldMk cId="2244164859" sldId="268"/>
            <ac:spMk id="3" creationId="{00000000-0000-0000-0000-000000000000}"/>
          </ac:spMkLst>
        </pc:spChg>
      </pc:sldChg>
      <pc:sldChg chg="modSp mod">
        <pc:chgData name="Marvin Raiser" userId="dc3f02676b85074e" providerId="LiveId" clId="{4B906598-82DD-4615-98B5-C6952006743F}" dt="2020-10-31T13:15:44.588" v="14"/>
        <pc:sldMkLst>
          <pc:docMk/>
          <pc:sldMk cId="1036343595" sldId="269"/>
        </pc:sldMkLst>
        <pc:spChg chg="mod">
          <ac:chgData name="Marvin Raiser" userId="dc3f02676b85074e" providerId="LiveId" clId="{4B906598-82DD-4615-98B5-C6952006743F}" dt="2020-10-31T13:15:44.588" v="14"/>
          <ac:spMkLst>
            <pc:docMk/>
            <pc:sldMk cId="1036343595" sldId="269"/>
            <ac:spMk id="2" creationId="{00000000-0000-0000-0000-000000000000}"/>
          </ac:spMkLst>
        </pc:spChg>
        <pc:spChg chg="mod">
          <ac:chgData name="Marvin Raiser" userId="dc3f02676b85074e" providerId="LiveId" clId="{4B906598-82DD-4615-98B5-C6952006743F}" dt="2020-10-31T13:15:44.588" v="14"/>
          <ac:spMkLst>
            <pc:docMk/>
            <pc:sldMk cId="1036343595" sldId="269"/>
            <ac:spMk id="3" creationId="{00000000-0000-0000-0000-000000000000}"/>
          </ac:spMkLst>
        </pc:spChg>
      </pc:sldChg>
      <pc:sldChg chg="modSp">
        <pc:chgData name="Marvin Raiser" userId="dc3f02676b85074e" providerId="LiveId" clId="{4B906598-82DD-4615-98B5-C6952006743F}" dt="2020-10-31T13:15:44.588" v="14"/>
        <pc:sldMkLst>
          <pc:docMk/>
          <pc:sldMk cId="807701680" sldId="270"/>
        </pc:sldMkLst>
        <pc:spChg chg="mod">
          <ac:chgData name="Marvin Raiser" userId="dc3f02676b85074e" providerId="LiveId" clId="{4B906598-82DD-4615-98B5-C6952006743F}" dt="2020-10-31T13:15:44.588" v="14"/>
          <ac:spMkLst>
            <pc:docMk/>
            <pc:sldMk cId="807701680" sldId="270"/>
            <ac:spMk id="2" creationId="{00000000-0000-0000-0000-000000000000}"/>
          </ac:spMkLst>
        </pc:spChg>
        <pc:spChg chg="mod">
          <ac:chgData name="Marvin Raiser" userId="dc3f02676b85074e" providerId="LiveId" clId="{4B906598-82DD-4615-98B5-C6952006743F}" dt="2020-10-31T13:15:44.588" v="14"/>
          <ac:spMkLst>
            <pc:docMk/>
            <pc:sldMk cId="807701680" sldId="270"/>
            <ac:spMk id="3" creationId="{00000000-0000-0000-0000-000000000000}"/>
          </ac:spMkLst>
        </pc:spChg>
      </pc:sldChg>
      <pc:sldChg chg="modSp">
        <pc:chgData name="Marvin Raiser" userId="dc3f02676b85074e" providerId="LiveId" clId="{4B906598-82DD-4615-98B5-C6952006743F}" dt="2020-10-31T13:15:44.588" v="14"/>
        <pc:sldMkLst>
          <pc:docMk/>
          <pc:sldMk cId="1283700975" sldId="272"/>
        </pc:sldMkLst>
        <pc:spChg chg="mod">
          <ac:chgData name="Marvin Raiser" userId="dc3f02676b85074e" providerId="LiveId" clId="{4B906598-82DD-4615-98B5-C6952006743F}" dt="2020-10-31T13:15:44.588" v="14"/>
          <ac:spMkLst>
            <pc:docMk/>
            <pc:sldMk cId="1283700975" sldId="272"/>
            <ac:spMk id="2" creationId="{00000000-0000-0000-0000-000000000000}"/>
          </ac:spMkLst>
        </pc:spChg>
      </pc:sldChg>
      <pc:sldChg chg="modSp mod">
        <pc:chgData name="Marvin Raiser" userId="dc3f02676b85074e" providerId="LiveId" clId="{4B906598-82DD-4615-98B5-C6952006743F}" dt="2020-10-31T13:15:55.133" v="15" actId="207"/>
        <pc:sldMkLst>
          <pc:docMk/>
          <pc:sldMk cId="3953914318" sldId="273"/>
        </pc:sldMkLst>
        <pc:spChg chg="mod">
          <ac:chgData name="Marvin Raiser" userId="dc3f02676b85074e" providerId="LiveId" clId="{4B906598-82DD-4615-98B5-C6952006743F}" dt="2020-10-31T13:15:44.588" v="14"/>
          <ac:spMkLst>
            <pc:docMk/>
            <pc:sldMk cId="3953914318" sldId="273"/>
            <ac:spMk id="2" creationId="{00000000-0000-0000-0000-000000000000}"/>
          </ac:spMkLst>
        </pc:spChg>
        <pc:spChg chg="mod">
          <ac:chgData name="Marvin Raiser" userId="dc3f02676b85074e" providerId="LiveId" clId="{4B906598-82DD-4615-98B5-C6952006743F}" dt="2020-10-31T13:15:55.133" v="15" actId="207"/>
          <ac:spMkLst>
            <pc:docMk/>
            <pc:sldMk cId="3953914318" sldId="273"/>
            <ac:spMk id="3" creationId="{00000000-0000-0000-0000-000000000000}"/>
          </ac:spMkLst>
        </pc:spChg>
      </pc:sldChg>
      <pc:sldChg chg="modSp">
        <pc:chgData name="Marvin Raiser" userId="dc3f02676b85074e" providerId="LiveId" clId="{4B906598-82DD-4615-98B5-C6952006743F}" dt="2020-10-31T13:15:44.588" v="14"/>
        <pc:sldMkLst>
          <pc:docMk/>
          <pc:sldMk cId="391580337" sldId="274"/>
        </pc:sldMkLst>
        <pc:spChg chg="mod">
          <ac:chgData name="Marvin Raiser" userId="dc3f02676b85074e" providerId="LiveId" clId="{4B906598-82DD-4615-98B5-C6952006743F}" dt="2020-10-31T13:15:44.588" v="14"/>
          <ac:spMkLst>
            <pc:docMk/>
            <pc:sldMk cId="391580337" sldId="274"/>
            <ac:spMk id="2" creationId="{087E9952-8B59-4C64-9AE1-D9E66DAF4561}"/>
          </ac:spMkLst>
        </pc:spChg>
        <pc:spChg chg="mod">
          <ac:chgData name="Marvin Raiser" userId="dc3f02676b85074e" providerId="LiveId" clId="{4B906598-82DD-4615-98B5-C6952006743F}" dt="2020-10-31T13:15:44.588" v="14"/>
          <ac:spMkLst>
            <pc:docMk/>
            <pc:sldMk cId="391580337" sldId="274"/>
            <ac:spMk id="3" creationId="{DD8ADC26-8F34-4B46-8855-AAA8D15AC952}"/>
          </ac:spMkLst>
        </pc:spChg>
      </pc:sldChg>
    </pc:docChg>
  </pc:docChgLst>
  <pc:docChgLst>
    <pc:chgData name="Marvin Raiser" userId="dc3f02676b85074e" providerId="LiveId" clId="{4D239B48-1B71-46A2-8108-DB9808DB4788}"/>
    <pc:docChg chg="undo redo custSel addSld delSld modSld">
      <pc:chgData name="Marvin Raiser" userId="dc3f02676b85074e" providerId="LiveId" clId="{4D239B48-1B71-46A2-8108-DB9808DB4788}" dt="2019-11-10T10:49:04.187" v="104"/>
      <pc:docMkLst>
        <pc:docMk/>
      </pc:docMkLst>
      <pc:sldChg chg="modSp">
        <pc:chgData name="Marvin Raiser" userId="dc3f02676b85074e" providerId="LiveId" clId="{4D239B48-1B71-46A2-8108-DB9808DB4788}" dt="2019-11-10T10:49:04.187" v="104"/>
        <pc:sldMkLst>
          <pc:docMk/>
          <pc:sldMk cId="1032092329" sldId="258"/>
        </pc:sldMkLst>
        <pc:spChg chg="mod">
          <ac:chgData name="Marvin Raiser" userId="dc3f02676b85074e" providerId="LiveId" clId="{4D239B48-1B71-46A2-8108-DB9808DB4788}" dt="2019-11-10T10:49:04.187" v="104"/>
          <ac:spMkLst>
            <pc:docMk/>
            <pc:sldMk cId="1032092329" sldId="258"/>
            <ac:spMk id="4" creationId="{00000000-0000-0000-0000-000000000000}"/>
          </ac:spMkLst>
        </pc:spChg>
      </pc:sldChg>
      <pc:sldChg chg="add del">
        <pc:chgData name="Marvin Raiser" userId="dc3f02676b85074e" providerId="LiveId" clId="{4D239B48-1B71-46A2-8108-DB9808DB4788}" dt="2019-11-10T10:48:55.412" v="103" actId="47"/>
        <pc:sldMkLst>
          <pc:docMk/>
          <pc:sldMk cId="3953914318"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76126-0E8E-4D65-8C67-92575BB129CD}" type="datetimeFigureOut">
              <a:rPr lang="de-DE" smtClean="0"/>
              <a:t>05.04.2025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C2DCB-3D02-4843-99CA-C071BD5DAB2A}" type="slidenum">
              <a:rPr lang="de-DE" smtClean="0"/>
              <a:t>‹Nr.›</a:t>
            </a:fld>
            <a:endParaRPr lang="de-DE"/>
          </a:p>
        </p:txBody>
      </p:sp>
    </p:spTree>
    <p:extLst>
      <p:ext uri="{BB962C8B-B14F-4D97-AF65-F5344CB8AC3E}">
        <p14:creationId xmlns:p14="http://schemas.microsoft.com/office/powerpoint/2010/main" val="213004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7C2DCB-3D02-4843-99CA-C071BD5DAB2A}" type="slidenum">
              <a:rPr lang="de-DE" smtClean="0"/>
              <a:t>1</a:t>
            </a:fld>
            <a:endParaRPr lang="de-DE"/>
          </a:p>
        </p:txBody>
      </p:sp>
    </p:spTree>
    <p:extLst>
      <p:ext uri="{BB962C8B-B14F-4D97-AF65-F5344CB8AC3E}">
        <p14:creationId xmlns:p14="http://schemas.microsoft.com/office/powerpoint/2010/main" val="160101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Github</a:t>
            </a:r>
            <a:r>
              <a:rPr lang="de-DE" dirty="0"/>
              <a:t> ist den ganzen Tag und jeden Tag</a:t>
            </a:r>
            <a:r>
              <a:rPr lang="de-DE" baseline="0" dirty="0"/>
              <a:t> im Jahr verfügbar.</a:t>
            </a:r>
          </a:p>
          <a:p>
            <a:r>
              <a:rPr lang="de-DE" baseline="0" dirty="0"/>
              <a:t>Eine Account Erstellung ist generell kostenlos. Kostenlose Accounts haben die Einschränkung, das alle </a:t>
            </a:r>
            <a:r>
              <a:rPr lang="de-DE" baseline="0" dirty="0" err="1"/>
              <a:t>Repositorys</a:t>
            </a:r>
            <a:r>
              <a:rPr lang="de-DE" baseline="0" dirty="0"/>
              <a:t> öffentlich zugänglich sind.</a:t>
            </a:r>
          </a:p>
          <a:p>
            <a:r>
              <a:rPr lang="de-DE" baseline="0" dirty="0"/>
              <a:t>Private </a:t>
            </a:r>
            <a:r>
              <a:rPr lang="de-DE" baseline="0" dirty="0" err="1"/>
              <a:t>Repositorys</a:t>
            </a:r>
            <a:r>
              <a:rPr lang="de-DE" baseline="0" dirty="0"/>
              <a:t> sind nur gegen ein monatliches Abonnent verfügbar.</a:t>
            </a:r>
          </a:p>
          <a:p>
            <a:endParaRPr lang="de-DE" baseline="0" dirty="0"/>
          </a:p>
          <a:p>
            <a:r>
              <a:rPr lang="de-DE" baseline="0" dirty="0" err="1"/>
              <a:t>Github</a:t>
            </a:r>
            <a:r>
              <a:rPr lang="de-DE" baseline="0" dirty="0"/>
              <a:t> ermöglicht eine einfache Quellcode Verwaltung über das VCS </a:t>
            </a:r>
            <a:r>
              <a:rPr lang="de-DE" baseline="0" dirty="0" err="1"/>
              <a:t>Git</a:t>
            </a:r>
            <a:r>
              <a:rPr lang="de-DE" baseline="0" dirty="0"/>
              <a:t>.</a:t>
            </a:r>
          </a:p>
          <a:p>
            <a:r>
              <a:rPr lang="de-DE" baseline="0" dirty="0"/>
              <a:t>Außerdem gibt es eine </a:t>
            </a:r>
            <a:r>
              <a:rPr lang="de-DE" baseline="0" dirty="0" err="1"/>
              <a:t>Issue</a:t>
            </a:r>
            <a:r>
              <a:rPr lang="de-DE" baseline="0" dirty="0"/>
              <a:t> (Problem) Übersicht, bei der alle Leute Probleme melden können, die sie beim ausprobieren der Software feststellen.</a:t>
            </a:r>
          </a:p>
          <a:p>
            <a:r>
              <a:rPr lang="de-DE" baseline="0" dirty="0"/>
              <a:t>Dokumentationen und Wikis können einfach mit einer eigenen Sprache erfasst werden, diese nennt sich </a:t>
            </a:r>
            <a:r>
              <a:rPr lang="de-DE" baseline="0" dirty="0" err="1"/>
              <a:t>Markdown</a:t>
            </a:r>
            <a:r>
              <a:rPr lang="de-DE" baseline="0" dirty="0"/>
              <a:t>. Im Internet findet man dafür sehr gute Referenzen.</a:t>
            </a:r>
            <a:endParaRPr lang="de-DE" dirty="0"/>
          </a:p>
        </p:txBody>
      </p:sp>
      <p:sp>
        <p:nvSpPr>
          <p:cNvPr id="4" name="Foliennummernplatzhalter 3"/>
          <p:cNvSpPr>
            <a:spLocks noGrp="1"/>
          </p:cNvSpPr>
          <p:nvPr>
            <p:ph type="sldNum" sz="quarter" idx="10"/>
          </p:nvPr>
        </p:nvSpPr>
        <p:spPr/>
        <p:txBody>
          <a:bodyPr/>
          <a:lstStyle/>
          <a:p>
            <a:fld id="{AD7C2DCB-3D02-4843-99CA-C071BD5DAB2A}" type="slidenum">
              <a:rPr lang="de-DE" smtClean="0"/>
              <a:t>3</a:t>
            </a:fld>
            <a:endParaRPr lang="de-DE"/>
          </a:p>
        </p:txBody>
      </p:sp>
    </p:spTree>
    <p:extLst>
      <p:ext uri="{BB962C8B-B14F-4D97-AF65-F5344CB8AC3E}">
        <p14:creationId xmlns:p14="http://schemas.microsoft.com/office/powerpoint/2010/main" val="132424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können verschiedene Programme zur Interaktion mit </a:t>
            </a:r>
            <a:r>
              <a:rPr lang="de-DE" dirty="0" err="1"/>
              <a:t>Git</a:t>
            </a:r>
            <a:r>
              <a:rPr lang="de-DE" dirty="0"/>
              <a:t> über ein Interface verwendet werden.</a:t>
            </a:r>
          </a:p>
          <a:p>
            <a:r>
              <a:rPr lang="de-DE" dirty="0"/>
              <a:t>Diese Programme müssen</a:t>
            </a:r>
            <a:r>
              <a:rPr lang="de-DE" baseline="0" dirty="0"/>
              <a:t> nicht immer eigene Programme sein, sondern können auch in einer Entwicklungsumgebung eingebunden sind. </a:t>
            </a:r>
          </a:p>
          <a:p>
            <a:endParaRPr lang="de-DE" dirty="0"/>
          </a:p>
        </p:txBody>
      </p:sp>
      <p:sp>
        <p:nvSpPr>
          <p:cNvPr id="4" name="Foliennummernplatzhalter 3"/>
          <p:cNvSpPr>
            <a:spLocks noGrp="1"/>
          </p:cNvSpPr>
          <p:nvPr>
            <p:ph type="sldNum" sz="quarter" idx="10"/>
          </p:nvPr>
        </p:nvSpPr>
        <p:spPr/>
        <p:txBody>
          <a:bodyPr/>
          <a:lstStyle/>
          <a:p>
            <a:fld id="{AD7C2DCB-3D02-4843-99CA-C071BD5DAB2A}" type="slidenum">
              <a:rPr lang="de-DE" smtClean="0"/>
              <a:t>4</a:t>
            </a:fld>
            <a:endParaRPr lang="de-DE"/>
          </a:p>
        </p:txBody>
      </p:sp>
    </p:spTree>
    <p:extLst>
      <p:ext uri="{BB962C8B-B14F-4D97-AF65-F5344CB8AC3E}">
        <p14:creationId xmlns:p14="http://schemas.microsoft.com/office/powerpoint/2010/main" val="46857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Repository stellt eine Möglichkeit dar,</a:t>
            </a:r>
            <a:r>
              <a:rPr lang="de-DE" baseline="0" dirty="0"/>
              <a:t> alle Dateien in verschieden Versionen und Verläufen zu speichern. </a:t>
            </a:r>
          </a:p>
          <a:p>
            <a:endParaRPr lang="de-DE" baseline="0" dirty="0"/>
          </a:p>
          <a:p>
            <a:r>
              <a:rPr lang="de-DE" baseline="0" dirty="0"/>
              <a:t>Stage bezeichnet eine Ebene vor dem Commit, in der alle Änderungen erfasst werden und kontrolliert werden können.</a:t>
            </a:r>
          </a:p>
          <a:p>
            <a:endParaRPr lang="de-DE" baseline="0" dirty="0"/>
          </a:p>
          <a:p>
            <a:r>
              <a:rPr lang="de-DE" baseline="0" dirty="0"/>
              <a:t>Commit friert die aktuellen Änderungen in einem Zwischenstand ein und dieser lässt sich anschließend nicht mehr ändern. Neue Änderungen müssen in einem weiteren Commit erfolgen.</a:t>
            </a:r>
          </a:p>
          <a:p>
            <a:endParaRPr lang="de-DE" baseline="0" dirty="0"/>
          </a:p>
          <a:p>
            <a:r>
              <a:rPr lang="de-DE" baseline="0" dirty="0"/>
              <a:t>Push lädt alle </a:t>
            </a:r>
            <a:r>
              <a:rPr lang="de-DE" baseline="0" dirty="0" err="1"/>
              <a:t>Commits</a:t>
            </a:r>
            <a:r>
              <a:rPr lang="de-DE" baseline="0" dirty="0"/>
              <a:t> auf den Remote Server hoch und gleicht dort den Stand ab mit dem lokalen.</a:t>
            </a:r>
          </a:p>
          <a:p>
            <a:endParaRPr lang="de-DE" baseline="0" dirty="0"/>
          </a:p>
          <a:p>
            <a:r>
              <a:rPr lang="de-DE" baseline="0" dirty="0"/>
              <a:t>Pull lädt alle </a:t>
            </a:r>
            <a:r>
              <a:rPr lang="de-DE" baseline="0" dirty="0" err="1"/>
              <a:t>Commits</a:t>
            </a:r>
            <a:r>
              <a:rPr lang="de-DE" baseline="0" dirty="0"/>
              <a:t> von dem Remote Server herunter und gleicht den lokalen Stand an den Remote Stand an.</a:t>
            </a:r>
            <a:endParaRPr lang="de-DE" dirty="0"/>
          </a:p>
          <a:p>
            <a:endParaRPr lang="de-DE" dirty="0"/>
          </a:p>
          <a:p>
            <a:r>
              <a:rPr lang="de-DE" dirty="0" err="1"/>
              <a:t>Branch</a:t>
            </a:r>
            <a:r>
              <a:rPr lang="de-DE" baseline="0" dirty="0"/>
              <a:t> ist mit Gleisen vergleichbar, weil jedes Gleis wird von einem Zug befahren, jeder startet vor einer Weiche mit den selben Änderungen. Auf dem Gleis können einzelne Änderungen abweichen von dem Hauptgleis. Diese können dann anschließend auf das Hauptgleis wieder zurückgeführt werden. Der </a:t>
            </a:r>
            <a:r>
              <a:rPr lang="de-DE" baseline="0" dirty="0" err="1"/>
              <a:t>Hauptbranch</a:t>
            </a:r>
            <a:r>
              <a:rPr lang="de-DE" baseline="0" dirty="0"/>
              <a:t> heißt immer Master und der Remote Server nennt sich immer </a:t>
            </a:r>
            <a:r>
              <a:rPr lang="de-DE" baseline="0" dirty="0" err="1"/>
              <a:t>origin</a:t>
            </a:r>
            <a:r>
              <a:rPr lang="de-DE" baseline="0" dirty="0"/>
              <a:t>.</a:t>
            </a:r>
          </a:p>
          <a:p>
            <a:endParaRPr lang="de-DE" baseline="0" dirty="0"/>
          </a:p>
          <a:p>
            <a:r>
              <a:rPr lang="de-DE" baseline="0" dirty="0"/>
              <a:t>Der </a:t>
            </a:r>
            <a:r>
              <a:rPr lang="de-DE" baseline="0" dirty="0" err="1"/>
              <a:t>Checkout</a:t>
            </a:r>
            <a:r>
              <a:rPr lang="de-DE" baseline="0" dirty="0"/>
              <a:t> kann bei einem sauberen Working </a:t>
            </a:r>
            <a:r>
              <a:rPr lang="de-DE" baseline="0" dirty="0" err="1"/>
              <a:t>Tree</a:t>
            </a:r>
            <a:r>
              <a:rPr lang="de-DE" baseline="0" dirty="0"/>
              <a:t> auf einen anderen </a:t>
            </a:r>
            <a:r>
              <a:rPr lang="de-DE" baseline="0" dirty="0" err="1"/>
              <a:t>Branch</a:t>
            </a:r>
            <a:r>
              <a:rPr lang="de-DE" baseline="0" dirty="0"/>
              <a:t> wechseln. Ein sauberer Working </a:t>
            </a:r>
            <a:r>
              <a:rPr lang="de-DE" baseline="0" dirty="0" err="1"/>
              <a:t>Tree</a:t>
            </a:r>
            <a:r>
              <a:rPr lang="de-DE" baseline="0" dirty="0"/>
              <a:t> liegt vor, wenn es keine Änderungen mehr gibt die nicht </a:t>
            </a:r>
            <a:r>
              <a:rPr lang="de-DE" baseline="0" dirty="0" err="1"/>
              <a:t>Commited</a:t>
            </a:r>
            <a:r>
              <a:rPr lang="de-DE" baseline="0" dirty="0"/>
              <a:t> und /oder </a:t>
            </a:r>
            <a:r>
              <a:rPr lang="de-DE" baseline="0" dirty="0" err="1"/>
              <a:t>gepushed</a:t>
            </a:r>
            <a:r>
              <a:rPr lang="de-DE" baseline="0" dirty="0"/>
              <a:t> sind.</a:t>
            </a:r>
          </a:p>
          <a:p>
            <a:endParaRPr lang="de-DE" baseline="0" dirty="0"/>
          </a:p>
          <a:p>
            <a:r>
              <a:rPr lang="de-DE" baseline="0" dirty="0" err="1"/>
              <a:t>Clone</a:t>
            </a:r>
            <a:r>
              <a:rPr lang="de-DE" baseline="0" dirty="0"/>
              <a:t> kopiert eine fremde oder eigene Repository von einem Server auf den lokalen Rechner. </a:t>
            </a:r>
            <a:endParaRPr lang="de-DE" dirty="0"/>
          </a:p>
        </p:txBody>
      </p:sp>
      <p:sp>
        <p:nvSpPr>
          <p:cNvPr id="4" name="Foliennummernplatzhalter 3"/>
          <p:cNvSpPr>
            <a:spLocks noGrp="1"/>
          </p:cNvSpPr>
          <p:nvPr>
            <p:ph type="sldNum" sz="quarter" idx="10"/>
          </p:nvPr>
        </p:nvSpPr>
        <p:spPr/>
        <p:txBody>
          <a:bodyPr/>
          <a:lstStyle/>
          <a:p>
            <a:fld id="{AD7C2DCB-3D02-4843-99CA-C071BD5DAB2A}" type="slidenum">
              <a:rPr lang="de-DE" smtClean="0"/>
              <a:t>5</a:t>
            </a:fld>
            <a:endParaRPr lang="de-DE"/>
          </a:p>
        </p:txBody>
      </p:sp>
    </p:spTree>
    <p:extLst>
      <p:ext uri="{BB962C8B-B14F-4D97-AF65-F5344CB8AC3E}">
        <p14:creationId xmlns:p14="http://schemas.microsoft.com/office/powerpoint/2010/main" val="1387886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D7C2DCB-3D02-4843-99CA-C071BD5DAB2A}" type="slidenum">
              <a:rPr lang="de-DE" smtClean="0"/>
              <a:t>15</a:t>
            </a:fld>
            <a:endParaRPr lang="de-DE"/>
          </a:p>
        </p:txBody>
      </p:sp>
    </p:spTree>
    <p:extLst>
      <p:ext uri="{BB962C8B-B14F-4D97-AF65-F5344CB8AC3E}">
        <p14:creationId xmlns:p14="http://schemas.microsoft.com/office/powerpoint/2010/main" val="3096715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8679766-1539-47E8-8289-E1EFAFF7E93E}" type="datetimeFigureOut">
              <a:rPr lang="de-DE" smtClean="0"/>
              <a:t>05.04.2025</a:t>
            </a:fld>
            <a:endParaRPr lang="de-DE"/>
          </a:p>
        </p:txBody>
      </p:sp>
      <p:sp>
        <p:nvSpPr>
          <p:cNvPr id="5" name="Footer Placeholder 4"/>
          <p:cNvSpPr>
            <a:spLocks noGrp="1"/>
          </p:cNvSpPr>
          <p:nvPr>
            <p:ph type="ftr" sz="quarter" idx="11"/>
          </p:nvPr>
        </p:nvSpPr>
        <p:spPr>
          <a:xfrm>
            <a:off x="1876424" y="5410201"/>
            <a:ext cx="5124886" cy="365125"/>
          </a:xfrm>
        </p:spPr>
        <p:txBody>
          <a:bodyPr/>
          <a:lstStyle/>
          <a:p>
            <a:endParaRPr lang="de-DE"/>
          </a:p>
        </p:txBody>
      </p:sp>
      <p:sp>
        <p:nvSpPr>
          <p:cNvPr id="6" name="Slide Number Placeholder 5"/>
          <p:cNvSpPr>
            <a:spLocks noGrp="1"/>
          </p:cNvSpPr>
          <p:nvPr>
            <p:ph type="sldNum" sz="quarter" idx="12"/>
          </p:nvPr>
        </p:nvSpPr>
        <p:spPr>
          <a:xfrm>
            <a:off x="9896911" y="5410199"/>
            <a:ext cx="771089" cy="365125"/>
          </a:xfrm>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293449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8679766-1539-47E8-8289-E1EFAFF7E93E}" type="datetimeFigureOut">
              <a:rPr lang="de-DE" smtClean="0"/>
              <a:t>05.04.2025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65789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8679766-1539-47E8-8289-E1EFAFF7E93E}" type="datetimeFigureOut">
              <a:rPr lang="de-DE" smtClean="0"/>
              <a:t>05.04.2025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28574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8679766-1539-47E8-8289-E1EFAFF7E93E}" type="datetimeFigureOut">
              <a:rPr lang="de-DE" smtClean="0"/>
              <a:t>05.04.2025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DE855B-13AE-470D-8E8C-A974C2AEFAE9}" type="slidenum">
              <a:rPr lang="de-DE" smtClean="0"/>
              <a:t>‹Nr.›</a:t>
            </a:fld>
            <a:endParaRPr lang="de-D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5348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8679766-1539-47E8-8289-E1EFAFF7E93E}" type="datetimeFigureOut">
              <a:rPr lang="de-DE" smtClean="0"/>
              <a:t>05.04.2025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353004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8679766-1539-47E8-8289-E1EFAFF7E93E}" type="datetimeFigureOut">
              <a:rPr lang="de-DE" smtClean="0"/>
              <a:t>05.04.2025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3702940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8679766-1539-47E8-8289-E1EFAFF7E93E}" type="datetimeFigureOut">
              <a:rPr lang="de-DE" smtClean="0"/>
              <a:t>05.04.2025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24668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8679766-1539-47E8-8289-E1EFAFF7E93E}" type="datetimeFigureOut">
              <a:rPr lang="de-DE" smtClean="0"/>
              <a:t>05.04.2025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311712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8679766-1539-47E8-8289-E1EFAFF7E93E}" type="datetimeFigureOut">
              <a:rPr lang="de-DE" smtClean="0"/>
              <a:t>05.04.2025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203896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8679766-1539-47E8-8289-E1EFAFF7E93E}" type="datetimeFigureOut">
              <a:rPr lang="de-DE" smtClean="0"/>
              <a:t>05.04.2025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3971629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8679766-1539-47E8-8289-E1EFAFF7E93E}" type="datetimeFigureOut">
              <a:rPr lang="de-DE" smtClean="0"/>
              <a:t>05.04.2025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159346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8679766-1539-47E8-8289-E1EFAFF7E93E}" type="datetimeFigureOut">
              <a:rPr lang="de-DE" smtClean="0"/>
              <a:t>05.04.2025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357446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8679766-1539-47E8-8289-E1EFAFF7E93E}" type="datetimeFigureOut">
              <a:rPr lang="de-DE" smtClean="0"/>
              <a:t>05.04.2025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344289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8679766-1539-47E8-8289-E1EFAFF7E93E}" type="datetimeFigureOut">
              <a:rPr lang="de-DE" smtClean="0"/>
              <a:t>05.04.2025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411899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79766-1539-47E8-8289-E1EFAFF7E93E}" type="datetimeFigureOut">
              <a:rPr lang="de-DE" smtClean="0"/>
              <a:t>05.04.2025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350058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8679766-1539-47E8-8289-E1EFAFF7E93E}" type="datetimeFigureOut">
              <a:rPr lang="de-DE" smtClean="0"/>
              <a:t>05.04.2025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293302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8679766-1539-47E8-8289-E1EFAFF7E93E}" type="datetimeFigureOut">
              <a:rPr lang="de-DE" smtClean="0"/>
              <a:t>05.04.2025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DE855B-13AE-470D-8E8C-A974C2AEFAE9}" type="slidenum">
              <a:rPr lang="de-DE" smtClean="0"/>
              <a:t>‹Nr.›</a:t>
            </a:fld>
            <a:endParaRPr lang="de-DE"/>
          </a:p>
        </p:txBody>
      </p:sp>
    </p:spTree>
    <p:extLst>
      <p:ext uri="{BB962C8B-B14F-4D97-AF65-F5344CB8AC3E}">
        <p14:creationId xmlns:p14="http://schemas.microsoft.com/office/powerpoint/2010/main" val="180604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679766-1539-47E8-8289-E1EFAFF7E93E}" type="datetimeFigureOut">
              <a:rPr lang="de-DE" smtClean="0"/>
              <a:t>05.04.2025</a:t>
            </a:fld>
            <a:endParaRPr lang="de-D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DE855B-13AE-470D-8E8C-A974C2AEFAE9}" type="slidenum">
              <a:rPr lang="de-DE" smtClean="0"/>
              <a:t>‹Nr.›</a:t>
            </a:fld>
            <a:endParaRPr lang="de-DE"/>
          </a:p>
        </p:txBody>
      </p:sp>
    </p:spTree>
    <p:extLst>
      <p:ext uri="{BB962C8B-B14F-4D97-AF65-F5344CB8AC3E}">
        <p14:creationId xmlns:p14="http://schemas.microsoft.com/office/powerpoint/2010/main" val="326959042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dlambert.github.io/img/git-nodes.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odefluegel.com/wp-content/uploads/2017/05/in-case-of-fire-1-git-commit-2-git-push-3-leave-building2.p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wikipedia.org/wiki/Git#/media/File:Git-logo.sv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logo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macupdate.com/images/icons512/33154.png" TargetMode="External"/><Relationship Id="rId3" Type="http://schemas.openxmlformats.org/officeDocument/2006/relationships/image" Target="../media/image5.png"/><Relationship Id="rId7" Type="http://schemas.openxmlformats.org/officeDocument/2006/relationships/hyperlink" Target="http://icancode.de/wp-content/uploads/2014/10/SourceTreeNewIcon-300x300.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upload.wikimedia.org/wikipedia/commons/d/d5/IntelliJ_IDEA_Logo.svg"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mg.freepik.com/freie-ikonen/schneeflockewinter-form_318-27531.jpg?size=338&amp;ext=jpg"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ng.icons8.com/metro/1600/upload.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ng.icons8.com/metro/1600/download.p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Gi</a:t>
            </a:r>
            <a:r>
              <a:rPr lang="en-DE" dirty="0"/>
              <a:t>t</a:t>
            </a:r>
            <a:endParaRPr lang="de-DE" dirty="0"/>
          </a:p>
        </p:txBody>
      </p:sp>
      <p:sp>
        <p:nvSpPr>
          <p:cNvPr id="3" name="Untertitel 2"/>
          <p:cNvSpPr>
            <a:spLocks noGrp="1"/>
          </p:cNvSpPr>
          <p:nvPr>
            <p:ph type="subTitle" idx="1"/>
          </p:nvPr>
        </p:nvSpPr>
        <p:spPr/>
        <p:txBody>
          <a:bodyPr/>
          <a:lstStyle/>
          <a:p>
            <a:r>
              <a:rPr lang="de-DE" dirty="0"/>
              <a:t>am Beispiel von </a:t>
            </a:r>
            <a:r>
              <a:rPr lang="en-DE" dirty="0"/>
              <a:t>GitHub</a:t>
            </a:r>
            <a:endParaRPr lang="de-DE" dirty="0"/>
          </a:p>
        </p:txBody>
      </p:sp>
    </p:spTree>
    <p:extLst>
      <p:ext uri="{BB962C8B-B14F-4D97-AF65-F5344CB8AC3E}">
        <p14:creationId xmlns:p14="http://schemas.microsoft.com/office/powerpoint/2010/main" val="491902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Branches</a:t>
            </a:r>
            <a:endParaRPr lang="de-DE" dirty="0"/>
          </a:p>
        </p:txBody>
      </p:sp>
      <p:pic>
        <p:nvPicPr>
          <p:cNvPr id="4104" name="Picture 8" descr="Bildergebnis fÃ¼r git branch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7225" y="2520156"/>
            <a:ext cx="8334375" cy="3000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966952" y="6174828"/>
            <a:ext cx="3329758" cy="261610"/>
          </a:xfrm>
          <a:prstGeom prst="rect">
            <a:avLst/>
          </a:prstGeom>
          <a:noFill/>
        </p:spPr>
        <p:txBody>
          <a:bodyPr wrap="none" rtlCol="0">
            <a:spAutoFit/>
          </a:bodyPr>
          <a:lstStyle/>
          <a:p>
            <a:r>
              <a:rPr lang="de-DE" sz="1100" dirty="0"/>
              <a:t>Quelle: </a:t>
            </a:r>
            <a:r>
              <a:rPr lang="de-DE" sz="1100" dirty="0">
                <a:hlinkClick r:id="rId3"/>
              </a:rPr>
              <a:t>https://sdlambert.github.io/img/git-nodes.png</a:t>
            </a:r>
            <a:r>
              <a:rPr lang="de-DE" sz="1100" dirty="0"/>
              <a:t> </a:t>
            </a:r>
          </a:p>
        </p:txBody>
      </p:sp>
    </p:spTree>
    <p:extLst>
      <p:ext uri="{BB962C8B-B14F-4D97-AF65-F5344CB8AC3E}">
        <p14:creationId xmlns:p14="http://schemas.microsoft.com/office/powerpoint/2010/main" val="1770371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Checkout</a:t>
            </a:r>
            <a:endParaRPr lang="de-DE" dirty="0"/>
          </a:p>
        </p:txBody>
      </p:sp>
      <p:sp>
        <p:nvSpPr>
          <p:cNvPr id="3" name="Inhaltsplatzhalter 2"/>
          <p:cNvSpPr>
            <a:spLocks noGrp="1"/>
          </p:cNvSpPr>
          <p:nvPr>
            <p:ph idx="1"/>
          </p:nvPr>
        </p:nvSpPr>
        <p:spPr/>
        <p:txBody>
          <a:bodyPr/>
          <a:lstStyle/>
          <a:p>
            <a:r>
              <a:rPr lang="de-DE" dirty="0"/>
              <a:t>Das Wechseln von </a:t>
            </a:r>
            <a:r>
              <a:rPr lang="de-DE" dirty="0" err="1"/>
              <a:t>Branches</a:t>
            </a:r>
            <a:endParaRPr lang="de-DE" dirty="0"/>
          </a:p>
          <a:p>
            <a:pPr lvl="1"/>
            <a:r>
              <a:rPr lang="de-DE" dirty="0"/>
              <a:t>Ist nur möglich, wenn keine Änderungen lokal gemacht wurden, oder alle Änderungen </a:t>
            </a:r>
            <a:r>
              <a:rPr lang="de-DE" dirty="0" err="1"/>
              <a:t>comitted</a:t>
            </a:r>
            <a:r>
              <a:rPr lang="de-DE" dirty="0"/>
              <a:t> wurden.</a:t>
            </a:r>
          </a:p>
          <a:p>
            <a:endParaRPr lang="de-DE" dirty="0"/>
          </a:p>
        </p:txBody>
      </p:sp>
    </p:spTree>
    <p:extLst>
      <p:ext uri="{BB962C8B-B14F-4D97-AF65-F5344CB8AC3E}">
        <p14:creationId xmlns:p14="http://schemas.microsoft.com/office/powerpoint/2010/main" val="224416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Clone</a:t>
            </a:r>
            <a:endParaRPr lang="de-DE" dirty="0"/>
          </a:p>
        </p:txBody>
      </p:sp>
      <p:sp>
        <p:nvSpPr>
          <p:cNvPr id="3" name="Inhaltsplatzhalter 2"/>
          <p:cNvSpPr>
            <a:spLocks noGrp="1"/>
          </p:cNvSpPr>
          <p:nvPr>
            <p:ph idx="1"/>
          </p:nvPr>
        </p:nvSpPr>
        <p:spPr/>
        <p:txBody>
          <a:bodyPr>
            <a:normAutofit/>
          </a:bodyPr>
          <a:lstStyle/>
          <a:p>
            <a:r>
              <a:rPr lang="de-DE" dirty="0"/>
              <a:t>Ermöglicht das Kopieren von fremden </a:t>
            </a:r>
            <a:r>
              <a:rPr lang="de-DE" dirty="0" err="1"/>
              <a:t>Repositorys</a:t>
            </a:r>
            <a:r>
              <a:rPr lang="de-DE" dirty="0"/>
              <a:t> auf den lokalen Computer</a:t>
            </a:r>
          </a:p>
          <a:p>
            <a:r>
              <a:rPr lang="de-DE" dirty="0"/>
              <a:t>Änderungen können nicht wieder hochgeladen werden</a:t>
            </a:r>
          </a:p>
          <a:p>
            <a:r>
              <a:rPr lang="de-DE" dirty="0"/>
              <a:t>Du bist nicht Eigentümer des Quellcodes durch das Kopieren</a:t>
            </a:r>
          </a:p>
          <a:p>
            <a:endParaRPr lang="de-DE" dirty="0"/>
          </a:p>
          <a:p>
            <a:pPr marL="0" indent="0">
              <a:buNone/>
            </a:pPr>
            <a:endParaRPr lang="de-DE" dirty="0"/>
          </a:p>
          <a:p>
            <a:endParaRPr lang="de-DE" dirty="0"/>
          </a:p>
        </p:txBody>
      </p:sp>
      <p:sp>
        <p:nvSpPr>
          <p:cNvPr id="4" name="Titel 1"/>
          <p:cNvSpPr txBox="1">
            <a:spLocks/>
          </p:cNvSpPr>
          <p:nvPr/>
        </p:nvSpPr>
        <p:spPr>
          <a:xfrm>
            <a:off x="1043152" y="349927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endParaRPr lang="de-DE" sz="3600" cap="all" dirty="0">
              <a:solidFill>
                <a:schemeClr val="tx1"/>
              </a:solidFill>
            </a:endParaRPr>
          </a:p>
        </p:txBody>
      </p:sp>
    </p:spTree>
    <p:extLst>
      <p:ext uri="{BB962C8B-B14F-4D97-AF65-F5344CB8AC3E}">
        <p14:creationId xmlns:p14="http://schemas.microsoft.com/office/powerpoint/2010/main" val="103634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Pull – Request </a:t>
            </a:r>
            <a:r>
              <a:rPr lang="de-DE" dirty="0" err="1"/>
              <a:t>Github</a:t>
            </a:r>
            <a:endParaRPr lang="de-DE" dirty="0"/>
          </a:p>
        </p:txBody>
      </p:sp>
      <p:sp>
        <p:nvSpPr>
          <p:cNvPr id="3" name="Inhaltsplatzhalter 2"/>
          <p:cNvSpPr>
            <a:spLocks noGrp="1"/>
          </p:cNvSpPr>
          <p:nvPr>
            <p:ph idx="1"/>
          </p:nvPr>
        </p:nvSpPr>
        <p:spPr/>
        <p:txBody>
          <a:bodyPr/>
          <a:lstStyle/>
          <a:p>
            <a:r>
              <a:rPr lang="de-DE" dirty="0"/>
              <a:t>Bezeichnet eine Anfrage zum Hinzufügen deiner Änderungen in einen anderen </a:t>
            </a:r>
            <a:r>
              <a:rPr lang="de-DE" dirty="0" err="1"/>
              <a:t>Branch</a:t>
            </a:r>
            <a:r>
              <a:rPr lang="de-DE" dirty="0"/>
              <a:t> oder anderen Repository</a:t>
            </a:r>
          </a:p>
          <a:p>
            <a:r>
              <a:rPr lang="de-DE" dirty="0"/>
              <a:t>Kann vom Eigentümer der Repository intrigiert werden</a:t>
            </a:r>
          </a:p>
          <a:p>
            <a:r>
              <a:rPr lang="de-DE" dirty="0"/>
              <a:t>Kann abgelehnt oder angenommen werden</a:t>
            </a:r>
          </a:p>
          <a:p>
            <a:r>
              <a:rPr lang="de-DE" dirty="0"/>
              <a:t>Kann kommentiert werden</a:t>
            </a:r>
          </a:p>
          <a:p>
            <a:endParaRPr lang="de-DE" dirty="0"/>
          </a:p>
        </p:txBody>
      </p:sp>
    </p:spTree>
    <p:extLst>
      <p:ext uri="{BB962C8B-B14F-4D97-AF65-F5344CB8AC3E}">
        <p14:creationId xmlns:p14="http://schemas.microsoft.com/office/powerpoint/2010/main" val="80770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6766" y="477718"/>
            <a:ext cx="9875520" cy="1356360"/>
          </a:xfrm>
        </p:spPr>
        <p:txBody>
          <a:bodyPr/>
          <a:lstStyle/>
          <a:p>
            <a:r>
              <a:rPr lang="de-DE" dirty="0" err="1"/>
              <a:t>Merge</a:t>
            </a:r>
            <a:r>
              <a:rPr lang="de-DE" dirty="0"/>
              <a:t> / </a:t>
            </a:r>
            <a:r>
              <a:rPr lang="de-DE" dirty="0" err="1"/>
              <a:t>Rebase</a:t>
            </a:r>
            <a:r>
              <a:rPr lang="de-DE" dirty="0"/>
              <a:t> Überblick</a:t>
            </a:r>
          </a:p>
        </p:txBody>
      </p:sp>
      <p:pic>
        <p:nvPicPr>
          <p:cNvPr id="5122" name="Picture 2" descr="Bildergebnis fÃ¼r merge g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640" y="1834078"/>
            <a:ext cx="7054323"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471055" y="1766455"/>
            <a:ext cx="5715000" cy="646331"/>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rPr>
              <a:t>Hinzufügen von Änderungen zu einem anderen </a:t>
            </a:r>
            <a:r>
              <a:rPr lang="de-DE" dirty="0" err="1">
                <a:solidFill>
                  <a:schemeClr val="accent1"/>
                </a:solidFill>
              </a:rPr>
              <a:t>Branch</a:t>
            </a:r>
            <a:endParaRPr lang="de-DE" dirty="0">
              <a:solidFill>
                <a:schemeClr val="accent1"/>
              </a:solidFill>
            </a:endParaRPr>
          </a:p>
          <a:p>
            <a:pPr marL="285750" indent="-285750">
              <a:buFont typeface="Arial" panose="020B0604020202020204" pitchFamily="34" charset="0"/>
              <a:buChar char="•"/>
            </a:pPr>
            <a:r>
              <a:rPr lang="de-DE" dirty="0">
                <a:solidFill>
                  <a:schemeClr val="accent1"/>
                </a:solidFill>
              </a:rPr>
              <a:t>Kombinieren von Änderungen in einen </a:t>
            </a:r>
            <a:r>
              <a:rPr lang="de-DE" dirty="0" err="1">
                <a:solidFill>
                  <a:schemeClr val="accent1"/>
                </a:solidFill>
              </a:rPr>
              <a:t>Branch</a:t>
            </a:r>
            <a:endParaRPr lang="de-DE" dirty="0">
              <a:solidFill>
                <a:schemeClr val="accent1"/>
              </a:solidFill>
            </a:endParaRPr>
          </a:p>
        </p:txBody>
      </p:sp>
      <p:pic>
        <p:nvPicPr>
          <p:cNvPr id="5124" name="Picture 4" descr="Bildergebnis fÃ¼r git 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0954" y="2851084"/>
            <a:ext cx="619125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8731707" y="3803584"/>
            <a:ext cx="906338" cy="369332"/>
          </a:xfrm>
          <a:prstGeom prst="rect">
            <a:avLst/>
          </a:prstGeom>
          <a:noFill/>
        </p:spPr>
        <p:txBody>
          <a:bodyPr wrap="none" rtlCol="0">
            <a:spAutoFit/>
          </a:bodyPr>
          <a:lstStyle/>
          <a:p>
            <a:r>
              <a:rPr lang="de-DE" b="1" dirty="0" err="1">
                <a:solidFill>
                  <a:schemeClr val="accent1"/>
                </a:solidFill>
              </a:rPr>
              <a:t>Rebase</a:t>
            </a:r>
            <a:endParaRPr lang="de-DE" b="1" dirty="0">
              <a:solidFill>
                <a:schemeClr val="accent1"/>
              </a:solidFill>
            </a:endParaRPr>
          </a:p>
        </p:txBody>
      </p:sp>
      <p:sp>
        <p:nvSpPr>
          <p:cNvPr id="7" name="Textfeld 6"/>
          <p:cNvSpPr txBox="1"/>
          <p:nvPr/>
        </p:nvSpPr>
        <p:spPr>
          <a:xfrm>
            <a:off x="2145543" y="4949454"/>
            <a:ext cx="1510146" cy="369332"/>
          </a:xfrm>
          <a:prstGeom prst="rect">
            <a:avLst/>
          </a:prstGeom>
          <a:noFill/>
        </p:spPr>
        <p:txBody>
          <a:bodyPr wrap="square" rtlCol="0">
            <a:spAutoFit/>
          </a:bodyPr>
          <a:lstStyle/>
          <a:p>
            <a:r>
              <a:rPr lang="de-DE" b="1" dirty="0" err="1">
                <a:solidFill>
                  <a:schemeClr val="accent1"/>
                </a:solidFill>
              </a:rPr>
              <a:t>Merge</a:t>
            </a:r>
            <a:endParaRPr lang="de-DE" b="1" dirty="0">
              <a:solidFill>
                <a:schemeClr val="accent1"/>
              </a:solidFill>
            </a:endParaRPr>
          </a:p>
        </p:txBody>
      </p:sp>
      <p:sp>
        <p:nvSpPr>
          <p:cNvPr id="3" name="Textfeld 2"/>
          <p:cNvSpPr txBox="1"/>
          <p:nvPr/>
        </p:nvSpPr>
        <p:spPr>
          <a:xfrm>
            <a:off x="244366" y="5940301"/>
            <a:ext cx="11368848" cy="584775"/>
          </a:xfrm>
          <a:prstGeom prst="rect">
            <a:avLst/>
          </a:prstGeom>
          <a:noFill/>
        </p:spPr>
        <p:txBody>
          <a:bodyPr wrap="square" rtlCol="0">
            <a:spAutoFit/>
          </a:bodyPr>
          <a:lstStyle/>
          <a:p>
            <a:r>
              <a:rPr lang="de-DE" sz="800" dirty="0"/>
              <a:t>Quellen: https://camo.githubusercontent.com/76e2b36e1b6142e62f340459303140fb0a1f7503/68747470733a2f2f7761632d63646e2e61746c61737369616e2e636f6d2f64616d2f6a63723a38333332333230302d336335372d346332392d396237652d6536376539383734353432372f4272616e63682d312e706e67</a:t>
            </a:r>
          </a:p>
          <a:p>
            <a:r>
              <a:rPr lang="de-DE" sz="800" dirty="0"/>
              <a:t>https://res.cloudinary.com/practicaldev/image/fetch/s--0tOmcThs--/c_limit%2Cf_auto%2Cfl_progressive%2Cq_auto%2Cw_880/https://storage.kraken.io/kk8yWPxzXVfBD3654oMN/5ade4f7276bc6ad18dad4b6078950ac9/git-rebase.png</a:t>
            </a:r>
          </a:p>
        </p:txBody>
      </p:sp>
    </p:spTree>
    <p:extLst>
      <p:ext uri="{BB962C8B-B14F-4D97-AF65-F5344CB8AC3E}">
        <p14:creationId xmlns:p14="http://schemas.microsoft.com/office/powerpoint/2010/main" val="94018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Alles verstanden? Fragen?</a:t>
            </a:r>
          </a:p>
        </p:txBody>
      </p:sp>
      <p:pic>
        <p:nvPicPr>
          <p:cNvPr id="6146" name="Picture 2" descr="Bildergebnis fÃ¼r git commi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74146" y="1658007"/>
            <a:ext cx="5779749"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656897" y="6379724"/>
            <a:ext cx="11030606" cy="261610"/>
          </a:xfrm>
          <a:prstGeom prst="rect">
            <a:avLst/>
          </a:prstGeom>
          <a:noFill/>
        </p:spPr>
        <p:txBody>
          <a:bodyPr wrap="square" rtlCol="0">
            <a:spAutoFit/>
          </a:bodyPr>
          <a:lstStyle/>
          <a:p>
            <a:r>
              <a:rPr lang="de-DE" sz="1100" dirty="0"/>
              <a:t>Quelle: </a:t>
            </a:r>
            <a:r>
              <a:rPr lang="de-DE" sz="1100" dirty="0">
                <a:hlinkClick r:id="rId4"/>
              </a:rPr>
              <a:t>https://codefluegel.com/wp-content/uploads/2017/05/in-case-of-fire-1-git-commit-2-git-push-3-leave-building2.png</a:t>
            </a:r>
            <a:r>
              <a:rPr lang="de-DE" sz="1100" dirty="0"/>
              <a:t> </a:t>
            </a:r>
          </a:p>
        </p:txBody>
      </p:sp>
    </p:spTree>
    <p:extLst>
      <p:ext uri="{BB962C8B-B14F-4D97-AF65-F5344CB8AC3E}">
        <p14:creationId xmlns:p14="http://schemas.microsoft.com/office/powerpoint/2010/main" val="128370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9952-8B59-4C64-9AE1-D9E66DAF45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D8ADC26-8F34-4B46-8855-AAA8D15AC95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1580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Download von Programmen</a:t>
            </a:r>
          </a:p>
        </p:txBody>
      </p:sp>
      <p:sp>
        <p:nvSpPr>
          <p:cNvPr id="3" name="Inhaltsplatzhalter 2"/>
          <p:cNvSpPr>
            <a:spLocks noGrp="1"/>
          </p:cNvSpPr>
          <p:nvPr>
            <p:ph idx="1"/>
          </p:nvPr>
        </p:nvSpPr>
        <p:spPr/>
        <p:txBody>
          <a:bodyPr/>
          <a:lstStyle/>
          <a:p>
            <a:r>
              <a:rPr lang="de-DE" dirty="0"/>
              <a:t>Herunterladen (Google: </a:t>
            </a:r>
            <a:r>
              <a:rPr lang="de-DE" dirty="0" err="1"/>
              <a:t>Git</a:t>
            </a:r>
            <a:r>
              <a:rPr lang="de-DE" dirty="0"/>
              <a:t> SCM)</a:t>
            </a:r>
          </a:p>
          <a:p>
            <a:pPr lvl="1"/>
            <a:r>
              <a:rPr lang="de-DE" sz="2400" dirty="0"/>
              <a:t>https://github.com/git-for-windows/git/releases/download/v2.49.0.windows.1/Git-2.49.0-64-bit.exe</a:t>
            </a:r>
          </a:p>
        </p:txBody>
      </p:sp>
    </p:spTree>
    <p:extLst>
      <p:ext uri="{BB962C8B-B14F-4D97-AF65-F5344CB8AC3E}">
        <p14:creationId xmlns:p14="http://schemas.microsoft.com/office/powerpoint/2010/main" val="395391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Alles wichtige über GIT</a:t>
            </a:r>
          </a:p>
        </p:txBody>
      </p:sp>
      <p:sp>
        <p:nvSpPr>
          <p:cNvPr id="3" name="Inhaltsplatzhalter 2"/>
          <p:cNvSpPr>
            <a:spLocks noGrp="1"/>
          </p:cNvSpPr>
          <p:nvPr>
            <p:ph idx="1"/>
          </p:nvPr>
        </p:nvSpPr>
        <p:spPr/>
        <p:txBody>
          <a:bodyPr>
            <a:normAutofit lnSpcReduction="10000"/>
          </a:bodyPr>
          <a:lstStyle/>
          <a:p>
            <a:r>
              <a:rPr lang="de-DE" dirty="0"/>
              <a:t>Versionsverwaltungssystem (eng. </a:t>
            </a:r>
            <a:r>
              <a:rPr lang="de-DE" dirty="0" err="1"/>
              <a:t>version</a:t>
            </a:r>
            <a:r>
              <a:rPr lang="de-DE" dirty="0"/>
              <a:t> </a:t>
            </a:r>
            <a:r>
              <a:rPr lang="de-DE" dirty="0" err="1"/>
              <a:t>control</a:t>
            </a:r>
            <a:r>
              <a:rPr lang="de-DE" dirty="0"/>
              <a:t> </a:t>
            </a:r>
            <a:r>
              <a:rPr lang="de-DE" dirty="0" err="1"/>
              <a:t>system</a:t>
            </a:r>
            <a:r>
              <a:rPr lang="de-DE" dirty="0"/>
              <a:t>)</a:t>
            </a:r>
          </a:p>
          <a:p>
            <a:r>
              <a:rPr lang="de-DE" dirty="0"/>
              <a:t>Dateien können in Versionen gespeichert werden</a:t>
            </a:r>
          </a:p>
          <a:p>
            <a:pPr lvl="1"/>
            <a:r>
              <a:rPr lang="de-DE" dirty="0"/>
              <a:t>Fehler können rückgängig gemacht werden</a:t>
            </a:r>
          </a:p>
          <a:p>
            <a:r>
              <a:rPr lang="de-DE" dirty="0"/>
              <a:t>Sicherung der lokalen Daten</a:t>
            </a:r>
          </a:p>
          <a:p>
            <a:r>
              <a:rPr lang="de-DE" dirty="0"/>
              <a:t>Zusammenarbeit im Team</a:t>
            </a:r>
          </a:p>
          <a:p>
            <a:pPr lvl="1"/>
            <a:r>
              <a:rPr lang="de-DE" dirty="0"/>
              <a:t>Verteilung von Aufgaben</a:t>
            </a:r>
          </a:p>
          <a:p>
            <a:r>
              <a:rPr lang="de-DE" dirty="0"/>
              <a:t>Historie um Änderungen nachzuvollziehen</a:t>
            </a:r>
          </a:p>
        </p:txBody>
      </p:sp>
      <p:pic>
        <p:nvPicPr>
          <p:cNvPr id="2050" name="Picture 2" descr="Bildergebnis fÃ¼r gi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746" y="518160"/>
            <a:ext cx="4176856" cy="1420699"/>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924910" y="6222124"/>
            <a:ext cx="4367221" cy="276999"/>
          </a:xfrm>
          <a:prstGeom prst="rect">
            <a:avLst/>
          </a:prstGeom>
          <a:noFill/>
        </p:spPr>
        <p:txBody>
          <a:bodyPr wrap="none" rtlCol="0">
            <a:spAutoFit/>
          </a:bodyPr>
          <a:lstStyle/>
          <a:p>
            <a:r>
              <a:rPr lang="de-DE" sz="1200" dirty="0"/>
              <a:t>Quelle: </a:t>
            </a:r>
            <a:r>
              <a:rPr lang="de-DE" sz="1200" dirty="0">
                <a:hlinkClick r:id="rId3"/>
              </a:rPr>
              <a:t>https://de.wikipedia.org/wiki/Git#/media/File:Git-logo.svg</a:t>
            </a:r>
            <a:r>
              <a:rPr lang="de-DE" sz="1200" dirty="0"/>
              <a:t> </a:t>
            </a:r>
          </a:p>
        </p:txBody>
      </p:sp>
    </p:spTree>
    <p:extLst>
      <p:ext uri="{BB962C8B-B14F-4D97-AF65-F5344CB8AC3E}">
        <p14:creationId xmlns:p14="http://schemas.microsoft.com/office/powerpoint/2010/main" val="12908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Github</a:t>
            </a:r>
            <a:r>
              <a:rPr lang="de-DE" dirty="0"/>
              <a:t> – Kurz vorgestellt</a:t>
            </a:r>
          </a:p>
        </p:txBody>
      </p:sp>
      <p:pic>
        <p:nvPicPr>
          <p:cNvPr id="1026" name="Picture 2" descr="Bildergebnis fÃ¼r github ic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664" y="1815662"/>
            <a:ext cx="4858466"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5108028" y="1965960"/>
            <a:ext cx="6332483" cy="2308324"/>
          </a:xfrm>
          <a:prstGeom prst="rect">
            <a:avLst/>
          </a:prstGeom>
          <a:noFill/>
        </p:spPr>
        <p:txBody>
          <a:bodyPr wrap="square" rtlCol="0">
            <a:spAutoFit/>
          </a:bodyPr>
          <a:lstStyle/>
          <a:p>
            <a:pPr marL="285750" indent="-285750">
              <a:buFont typeface="Arial" panose="020B0604020202020204" pitchFamily="34" charset="0"/>
              <a:buChar char="•"/>
            </a:pPr>
            <a:r>
              <a:rPr lang="de-DE" dirty="0"/>
              <a:t>24 / 7 / 365 Verfügbar</a:t>
            </a:r>
          </a:p>
          <a:p>
            <a:pPr marL="285750" indent="-285750">
              <a:buFont typeface="Arial" panose="020B0604020202020204" pitchFamily="34" charset="0"/>
              <a:buChar char="•"/>
            </a:pPr>
            <a:r>
              <a:rPr lang="de-DE" dirty="0"/>
              <a:t>Jeder kann sich kostenlos anmelden</a:t>
            </a:r>
          </a:p>
          <a:p>
            <a:pPr marL="285750" indent="-285750">
              <a:buFont typeface="Arial" panose="020B0604020202020204" pitchFamily="34" charset="0"/>
              <a:buChar char="•"/>
            </a:pPr>
            <a:r>
              <a:rPr lang="de-DE" dirty="0" err="1"/>
              <a:t>Fü</a:t>
            </a:r>
            <a:r>
              <a:rPr lang="en-DE" dirty="0"/>
              <a:t>r </a:t>
            </a:r>
            <a:r>
              <a:rPr lang="de-DE" dirty="0"/>
              <a:t>S</a:t>
            </a:r>
            <a:r>
              <a:rPr lang="en-DE" dirty="0" err="1"/>
              <a:t>chüler</a:t>
            </a:r>
            <a:r>
              <a:rPr lang="en-DE" dirty="0"/>
              <a:t>/</a:t>
            </a:r>
            <a:r>
              <a:rPr lang="en-DE" dirty="0" err="1"/>
              <a:t>Studenten</a:t>
            </a:r>
            <a:r>
              <a:rPr lang="en-DE" dirty="0"/>
              <a:t> Pro </a:t>
            </a:r>
            <a:r>
              <a:rPr lang="en-DE" dirty="0" err="1"/>
              <a:t>Vers</a:t>
            </a:r>
            <a:r>
              <a:rPr lang="de-DE" dirty="0"/>
              <a:t>i</a:t>
            </a:r>
            <a:r>
              <a:rPr lang="en-DE" dirty="0"/>
              <a:t>o</a:t>
            </a:r>
            <a:r>
              <a:rPr lang="de-DE" dirty="0"/>
              <a:t>n</a:t>
            </a:r>
            <a:r>
              <a:rPr lang="en-DE" dirty="0"/>
              <a:t> </a:t>
            </a:r>
            <a:r>
              <a:rPr lang="de-DE" dirty="0"/>
              <a:t>k</a:t>
            </a:r>
            <a:r>
              <a:rPr lang="en-DE" dirty="0"/>
              <a:t>o</a:t>
            </a:r>
            <a:r>
              <a:rPr lang="de-DE" dirty="0"/>
              <a:t>s</a:t>
            </a:r>
            <a:r>
              <a:rPr lang="en-DE" dirty="0"/>
              <a:t>t</a:t>
            </a:r>
            <a:r>
              <a:rPr lang="de-DE" dirty="0"/>
              <a:t>e</a:t>
            </a:r>
            <a:r>
              <a:rPr lang="en-DE" dirty="0"/>
              <a:t>n</a:t>
            </a:r>
            <a:r>
              <a:rPr lang="de-DE" dirty="0"/>
              <a:t>l</a:t>
            </a:r>
            <a:r>
              <a:rPr lang="en-DE" dirty="0"/>
              <a:t>o</a:t>
            </a:r>
            <a:r>
              <a:rPr lang="de-DE" dirty="0"/>
              <a:t>s</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Quellcode Verwaltung mit </a:t>
            </a:r>
            <a:r>
              <a:rPr lang="de-DE" dirty="0" err="1"/>
              <a:t>Git</a:t>
            </a:r>
            <a:endParaRPr lang="de-DE" dirty="0"/>
          </a:p>
          <a:p>
            <a:pPr marL="285750" indent="-285750">
              <a:buFont typeface="Arial" panose="020B0604020202020204" pitchFamily="34" charset="0"/>
              <a:buChar char="•"/>
            </a:pPr>
            <a:r>
              <a:rPr lang="de-DE" dirty="0" err="1"/>
              <a:t>Issue</a:t>
            </a:r>
            <a:r>
              <a:rPr lang="de-DE" dirty="0"/>
              <a:t> / Problem Übersicht</a:t>
            </a:r>
          </a:p>
          <a:p>
            <a:pPr marL="285750" indent="-285750">
              <a:buFont typeface="Arial" panose="020B0604020202020204" pitchFamily="34" charset="0"/>
              <a:buChar char="•"/>
            </a:pPr>
            <a:r>
              <a:rPr lang="de-DE" dirty="0"/>
              <a:t>Dokumentation / Wiki</a:t>
            </a:r>
          </a:p>
          <a:p>
            <a:pPr marL="742950" lvl="1" indent="-285750">
              <a:buFont typeface="Arial" panose="020B0604020202020204" pitchFamily="34" charset="0"/>
              <a:buChar char="•"/>
            </a:pPr>
            <a:r>
              <a:rPr lang="de-DE" dirty="0"/>
              <a:t>Einfache </a:t>
            </a:r>
            <a:r>
              <a:rPr lang="de-DE" dirty="0" err="1"/>
              <a:t>Markdown</a:t>
            </a:r>
            <a:r>
              <a:rPr lang="de-DE" dirty="0"/>
              <a:t> Sprache zum Formatieren</a:t>
            </a:r>
          </a:p>
        </p:txBody>
      </p:sp>
      <p:sp>
        <p:nvSpPr>
          <p:cNvPr id="5" name="Textfeld 4"/>
          <p:cNvSpPr txBox="1"/>
          <p:nvPr/>
        </p:nvSpPr>
        <p:spPr>
          <a:xfrm>
            <a:off x="924910" y="6222124"/>
            <a:ext cx="2274982" cy="276999"/>
          </a:xfrm>
          <a:prstGeom prst="rect">
            <a:avLst/>
          </a:prstGeom>
          <a:noFill/>
        </p:spPr>
        <p:txBody>
          <a:bodyPr wrap="none" rtlCol="0">
            <a:spAutoFit/>
          </a:bodyPr>
          <a:lstStyle/>
          <a:p>
            <a:r>
              <a:rPr lang="de-DE" sz="1200" dirty="0"/>
              <a:t>Quelle: </a:t>
            </a:r>
            <a:r>
              <a:rPr lang="de-DE" sz="1200" dirty="0">
                <a:hlinkClick r:id="rId4"/>
              </a:rPr>
              <a:t>https://github.com/logos</a:t>
            </a:r>
            <a:r>
              <a:rPr lang="de-DE" sz="1200" dirty="0"/>
              <a:t> </a:t>
            </a:r>
          </a:p>
        </p:txBody>
      </p:sp>
    </p:spTree>
    <p:extLst>
      <p:ext uri="{BB962C8B-B14F-4D97-AF65-F5344CB8AC3E}">
        <p14:creationId xmlns:p14="http://schemas.microsoft.com/office/powerpoint/2010/main" val="10320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Programme</a:t>
            </a:r>
          </a:p>
        </p:txBody>
      </p:sp>
      <p:sp>
        <p:nvSpPr>
          <p:cNvPr id="3" name="Inhaltsplatzhalter 2"/>
          <p:cNvSpPr>
            <a:spLocks noGrp="1"/>
          </p:cNvSpPr>
          <p:nvPr>
            <p:ph idx="1"/>
          </p:nvPr>
        </p:nvSpPr>
        <p:spPr/>
        <p:txBody>
          <a:bodyPr>
            <a:normAutofit/>
          </a:bodyPr>
          <a:lstStyle/>
          <a:p>
            <a:r>
              <a:rPr lang="de-DE" dirty="0"/>
              <a:t>Nahezu jede moderne Entwicklungsumgebung</a:t>
            </a:r>
          </a:p>
          <a:p>
            <a:r>
              <a:rPr lang="de-DE" dirty="0" err="1"/>
              <a:t>Smartgit</a:t>
            </a:r>
            <a:r>
              <a:rPr lang="de-DE" dirty="0"/>
              <a:t> (persönliche Empfehlung)</a:t>
            </a:r>
          </a:p>
          <a:p>
            <a:r>
              <a:rPr lang="de-DE" dirty="0" err="1"/>
              <a:t>Gitkraken</a:t>
            </a:r>
            <a:endParaRPr lang="de-DE" dirty="0"/>
          </a:p>
          <a:p>
            <a:r>
              <a:rPr lang="de-DE" dirty="0" err="1"/>
              <a:t>Gitbox</a:t>
            </a:r>
            <a:endParaRPr lang="de-DE" dirty="0"/>
          </a:p>
          <a:p>
            <a:r>
              <a:rPr lang="de-DE" dirty="0" err="1"/>
              <a:t>Sourcetree</a:t>
            </a:r>
            <a:endParaRPr lang="de-DE" dirty="0"/>
          </a:p>
          <a:p>
            <a:endParaRPr lang="de-DE" dirty="0"/>
          </a:p>
          <a:p>
            <a:endParaRPr lang="de-DE" dirty="0"/>
          </a:p>
        </p:txBody>
      </p:sp>
      <p:pic>
        <p:nvPicPr>
          <p:cNvPr id="3074" name="Picture 2" descr="Bildergebnis fÃ¼r smartg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8107" y="3803073"/>
            <a:ext cx="1471613" cy="14716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ildergebnis fÃ¼r intellij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8107" y="1541759"/>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ildergebnis fÃ¼r sourcetre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3364" y="3162588"/>
            <a:ext cx="1724602" cy="1724602"/>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909145" y="5992378"/>
            <a:ext cx="6340262" cy="646331"/>
          </a:xfrm>
          <a:prstGeom prst="rect">
            <a:avLst/>
          </a:prstGeom>
          <a:noFill/>
        </p:spPr>
        <p:txBody>
          <a:bodyPr wrap="none" rtlCol="0">
            <a:spAutoFit/>
          </a:bodyPr>
          <a:lstStyle/>
          <a:p>
            <a:r>
              <a:rPr lang="de-DE" sz="1200" dirty="0"/>
              <a:t>Quelle:	</a:t>
            </a:r>
            <a:r>
              <a:rPr lang="de-DE" sz="1200" dirty="0">
                <a:hlinkClick r:id="rId6"/>
              </a:rPr>
              <a:t>https://upload.wikimedia.org/wikipedia/commons/d/d5/IntelliJ_IDEA_Logo.svg</a:t>
            </a:r>
            <a:endParaRPr lang="de-DE" sz="1200" dirty="0"/>
          </a:p>
          <a:p>
            <a:r>
              <a:rPr lang="de-DE" sz="1200" dirty="0"/>
              <a:t>	</a:t>
            </a:r>
            <a:r>
              <a:rPr lang="de-DE" sz="1200" dirty="0">
                <a:hlinkClick r:id="rId7"/>
              </a:rPr>
              <a:t>http://icancode.de/wp-content/uploads/2014/10/SourceTreeNewIcon-300x300.png</a:t>
            </a:r>
            <a:r>
              <a:rPr lang="de-DE" sz="1200" dirty="0"/>
              <a:t> </a:t>
            </a:r>
          </a:p>
          <a:p>
            <a:r>
              <a:rPr lang="de-DE" sz="1200" dirty="0"/>
              <a:t>	</a:t>
            </a:r>
            <a:r>
              <a:rPr lang="de-DE" sz="1200" dirty="0">
                <a:hlinkClick r:id="rId8"/>
              </a:rPr>
              <a:t>https://www.macupdate.com/images/icons512/33154.png</a:t>
            </a:r>
            <a:r>
              <a:rPr lang="de-DE" sz="1200" dirty="0"/>
              <a:t> </a:t>
            </a:r>
          </a:p>
        </p:txBody>
      </p:sp>
    </p:spTree>
    <p:extLst>
      <p:ext uri="{BB962C8B-B14F-4D97-AF65-F5344CB8AC3E}">
        <p14:creationId xmlns:p14="http://schemas.microsoft.com/office/powerpoint/2010/main" val="89574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GIT - Möglichkeiten</a:t>
            </a:r>
          </a:p>
        </p:txBody>
      </p:sp>
      <p:sp>
        <p:nvSpPr>
          <p:cNvPr id="3" name="Inhaltsplatzhalter 2"/>
          <p:cNvSpPr>
            <a:spLocks noGrp="1"/>
          </p:cNvSpPr>
          <p:nvPr>
            <p:ph idx="1"/>
          </p:nvPr>
        </p:nvSpPr>
        <p:spPr/>
        <p:txBody>
          <a:bodyPr>
            <a:normAutofit fontScale="70000" lnSpcReduction="20000"/>
          </a:bodyPr>
          <a:lstStyle/>
          <a:p>
            <a:r>
              <a:rPr lang="de-DE" dirty="0"/>
              <a:t>Repository – Speicherort der Dateien in verschiedenen Versionen</a:t>
            </a:r>
          </a:p>
          <a:p>
            <a:r>
              <a:rPr lang="de-DE" dirty="0"/>
              <a:t>Stage – Änderungen markieren zum Einfrieren</a:t>
            </a:r>
          </a:p>
          <a:p>
            <a:r>
              <a:rPr lang="de-DE" dirty="0"/>
              <a:t>Commit – Einfrieren der derzeitigen Änderungen</a:t>
            </a:r>
          </a:p>
          <a:p>
            <a:r>
              <a:rPr lang="de-DE" dirty="0"/>
              <a:t>Push – Hochladen aller </a:t>
            </a:r>
            <a:r>
              <a:rPr lang="de-DE" dirty="0" err="1"/>
              <a:t>Commit‘s</a:t>
            </a:r>
            <a:endParaRPr lang="de-DE" dirty="0"/>
          </a:p>
          <a:p>
            <a:r>
              <a:rPr lang="de-DE" dirty="0"/>
              <a:t>Pull – Herunterladen aller </a:t>
            </a:r>
            <a:r>
              <a:rPr lang="de-DE" dirty="0" err="1"/>
              <a:t>Commit‘s</a:t>
            </a:r>
            <a:endParaRPr lang="de-DE" dirty="0"/>
          </a:p>
          <a:p>
            <a:r>
              <a:rPr lang="de-DE" dirty="0" err="1"/>
              <a:t>Branch</a:t>
            </a:r>
            <a:r>
              <a:rPr lang="de-DE" dirty="0"/>
              <a:t> – (vergleichbar mit Gleisen) Änderungen speziell auf einem </a:t>
            </a:r>
            <a:r>
              <a:rPr lang="de-DE" dirty="0" err="1"/>
              <a:t>Branch</a:t>
            </a:r>
            <a:endParaRPr lang="de-DE" dirty="0"/>
          </a:p>
          <a:p>
            <a:pPr lvl="1"/>
            <a:r>
              <a:rPr lang="de-DE" dirty="0" err="1"/>
              <a:t>Hauptbranch</a:t>
            </a:r>
            <a:r>
              <a:rPr lang="de-DE" dirty="0"/>
              <a:t> wird Master genannt</a:t>
            </a:r>
          </a:p>
          <a:p>
            <a:r>
              <a:rPr lang="de-DE" dirty="0" err="1"/>
              <a:t>Checkout</a:t>
            </a:r>
            <a:r>
              <a:rPr lang="de-DE" dirty="0"/>
              <a:t> – Wechseln in einen anderen </a:t>
            </a:r>
            <a:r>
              <a:rPr lang="de-DE" dirty="0" err="1"/>
              <a:t>Branch</a:t>
            </a:r>
            <a:r>
              <a:rPr lang="de-DE" dirty="0"/>
              <a:t>, nur bei sauberen Working </a:t>
            </a:r>
            <a:r>
              <a:rPr lang="de-DE" dirty="0" err="1"/>
              <a:t>Tree</a:t>
            </a:r>
            <a:endParaRPr lang="de-DE" dirty="0"/>
          </a:p>
          <a:p>
            <a:r>
              <a:rPr lang="de-DE" dirty="0" err="1"/>
              <a:t>Clone</a:t>
            </a:r>
            <a:r>
              <a:rPr lang="de-DE" dirty="0"/>
              <a:t> – Kopieren einer fremden </a:t>
            </a:r>
            <a:r>
              <a:rPr lang="de-DE" dirty="0" err="1"/>
              <a:t>Git</a:t>
            </a:r>
            <a:r>
              <a:rPr lang="de-DE" dirty="0"/>
              <a:t> Repository auf den lokalen Rechner</a:t>
            </a:r>
          </a:p>
          <a:p>
            <a:endParaRPr lang="de-DE" dirty="0"/>
          </a:p>
        </p:txBody>
      </p:sp>
    </p:spTree>
    <p:extLst>
      <p:ext uri="{BB962C8B-B14F-4D97-AF65-F5344CB8AC3E}">
        <p14:creationId xmlns:p14="http://schemas.microsoft.com/office/powerpoint/2010/main" val="210217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Stage der Änderungen</a:t>
            </a:r>
          </a:p>
        </p:txBody>
      </p:sp>
      <p:sp>
        <p:nvSpPr>
          <p:cNvPr id="3" name="Inhaltsplatzhalter 2"/>
          <p:cNvSpPr>
            <a:spLocks noGrp="1"/>
          </p:cNvSpPr>
          <p:nvPr>
            <p:ph idx="1"/>
          </p:nvPr>
        </p:nvSpPr>
        <p:spPr/>
        <p:txBody>
          <a:bodyPr>
            <a:normAutofit fontScale="92500" lnSpcReduction="10000"/>
          </a:bodyPr>
          <a:lstStyle/>
          <a:p>
            <a:r>
              <a:rPr lang="de-DE" dirty="0"/>
              <a:t>Festlegung welche Änderungen als Stand gespeichert werden sollen</a:t>
            </a:r>
          </a:p>
          <a:p>
            <a:endParaRPr lang="de-DE" dirty="0"/>
          </a:p>
          <a:p>
            <a:endParaRPr lang="de-DE" dirty="0"/>
          </a:p>
          <a:p>
            <a:r>
              <a:rPr lang="de-DE" dirty="0"/>
              <a:t>Kontrolle das alle Dateien die geändert wurden auch in der Stage vorhanden sind</a:t>
            </a:r>
          </a:p>
          <a:p>
            <a:endParaRPr lang="de-DE" dirty="0"/>
          </a:p>
          <a:p>
            <a:endParaRPr lang="de-DE" dirty="0"/>
          </a:p>
          <a:p>
            <a:r>
              <a:rPr lang="de-DE" dirty="0"/>
              <a:t>Dieser Schritt wird häufig direkt zusammen mit einem Commit ausgeführt</a:t>
            </a:r>
          </a:p>
        </p:txBody>
      </p:sp>
    </p:spTree>
    <p:extLst>
      <p:ext uri="{BB962C8B-B14F-4D97-AF65-F5344CB8AC3E}">
        <p14:creationId xmlns:p14="http://schemas.microsoft.com/office/powerpoint/2010/main" val="179021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Commit</a:t>
            </a:r>
          </a:p>
        </p:txBody>
      </p:sp>
      <p:sp>
        <p:nvSpPr>
          <p:cNvPr id="3" name="Inhaltsplatzhalter 2"/>
          <p:cNvSpPr>
            <a:spLocks noGrp="1"/>
          </p:cNvSpPr>
          <p:nvPr>
            <p:ph idx="1"/>
          </p:nvPr>
        </p:nvSpPr>
        <p:spPr/>
        <p:txBody>
          <a:bodyPr>
            <a:normAutofit fontScale="92500" lnSpcReduction="10000"/>
          </a:bodyPr>
          <a:lstStyle/>
          <a:p>
            <a:r>
              <a:rPr lang="de-DE" dirty="0"/>
              <a:t>Einfrieren der Änderungen in die Repository</a:t>
            </a:r>
          </a:p>
          <a:p>
            <a:endParaRPr lang="de-DE" dirty="0"/>
          </a:p>
          <a:p>
            <a:r>
              <a:rPr lang="de-DE" dirty="0"/>
              <a:t>Auf diesen Stand kann später zurück gegangen werden</a:t>
            </a:r>
          </a:p>
          <a:p>
            <a:endParaRPr lang="de-DE" dirty="0"/>
          </a:p>
          <a:p>
            <a:r>
              <a:rPr lang="de-DE" dirty="0"/>
              <a:t>Dieser Stand kann nicht mehr verändert werden</a:t>
            </a:r>
          </a:p>
          <a:p>
            <a:endParaRPr lang="de-DE" dirty="0"/>
          </a:p>
          <a:p>
            <a:r>
              <a:rPr lang="de-DE" dirty="0"/>
              <a:t>Jeder Commit hat eine individuelle Nachricht um Informationen festzuhalten</a:t>
            </a:r>
          </a:p>
        </p:txBody>
      </p:sp>
      <p:pic>
        <p:nvPicPr>
          <p:cNvPr id="9218" name="Picture 2" descr="Bildergebnis fÃ¼r schneeflock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336" y="443345"/>
            <a:ext cx="2039215" cy="203921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966952" y="6174828"/>
            <a:ext cx="6221575" cy="261610"/>
          </a:xfrm>
          <a:prstGeom prst="rect">
            <a:avLst/>
          </a:prstGeom>
          <a:noFill/>
        </p:spPr>
        <p:txBody>
          <a:bodyPr wrap="none" rtlCol="0">
            <a:spAutoFit/>
          </a:bodyPr>
          <a:lstStyle/>
          <a:p>
            <a:r>
              <a:rPr lang="de-DE" sz="1100" dirty="0"/>
              <a:t>Quelle: </a:t>
            </a:r>
            <a:r>
              <a:rPr lang="de-DE" sz="1100" dirty="0">
                <a:hlinkClick r:id="rId3"/>
              </a:rPr>
              <a:t>https://img.freepik.com/freie-ikonen/schneeflockewinter-form_318-27531.jpg?size=338&amp;ext=jpg</a:t>
            </a:r>
            <a:r>
              <a:rPr lang="de-DE" sz="1100" dirty="0"/>
              <a:t> </a:t>
            </a:r>
          </a:p>
        </p:txBody>
      </p:sp>
    </p:spTree>
    <p:extLst>
      <p:ext uri="{BB962C8B-B14F-4D97-AF65-F5344CB8AC3E}">
        <p14:creationId xmlns:p14="http://schemas.microsoft.com/office/powerpoint/2010/main" val="255268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Push</a:t>
            </a:r>
          </a:p>
        </p:txBody>
      </p:sp>
      <p:sp>
        <p:nvSpPr>
          <p:cNvPr id="3" name="Inhaltsplatzhalter 2"/>
          <p:cNvSpPr>
            <a:spLocks noGrp="1"/>
          </p:cNvSpPr>
          <p:nvPr>
            <p:ph idx="1"/>
          </p:nvPr>
        </p:nvSpPr>
        <p:spPr/>
        <p:txBody>
          <a:bodyPr/>
          <a:lstStyle/>
          <a:p>
            <a:r>
              <a:rPr lang="de-DE" dirty="0"/>
              <a:t>Die lokalen </a:t>
            </a:r>
            <a:r>
              <a:rPr lang="de-DE" dirty="0" err="1"/>
              <a:t>Commit‘s</a:t>
            </a:r>
            <a:r>
              <a:rPr lang="de-DE" dirty="0"/>
              <a:t> werden auf den Server hochgeladen</a:t>
            </a:r>
          </a:p>
          <a:p>
            <a:r>
              <a:rPr lang="de-DE" dirty="0"/>
              <a:t>Sobald der Push abgeschlossen ist, sind die Änderungen final in der Repository auf </a:t>
            </a:r>
            <a:r>
              <a:rPr lang="de-DE" dirty="0" err="1"/>
              <a:t>Github</a:t>
            </a:r>
            <a:endParaRPr lang="de-DE" dirty="0"/>
          </a:p>
          <a:p>
            <a:endParaRPr lang="de-DE" dirty="0"/>
          </a:p>
          <a:p>
            <a:r>
              <a:rPr lang="de-DE" dirty="0"/>
              <a:t>ACHTUNG: Wenn andere auf demselben </a:t>
            </a:r>
            <a:r>
              <a:rPr lang="de-DE" dirty="0" err="1"/>
              <a:t>Branch</a:t>
            </a:r>
            <a:r>
              <a:rPr lang="de-DE" dirty="0"/>
              <a:t> gearbeitet haben, können Konflikte auftreten.</a:t>
            </a:r>
          </a:p>
        </p:txBody>
      </p:sp>
      <p:pic>
        <p:nvPicPr>
          <p:cNvPr id="7170" name="Picture 2" descr="Bildergebnis fÃ¼r uploa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40793" y="692727"/>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66952" y="6174828"/>
            <a:ext cx="3427541" cy="261610"/>
          </a:xfrm>
          <a:prstGeom prst="rect">
            <a:avLst/>
          </a:prstGeom>
          <a:noFill/>
        </p:spPr>
        <p:txBody>
          <a:bodyPr wrap="none" rtlCol="0">
            <a:spAutoFit/>
          </a:bodyPr>
          <a:lstStyle/>
          <a:p>
            <a:r>
              <a:rPr lang="de-DE" sz="1100" dirty="0"/>
              <a:t>Quelle: </a:t>
            </a:r>
            <a:r>
              <a:rPr lang="de-DE" sz="1100" dirty="0">
                <a:hlinkClick r:id="rId3"/>
              </a:rPr>
              <a:t>https://png.icons8.com/metro/1600/upload.png</a:t>
            </a:r>
            <a:r>
              <a:rPr lang="de-DE" sz="1100" dirty="0"/>
              <a:t> </a:t>
            </a:r>
          </a:p>
        </p:txBody>
      </p:sp>
    </p:spTree>
    <p:extLst>
      <p:ext uri="{BB962C8B-B14F-4D97-AF65-F5344CB8AC3E}">
        <p14:creationId xmlns:p14="http://schemas.microsoft.com/office/powerpoint/2010/main" val="114031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Pull</a:t>
            </a:r>
          </a:p>
        </p:txBody>
      </p:sp>
      <p:sp>
        <p:nvSpPr>
          <p:cNvPr id="3" name="Inhaltsplatzhalter 2"/>
          <p:cNvSpPr>
            <a:spLocks noGrp="1"/>
          </p:cNvSpPr>
          <p:nvPr>
            <p:ph idx="1"/>
          </p:nvPr>
        </p:nvSpPr>
        <p:spPr/>
        <p:txBody>
          <a:bodyPr/>
          <a:lstStyle/>
          <a:p>
            <a:r>
              <a:rPr lang="de-DE" dirty="0"/>
              <a:t>Herunterladen von Änderungen von der </a:t>
            </a:r>
            <a:r>
              <a:rPr lang="de-DE" dirty="0" err="1"/>
              <a:t>Github</a:t>
            </a:r>
            <a:r>
              <a:rPr lang="de-DE" dirty="0"/>
              <a:t> </a:t>
            </a:r>
            <a:r>
              <a:rPr lang="de-DE" dirty="0" err="1"/>
              <a:t>Reposititory</a:t>
            </a:r>
            <a:endParaRPr lang="de-DE" dirty="0"/>
          </a:p>
          <a:p>
            <a:r>
              <a:rPr lang="de-DE" dirty="0"/>
              <a:t>Dabei drauf achten, dass der aktuell gewünschte </a:t>
            </a:r>
            <a:r>
              <a:rPr lang="de-DE" dirty="0" err="1"/>
              <a:t>Branch</a:t>
            </a:r>
            <a:r>
              <a:rPr lang="de-DE" dirty="0"/>
              <a:t> ausgewählt ist</a:t>
            </a:r>
          </a:p>
          <a:p>
            <a:pPr lvl="1"/>
            <a:r>
              <a:rPr lang="de-DE" dirty="0"/>
              <a:t>Andernfalls muss ein </a:t>
            </a:r>
            <a:r>
              <a:rPr lang="de-DE" dirty="0" err="1"/>
              <a:t>CheckOut</a:t>
            </a:r>
            <a:r>
              <a:rPr lang="de-DE" dirty="0"/>
              <a:t> auf den jeweiligen </a:t>
            </a:r>
            <a:r>
              <a:rPr lang="de-DE" dirty="0" err="1"/>
              <a:t>Branch</a:t>
            </a:r>
            <a:r>
              <a:rPr lang="de-DE" dirty="0"/>
              <a:t> gemacht werden</a:t>
            </a:r>
          </a:p>
          <a:p>
            <a:endParaRPr lang="de-DE" dirty="0"/>
          </a:p>
          <a:p>
            <a:endParaRPr lang="de-DE" dirty="0"/>
          </a:p>
        </p:txBody>
      </p:sp>
      <p:pic>
        <p:nvPicPr>
          <p:cNvPr id="8194" name="Picture 2" descr="Bildergebnis fÃ¼r downloa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4593" y="617400"/>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66952" y="6174828"/>
            <a:ext cx="3575018" cy="261610"/>
          </a:xfrm>
          <a:prstGeom prst="rect">
            <a:avLst/>
          </a:prstGeom>
          <a:noFill/>
        </p:spPr>
        <p:txBody>
          <a:bodyPr wrap="none" rtlCol="0">
            <a:spAutoFit/>
          </a:bodyPr>
          <a:lstStyle/>
          <a:p>
            <a:r>
              <a:rPr lang="de-DE" sz="1100" dirty="0"/>
              <a:t>Quelle: </a:t>
            </a:r>
            <a:r>
              <a:rPr lang="de-DE" sz="1100" dirty="0">
                <a:hlinkClick r:id="rId3"/>
              </a:rPr>
              <a:t>https://png.icons8.com/metro/1600/download.png</a:t>
            </a:r>
            <a:r>
              <a:rPr lang="de-DE" sz="1100" dirty="0"/>
              <a:t> </a:t>
            </a:r>
          </a:p>
        </p:txBody>
      </p:sp>
    </p:spTree>
    <p:extLst>
      <p:ext uri="{BB962C8B-B14F-4D97-AF65-F5344CB8AC3E}">
        <p14:creationId xmlns:p14="http://schemas.microsoft.com/office/powerpoint/2010/main" val="3977433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1053</Words>
  <Application>Microsoft Office PowerPoint</Application>
  <PresentationFormat>Breitbild</PresentationFormat>
  <Paragraphs>124</Paragraphs>
  <Slides>17</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Tw Cen MT</vt:lpstr>
      <vt:lpstr>Schaltkreis</vt:lpstr>
      <vt:lpstr>Git</vt:lpstr>
      <vt:lpstr>Alles wichtige über GIT</vt:lpstr>
      <vt:lpstr>Github – Kurz vorgestellt</vt:lpstr>
      <vt:lpstr>Programme</vt:lpstr>
      <vt:lpstr>GIT - Möglichkeiten</vt:lpstr>
      <vt:lpstr>Stage der Änderungen</vt:lpstr>
      <vt:lpstr>Commit</vt:lpstr>
      <vt:lpstr>Push</vt:lpstr>
      <vt:lpstr>Pull</vt:lpstr>
      <vt:lpstr>Branches</vt:lpstr>
      <vt:lpstr>Checkout</vt:lpstr>
      <vt:lpstr>Clone</vt:lpstr>
      <vt:lpstr>Pull – Request Github</vt:lpstr>
      <vt:lpstr>Merge / Rebase Überblick</vt:lpstr>
      <vt:lpstr>Alles verstanden? Fragen?</vt:lpstr>
      <vt:lpstr>PowerPoint-Präsentation</vt:lpstr>
      <vt:lpstr>Download von Programmen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Niklas</dc:creator>
  <cp:lastModifiedBy>ueqql</cp:lastModifiedBy>
  <cp:revision>59</cp:revision>
  <dcterms:created xsi:type="dcterms:W3CDTF">2018-08-03T08:53:34Z</dcterms:created>
  <dcterms:modified xsi:type="dcterms:W3CDTF">2025-04-05T16:38:55Z</dcterms:modified>
</cp:coreProperties>
</file>