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A0F9-5873-43C8-8DBC-9E7D9BD5AF7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57F8-CD50-487B-8052-C6B3173D160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Задача '8 ферзей'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Описание задачи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Задача '8 ферзей' заключается в размещении 8 ферзей на шахматной доске таким образом, чтобы ни один ферзь не находился под ударом другого. Это классическая задача комбинаторной оптимизации.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Алгоритм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Алгоритм решения задачи '8 ферзей' включает в себя поиск всех возможных комбинаций размещения ферзей на доске и проверку каждой комбинации на наличие конфликтов. Алгоритм использует рекурсию и перебор.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857496"/>
            <a:ext cx="651668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Реализация на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357298"/>
            <a:ext cx="3257544" cy="4400567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Класс </a:t>
            </a:r>
            <a:r>
              <a:rPr lang="ru-RU" sz="2400" b="1" dirty="0" err="1" smtClean="0"/>
              <a:t>Board</a:t>
            </a:r>
            <a:endParaRPr lang="ru-RU" sz="2400" b="1" dirty="0" smtClean="0"/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ru-RU" sz="2400" dirty="0" smtClean="0"/>
              <a:t>Для представления доски и размещения ферзей используется класс </a:t>
            </a:r>
            <a:r>
              <a:rPr lang="ru-RU" sz="2400" dirty="0" err="1" smtClean="0"/>
              <a:t>Board</a:t>
            </a:r>
            <a:r>
              <a:rPr lang="ru-RU" sz="2400" dirty="0" smtClean="0"/>
              <a:t>. Он содержит методы для инициализации доски, размещения ферзей на доске и проверки наличия конфликтов.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5286380" y="1357298"/>
            <a:ext cx="3571900" cy="4786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    </a:t>
            </a:r>
            <a:r>
              <a:rPr lang="ru-RU" sz="1600" b="1" dirty="0" smtClean="0"/>
              <a:t>Методы</a:t>
            </a:r>
          </a:p>
          <a:p>
            <a:r>
              <a:rPr lang="en-US" sz="1600" i="1" dirty="0" err="1" smtClean="0"/>
              <a:t>initBoard</a:t>
            </a:r>
            <a:r>
              <a:rPr lang="en-US" sz="1600" i="1" dirty="0" smtClean="0"/>
              <a:t>() </a:t>
            </a:r>
            <a:r>
              <a:rPr lang="en-US" sz="1600" dirty="0" smtClean="0"/>
              <a:t>:  </a:t>
            </a:r>
            <a:r>
              <a:rPr lang="ru-RU" sz="1600" dirty="0" smtClean="0"/>
              <a:t>Инициализирует пустую доску размером 8</a:t>
            </a:r>
            <a:r>
              <a:rPr lang="en-US" sz="1600" dirty="0" smtClean="0"/>
              <a:t>x8.</a:t>
            </a:r>
          </a:p>
          <a:p>
            <a:endParaRPr lang="en-US" sz="1600" dirty="0" smtClean="0"/>
          </a:p>
          <a:p>
            <a:r>
              <a:rPr lang="en-US" sz="1600" i="1" dirty="0" err="1" smtClean="0"/>
              <a:t>placeQueen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 row, 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col</a:t>
            </a:r>
            <a:r>
              <a:rPr lang="en-US" sz="1600" i="1" dirty="0" smtClean="0"/>
              <a:t>)</a:t>
            </a:r>
            <a:r>
              <a:rPr lang="en-US" sz="1600" dirty="0" smtClean="0"/>
              <a:t>: </a:t>
            </a:r>
            <a:r>
              <a:rPr lang="ru-RU" sz="1600" dirty="0" smtClean="0"/>
              <a:t>Размещает ферзя на указанной позиции (строка, столбец).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600" i="1" dirty="0" err="1" smtClean="0"/>
              <a:t>removeQueen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 row, 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col</a:t>
            </a:r>
            <a:r>
              <a:rPr lang="en-US" sz="1600" i="1" dirty="0" smtClean="0"/>
              <a:t>): </a:t>
            </a:r>
            <a:r>
              <a:rPr lang="ru-RU" sz="1600" dirty="0" smtClean="0"/>
              <a:t>Удаляет ферзя с указанной позиции.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600" i="1" dirty="0" err="1" smtClean="0"/>
              <a:t>isConflict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 row, 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col</a:t>
            </a:r>
            <a:r>
              <a:rPr lang="en-US" sz="1600" i="1" dirty="0" smtClean="0"/>
              <a:t>): </a:t>
            </a:r>
            <a:r>
              <a:rPr lang="ru-RU" sz="1600" dirty="0" smtClean="0"/>
              <a:t>Проверяет, есть ли конфликты с другими ферзями на указанной позиции.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600" i="1" dirty="0" smtClean="0"/>
              <a:t>solve()</a:t>
            </a:r>
            <a:r>
              <a:rPr lang="en-US" sz="1600" dirty="0" smtClean="0"/>
              <a:t>: </a:t>
            </a:r>
            <a:r>
              <a:rPr lang="ru-RU" sz="1600" dirty="0" smtClean="0"/>
              <a:t>Решает задачу '8 ферзей', размещая ферзей на доске без конфликтов.</a:t>
            </a:r>
            <a:endParaRPr lang="ru-RU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Конечное расположение ферзей</a:t>
            </a:r>
            <a:endParaRPr lang="ru-RU" dirty="0"/>
          </a:p>
        </p:txBody>
      </p:sp>
      <p:pic>
        <p:nvPicPr>
          <p:cNvPr id="11266" name="Picture 2" descr="Turbo pascal | 8 Ферзей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143116"/>
            <a:ext cx="3915539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179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Задача '8 ферзей'</vt:lpstr>
      <vt:lpstr>Алгоритм решения</vt:lpstr>
      <vt:lpstr>Реализация на C++</vt:lpstr>
      <vt:lpstr>Конечное расположение ферзей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</cp:revision>
  <dcterms:created xsi:type="dcterms:W3CDTF">2024-03-01T16:38:02Z</dcterms:created>
  <dcterms:modified xsi:type="dcterms:W3CDTF">2024-03-01T16:49:07Z</dcterms:modified>
</cp:coreProperties>
</file>