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CEC45-0F81-4F27-AED8-AA2B2441B243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E303C-1094-41D3-A64B-0F8E1F7FE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39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108769-DBA5-4511-B2F9-29CF3778FB4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13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F21-27F0-4F42-B9CC-3D8E11CC89AB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F60D-0257-4933-A2C3-BE4705B05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49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F21-27F0-4F42-B9CC-3D8E11CC89AB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F60D-0257-4933-A2C3-BE4705B05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04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F21-27F0-4F42-B9CC-3D8E11CC89AB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F60D-0257-4933-A2C3-BE4705B0522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174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F21-27F0-4F42-B9CC-3D8E11CC89AB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F60D-0257-4933-A2C3-BE4705B05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5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F21-27F0-4F42-B9CC-3D8E11CC89AB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F60D-0257-4933-A2C3-BE4705B0522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899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F21-27F0-4F42-B9CC-3D8E11CC89AB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F60D-0257-4933-A2C3-BE4705B05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292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F21-27F0-4F42-B9CC-3D8E11CC89AB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F60D-0257-4933-A2C3-BE4705B05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425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F21-27F0-4F42-B9CC-3D8E11CC89AB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F60D-0257-4933-A2C3-BE4705B05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907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e de titre">
    <p:bg>
      <p:bgPr>
        <a:gradFill>
          <a:gsLst>
            <a:gs pos="1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e 44">
            <a:extLst>
              <a:ext uri="{FF2B5EF4-FFF2-40B4-BE49-F238E27FC236}">
                <a16:creationId xmlns:a16="http://schemas.microsoft.com/office/drawing/2014/main" id="{73D4E5E2-CF41-47B2-9F50-8E509C9A95B2}"/>
              </a:ext>
            </a:extLst>
          </p:cNvPr>
          <p:cNvGrpSpPr/>
          <p:nvPr userDrawn="1"/>
        </p:nvGrpSpPr>
        <p:grpSpPr>
          <a:xfrm>
            <a:off x="376199" y="1131290"/>
            <a:ext cx="2481539" cy="2845072"/>
            <a:chOff x="449781" y="731902"/>
            <a:chExt cx="2481539" cy="284507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C4D1C1-96FF-4B5E-B7DD-A50D49276E83}"/>
                </a:ext>
              </a:extLst>
            </p:cNvPr>
            <p:cNvSpPr/>
            <p:nvPr userDrawn="1"/>
          </p:nvSpPr>
          <p:spPr>
            <a:xfrm>
              <a:off x="1193960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F2012E6F-AA94-4B9B-B931-BB7EF01CF600}"/>
                </a:ext>
              </a:extLst>
            </p:cNvPr>
            <p:cNvGrpSpPr/>
            <p:nvPr userDrawn="1"/>
          </p:nvGrpSpPr>
          <p:grpSpPr>
            <a:xfrm>
              <a:off x="449781" y="731902"/>
              <a:ext cx="990600" cy="2845072"/>
              <a:chOff x="310246" y="679523"/>
              <a:chExt cx="990600" cy="2845072"/>
            </a:xfrm>
          </p:grpSpPr>
          <p:sp>
            <p:nvSpPr>
              <p:cNvPr id="23" name="Flowchart: Display 22">
                <a:extLst>
                  <a:ext uri="{FF2B5EF4-FFF2-40B4-BE49-F238E27FC236}">
                    <a16:creationId xmlns:a16="http://schemas.microsoft.com/office/drawing/2014/main" id="{06ACE013-89A3-4AEB-A597-B259D50DE211}"/>
                  </a:ext>
                </a:extLst>
              </p:cNvPr>
              <p:cNvSpPr/>
              <p:nvPr userDrawn="1"/>
            </p:nvSpPr>
            <p:spPr>
              <a:xfrm rot="16200000">
                <a:off x="289079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24" name="Teardrop 23">
                <a:extLst>
                  <a:ext uri="{FF2B5EF4-FFF2-40B4-BE49-F238E27FC236}">
                    <a16:creationId xmlns:a16="http://schemas.microsoft.com/office/drawing/2014/main" id="{42F02DED-3AF6-42D6-8F14-3D482EA27166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3FE00D23-23DB-450E-8342-BF40414DBB9A}"/>
                  </a:ext>
                </a:extLst>
              </p:cNvPr>
              <p:cNvCxnSpPr>
                <a:stCxn id="23" idx="1"/>
                <a:endCxn id="24" idx="7"/>
              </p:cNvCxnSpPr>
              <p:nvPr userDrawn="1"/>
            </p:nvCxnSpPr>
            <p:spPr>
              <a:xfrm flipH="1">
                <a:off x="805528" y="1712457"/>
                <a:ext cx="18" cy="1511107"/>
              </a:xfrm>
              <a:prstGeom prst="line">
                <a:avLst/>
              </a:pr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Rectangle : Coins arrondis 49">
            <a:extLst>
              <a:ext uri="{FF2B5EF4-FFF2-40B4-BE49-F238E27FC236}">
                <a16:creationId xmlns:a16="http://schemas.microsoft.com/office/drawing/2014/main" id="{3B465149-90D5-4AA1-919B-893CAE488574}"/>
              </a:ext>
            </a:extLst>
          </p:cNvPr>
          <p:cNvSpPr/>
          <p:nvPr userDrawn="1"/>
        </p:nvSpPr>
        <p:spPr>
          <a:xfrm>
            <a:off x="1120378" y="230176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09E75E0F-91D4-48B9-B8D7-50C65E859BA3}"/>
              </a:ext>
            </a:extLst>
          </p:cNvPr>
          <p:cNvGrpSpPr/>
          <p:nvPr userDrawn="1"/>
        </p:nvGrpSpPr>
        <p:grpSpPr>
          <a:xfrm>
            <a:off x="2636182" y="3724159"/>
            <a:ext cx="2481241" cy="2845072"/>
            <a:chOff x="3580478" y="3327592"/>
            <a:chExt cx="2481241" cy="284507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DD68C0D-A017-45D6-BB27-9B3E06DDB704}"/>
                </a:ext>
              </a:extLst>
            </p:cNvPr>
            <p:cNvSpPr/>
            <p:nvPr userDrawn="1"/>
          </p:nvSpPr>
          <p:spPr>
            <a:xfrm>
              <a:off x="4324359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59595E80-B3F5-4BDF-9674-17BA742BFCD8}"/>
                </a:ext>
              </a:extLst>
            </p:cNvPr>
            <p:cNvGrpSpPr/>
            <p:nvPr userDrawn="1"/>
          </p:nvGrpSpPr>
          <p:grpSpPr>
            <a:xfrm rot="10800000">
              <a:off x="3580478" y="3327592"/>
              <a:ext cx="990600" cy="2845072"/>
              <a:chOff x="310245" y="679523"/>
              <a:chExt cx="990600" cy="2845072"/>
            </a:xfrm>
          </p:grpSpPr>
          <p:sp>
            <p:nvSpPr>
              <p:cNvPr id="37" name="Flowchart: Display 36">
                <a:extLst>
                  <a:ext uri="{FF2B5EF4-FFF2-40B4-BE49-F238E27FC236}">
                    <a16:creationId xmlns:a16="http://schemas.microsoft.com/office/drawing/2014/main" id="{0EB63076-286D-42D4-B6E3-150127BB011E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38" name="Teardrop 37">
                <a:extLst>
                  <a:ext uri="{FF2B5EF4-FFF2-40B4-BE49-F238E27FC236}">
                    <a16:creationId xmlns:a16="http://schemas.microsoft.com/office/drawing/2014/main" id="{08388872-548B-4F74-8ADA-BA79278B29D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7C367834-D910-4D8A-AE27-D24B90B8FED9}"/>
                  </a:ext>
                </a:extLst>
              </p:cNvPr>
              <p:cNvCxnSpPr>
                <a:stCxn id="37" idx="1"/>
                <a:endCxn id="38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ctangle : Coins arrondis 51">
            <a:extLst>
              <a:ext uri="{FF2B5EF4-FFF2-40B4-BE49-F238E27FC236}">
                <a16:creationId xmlns:a16="http://schemas.microsoft.com/office/drawing/2014/main" id="{7CF13D38-5B6A-4696-A3FC-685C7C5C2F98}"/>
              </a:ext>
            </a:extLst>
          </p:cNvPr>
          <p:cNvSpPr/>
          <p:nvPr userDrawn="1"/>
        </p:nvSpPr>
        <p:spPr>
          <a:xfrm>
            <a:off x="3380063" y="4113787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27E4BCAD-9B1F-4FCE-B6D6-D4263D7192A8}"/>
              </a:ext>
            </a:extLst>
          </p:cNvPr>
          <p:cNvGrpSpPr/>
          <p:nvPr userDrawn="1"/>
        </p:nvGrpSpPr>
        <p:grpSpPr>
          <a:xfrm>
            <a:off x="4895867" y="1131290"/>
            <a:ext cx="2480925" cy="2845072"/>
            <a:chOff x="5595782" y="731902"/>
            <a:chExt cx="2480925" cy="284507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F40056-7D5D-434C-A112-A71B3AC1C5FB}"/>
                </a:ext>
              </a:extLst>
            </p:cNvPr>
            <p:cNvSpPr/>
            <p:nvPr userDrawn="1"/>
          </p:nvSpPr>
          <p:spPr>
            <a:xfrm>
              <a:off x="6339347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C69BC877-8213-4692-9A4D-FD7B88E7C5A6}"/>
                </a:ext>
              </a:extLst>
            </p:cNvPr>
            <p:cNvGrpSpPr/>
            <p:nvPr userDrawn="1"/>
          </p:nvGrpSpPr>
          <p:grpSpPr>
            <a:xfrm>
              <a:off x="5595782" y="731902"/>
              <a:ext cx="990600" cy="2845072"/>
              <a:chOff x="310245" y="679523"/>
              <a:chExt cx="990600" cy="2845072"/>
            </a:xfrm>
          </p:grpSpPr>
          <p:sp>
            <p:nvSpPr>
              <p:cNvPr id="29" name="Flowchart: Display 28">
                <a:extLst>
                  <a:ext uri="{FF2B5EF4-FFF2-40B4-BE49-F238E27FC236}">
                    <a16:creationId xmlns:a16="http://schemas.microsoft.com/office/drawing/2014/main" id="{1AE2468A-ED10-4324-82BB-5A0BA4827E36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30" name="Teardrop 29">
                <a:extLst>
                  <a:ext uri="{FF2B5EF4-FFF2-40B4-BE49-F238E27FC236}">
                    <a16:creationId xmlns:a16="http://schemas.microsoft.com/office/drawing/2014/main" id="{E56C60B5-1DC8-4DF5-8C79-7D0234192ECE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108426C8-666D-4D49-A5A2-EF7D4925E701}"/>
                  </a:ext>
                </a:extLst>
              </p:cNvPr>
              <p:cNvCxnSpPr>
                <a:stCxn id="29" idx="1"/>
                <a:endCxn id="30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Rectangle : Coins arrondis 52">
            <a:extLst>
              <a:ext uri="{FF2B5EF4-FFF2-40B4-BE49-F238E27FC236}">
                <a16:creationId xmlns:a16="http://schemas.microsoft.com/office/drawing/2014/main" id="{34AC8F75-168C-4C68-93A4-C49CE0D72DA1}"/>
              </a:ext>
            </a:extLst>
          </p:cNvPr>
          <p:cNvSpPr/>
          <p:nvPr userDrawn="1"/>
        </p:nvSpPr>
        <p:spPr>
          <a:xfrm>
            <a:off x="5639097" y="2301765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0A47600A-5704-4A90-840D-E9311F4AB54B}"/>
              </a:ext>
            </a:extLst>
          </p:cNvPr>
          <p:cNvGrpSpPr/>
          <p:nvPr userDrawn="1"/>
        </p:nvGrpSpPr>
        <p:grpSpPr>
          <a:xfrm>
            <a:off x="7155235" y="3724159"/>
            <a:ext cx="2480925" cy="2845072"/>
            <a:chOff x="7610770" y="3314261"/>
            <a:chExt cx="2480925" cy="284507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844AA0-BA69-42F2-A1E9-31E3350B1AF0}"/>
                </a:ext>
              </a:extLst>
            </p:cNvPr>
            <p:cNvSpPr/>
            <p:nvPr userDrawn="1"/>
          </p:nvSpPr>
          <p:spPr>
            <a:xfrm>
              <a:off x="8354335" y="3319709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B1BA44D-2835-4C9E-910A-11ED332B2023}"/>
                </a:ext>
              </a:extLst>
            </p:cNvPr>
            <p:cNvGrpSpPr/>
            <p:nvPr userDrawn="1"/>
          </p:nvGrpSpPr>
          <p:grpSpPr>
            <a:xfrm rot="10800000">
              <a:off x="7610770" y="3314261"/>
              <a:ext cx="990600" cy="2845072"/>
              <a:chOff x="310245" y="679523"/>
              <a:chExt cx="990600" cy="2845072"/>
            </a:xfrm>
          </p:grpSpPr>
          <p:sp>
            <p:nvSpPr>
              <p:cNvPr id="41" name="Flowchart: Display 40">
                <a:extLst>
                  <a:ext uri="{FF2B5EF4-FFF2-40B4-BE49-F238E27FC236}">
                    <a16:creationId xmlns:a16="http://schemas.microsoft.com/office/drawing/2014/main" id="{7968DDF3-A7FB-4CFF-BEDD-FAFD948222BF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42" name="Teardrop 41">
                <a:extLst>
                  <a:ext uri="{FF2B5EF4-FFF2-40B4-BE49-F238E27FC236}">
                    <a16:creationId xmlns:a16="http://schemas.microsoft.com/office/drawing/2014/main" id="{8C0014C3-F16F-45C3-A70C-39FE594E42B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CF903941-6F22-4289-9EBA-80BACB317BE3}"/>
                  </a:ext>
                </a:extLst>
              </p:cNvPr>
              <p:cNvCxnSpPr>
                <a:stCxn id="41" idx="1"/>
                <a:endCxn id="42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ctangle : Coins arrondis 53">
            <a:extLst>
              <a:ext uri="{FF2B5EF4-FFF2-40B4-BE49-F238E27FC236}">
                <a16:creationId xmlns:a16="http://schemas.microsoft.com/office/drawing/2014/main" id="{E8EA4B40-CEB6-4259-861F-2BB19B0C5D63}"/>
              </a:ext>
            </a:extLst>
          </p:cNvPr>
          <p:cNvSpPr/>
          <p:nvPr userDrawn="1"/>
        </p:nvSpPr>
        <p:spPr>
          <a:xfrm>
            <a:off x="7898800" y="411378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3B0FD183-4A42-4F94-A86E-8EE0AD03C1B1}"/>
              </a:ext>
            </a:extLst>
          </p:cNvPr>
          <p:cNvGrpSpPr/>
          <p:nvPr userDrawn="1"/>
        </p:nvGrpSpPr>
        <p:grpSpPr>
          <a:xfrm>
            <a:off x="9414603" y="1155569"/>
            <a:ext cx="2480327" cy="2845072"/>
            <a:chOff x="9626356" y="731902"/>
            <a:chExt cx="2480327" cy="284507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08103C-D37D-4AAA-80F7-3877C6552414}"/>
                </a:ext>
              </a:extLst>
            </p:cNvPr>
            <p:cNvSpPr/>
            <p:nvPr userDrawn="1"/>
          </p:nvSpPr>
          <p:spPr>
            <a:xfrm>
              <a:off x="10369323" y="3314261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BF7E66A5-9DFC-46F8-9BA6-4E9C6FFCD9E6}"/>
                </a:ext>
              </a:extLst>
            </p:cNvPr>
            <p:cNvGrpSpPr/>
            <p:nvPr userDrawn="1"/>
          </p:nvGrpSpPr>
          <p:grpSpPr>
            <a:xfrm>
              <a:off x="9626356" y="731902"/>
              <a:ext cx="990600" cy="2845072"/>
              <a:chOff x="310245" y="679523"/>
              <a:chExt cx="990600" cy="2845072"/>
            </a:xfrm>
          </p:grpSpPr>
          <p:sp>
            <p:nvSpPr>
              <p:cNvPr id="33" name="Flowchart: Display 32">
                <a:extLst>
                  <a:ext uri="{FF2B5EF4-FFF2-40B4-BE49-F238E27FC236}">
                    <a16:creationId xmlns:a16="http://schemas.microsoft.com/office/drawing/2014/main" id="{F8DEB042-6E53-476C-AD3B-7519E164C260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34" name="Teardrop 33">
                <a:extLst>
                  <a:ext uri="{FF2B5EF4-FFF2-40B4-BE49-F238E27FC236}">
                    <a16:creationId xmlns:a16="http://schemas.microsoft.com/office/drawing/2014/main" id="{C26BCFD1-554C-453E-BC94-2AD7F124C78B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CE163B23-5612-4951-92C2-FB0F3EA60BA3}"/>
                  </a:ext>
                </a:extLst>
              </p:cNvPr>
              <p:cNvCxnSpPr>
                <a:stCxn id="33" idx="1"/>
                <a:endCxn id="34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 : Coins arrondis 54">
            <a:extLst>
              <a:ext uri="{FF2B5EF4-FFF2-40B4-BE49-F238E27FC236}">
                <a16:creationId xmlns:a16="http://schemas.microsoft.com/office/drawing/2014/main" id="{BE6CCC78-344D-47D6-9D62-298F4C27B177}"/>
              </a:ext>
            </a:extLst>
          </p:cNvPr>
          <p:cNvSpPr/>
          <p:nvPr userDrawn="1"/>
        </p:nvSpPr>
        <p:spPr>
          <a:xfrm>
            <a:off x="10126864" y="2301764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9" name="Espace réservé du texte 68">
            <a:extLst>
              <a:ext uri="{FF2B5EF4-FFF2-40B4-BE49-F238E27FC236}">
                <a16:creationId xmlns:a16="http://schemas.microsoft.com/office/drawing/2014/main" id="{8B67CD72-3E2F-4B3D-8FEE-7EA9FC7E6F0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20775" y="3987800"/>
            <a:ext cx="1585913" cy="46858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fr-FR" noProof="0"/>
              <a:t>20XX</a:t>
            </a:r>
          </a:p>
        </p:txBody>
      </p:sp>
      <p:sp>
        <p:nvSpPr>
          <p:cNvPr id="70" name="Espace réservé du texte 68">
            <a:extLst>
              <a:ext uri="{FF2B5EF4-FFF2-40B4-BE49-F238E27FC236}">
                <a16:creationId xmlns:a16="http://schemas.microsoft.com/office/drawing/2014/main" id="{F38E8D57-85C5-48AB-9DB1-A8FDE958D98F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1465" y="3226676"/>
            <a:ext cx="1585913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fr-FR" noProof="0"/>
              <a:t>20XX</a:t>
            </a:r>
          </a:p>
        </p:txBody>
      </p:sp>
      <p:sp>
        <p:nvSpPr>
          <p:cNvPr id="71" name="Espace réservé du texte 68">
            <a:extLst>
              <a:ext uri="{FF2B5EF4-FFF2-40B4-BE49-F238E27FC236}">
                <a16:creationId xmlns:a16="http://schemas.microsoft.com/office/drawing/2014/main" id="{4198F121-2094-4414-B727-1ABF6D156D9A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62270" y="4052290"/>
            <a:ext cx="1585913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 rtl="0"/>
            <a:r>
              <a:rPr lang="fr-FR" noProof="0"/>
              <a:t>20XX</a:t>
            </a:r>
          </a:p>
        </p:txBody>
      </p:sp>
      <p:sp>
        <p:nvSpPr>
          <p:cNvPr id="72" name="Espace réservé du texte 68">
            <a:extLst>
              <a:ext uri="{FF2B5EF4-FFF2-40B4-BE49-F238E27FC236}">
                <a16:creationId xmlns:a16="http://schemas.microsoft.com/office/drawing/2014/main" id="{E3FC3CFE-62A4-403C-9E5E-92826237892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97804" y="3213649"/>
            <a:ext cx="1585913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fr-FR" noProof="0"/>
              <a:t>20XX</a:t>
            </a:r>
          </a:p>
        </p:txBody>
      </p:sp>
      <p:sp>
        <p:nvSpPr>
          <p:cNvPr id="73" name="Espace réservé du texte 68">
            <a:extLst>
              <a:ext uri="{FF2B5EF4-FFF2-40B4-BE49-F238E27FC236}">
                <a16:creationId xmlns:a16="http://schemas.microsoft.com/office/drawing/2014/main" id="{65C03126-CE58-4E57-A3FC-BB298EE10793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183646" y="4025190"/>
            <a:ext cx="1556251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fr-FR" noProof="0"/>
              <a:t>20XX</a:t>
            </a:r>
          </a:p>
        </p:txBody>
      </p:sp>
      <p:sp>
        <p:nvSpPr>
          <p:cNvPr id="75" name="Espace réservé du texte 74">
            <a:extLst>
              <a:ext uri="{FF2B5EF4-FFF2-40B4-BE49-F238E27FC236}">
                <a16:creationId xmlns:a16="http://schemas.microsoft.com/office/drawing/2014/main" id="{A051197C-E077-4731-B77B-6E25FE6DB89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1120775" y="2427889"/>
            <a:ext cx="1728788" cy="11566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6" name="Espace réservé du texte 74">
            <a:extLst>
              <a:ext uri="{FF2B5EF4-FFF2-40B4-BE49-F238E27FC236}">
                <a16:creationId xmlns:a16="http://schemas.microsoft.com/office/drawing/2014/main" id="{94E15A42-1C1B-41C1-98D7-5F862CABEA80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3371465" y="4225158"/>
            <a:ext cx="1728788" cy="115115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7" name="Espace réservé du texte 74">
            <a:extLst>
              <a:ext uri="{FF2B5EF4-FFF2-40B4-BE49-F238E27FC236}">
                <a16:creationId xmlns:a16="http://schemas.microsoft.com/office/drawing/2014/main" id="{4E361932-4C94-4975-A440-9F74D0847907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5643383" y="2427889"/>
            <a:ext cx="1728788" cy="115613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8" name="Espace réservé du texte 74">
            <a:extLst>
              <a:ext uri="{FF2B5EF4-FFF2-40B4-BE49-F238E27FC236}">
                <a16:creationId xmlns:a16="http://schemas.microsoft.com/office/drawing/2014/main" id="{D3C6EF22-CA89-422B-8C85-459BCA9532FA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7889407" y="4225157"/>
            <a:ext cx="1728788" cy="117132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9" name="Espace réservé du texte 74">
            <a:extLst>
              <a:ext uri="{FF2B5EF4-FFF2-40B4-BE49-F238E27FC236}">
                <a16:creationId xmlns:a16="http://schemas.microsoft.com/office/drawing/2014/main" id="{13BE834B-38E1-42BC-8467-6B0BE1838179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0126864" y="2427889"/>
            <a:ext cx="1728788" cy="115613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80" name="Titre 79">
            <a:extLst>
              <a:ext uri="{FF2B5EF4-FFF2-40B4-BE49-F238E27FC236}">
                <a16:creationId xmlns:a16="http://schemas.microsoft.com/office/drawing/2014/main" id="{B01B37D2-6ED5-4AE0-9451-213B7C437A4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02884"/>
            <a:ext cx="10515600" cy="508075"/>
          </a:xfrm>
          <a:prstGeom prst="rect">
            <a:avLst/>
          </a:prstGeom>
        </p:spPr>
        <p:txBody>
          <a:bodyPr rtlCol="0"/>
          <a:lstStyle>
            <a:lvl1pPr algn="ctr"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0365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F21-27F0-4F42-B9CC-3D8E11CC89AB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F60D-0257-4933-A2C3-BE4705B05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21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F21-27F0-4F42-B9CC-3D8E11CC89AB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F60D-0257-4933-A2C3-BE4705B05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58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F21-27F0-4F42-B9CC-3D8E11CC89AB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F60D-0257-4933-A2C3-BE4705B05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07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F21-27F0-4F42-B9CC-3D8E11CC89AB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F60D-0257-4933-A2C3-BE4705B05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79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F21-27F0-4F42-B9CC-3D8E11CC89AB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F60D-0257-4933-A2C3-BE4705B05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62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F21-27F0-4F42-B9CC-3D8E11CC89AB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F60D-0257-4933-A2C3-BE4705B05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92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F21-27F0-4F42-B9CC-3D8E11CC89AB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F60D-0257-4933-A2C3-BE4705B05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1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F21-27F0-4F42-B9CC-3D8E11CC89AB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F60D-0257-4933-A2C3-BE4705B05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53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9F21-27F0-4F42-B9CC-3D8E11CC89AB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18F60D-0257-4933-A2C3-BE4705B05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53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DBC38F-075F-40D6-81E4-1C1977030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en-US" err="1"/>
              <a:t>Remplit</a:t>
            </a:r>
            <a:r>
              <a:rPr lang="en-US"/>
              <a:t> </a:t>
            </a:r>
            <a:r>
              <a:rPr lang="en-US" err="1"/>
              <a:t>formulaire</a:t>
            </a:r>
            <a:endParaRPr lang="en-US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02D76DD-71B3-445D-9A0A-821689D841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en-US" err="1"/>
              <a:t>Reçoit</a:t>
            </a:r>
            <a:r>
              <a:rPr lang="en-US"/>
              <a:t> </a:t>
            </a:r>
            <a:r>
              <a:rPr lang="en-US" err="1"/>
              <a:t>formulaire</a:t>
            </a:r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B7B4B66-460F-4DC7-9E57-0F97E65C2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sz="1200" err="1"/>
              <a:t>Reçoit</a:t>
            </a:r>
            <a:r>
              <a:rPr lang="en-US" sz="1200"/>
              <a:t> </a:t>
            </a:r>
            <a:r>
              <a:rPr lang="en-US" sz="1200" err="1"/>
              <a:t>formulaire</a:t>
            </a:r>
            <a:r>
              <a:rPr lang="en-US" sz="1200"/>
              <a:t>  pour le matériel </a:t>
            </a:r>
            <a:r>
              <a:rPr lang="en-US" sz="1200" err="1"/>
              <a:t>informatique</a:t>
            </a:r>
            <a:r>
              <a:rPr lang="en-US" sz="1200"/>
              <a:t> et creation </a:t>
            </a:r>
            <a:r>
              <a:rPr lang="en-US" sz="1200" err="1"/>
              <a:t>compte</a:t>
            </a:r>
            <a:endParaRPr lang="en-US" sz="120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E77AC98-6D4A-47AF-84B8-BFA85936A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4930" y="2928135"/>
            <a:ext cx="1728787" cy="731348"/>
          </a:xfrm>
        </p:spPr>
        <p:txBody>
          <a:bodyPr lIns="91440" tIns="45720" rIns="91440" bIns="45720" rtlCol="0" anchor="t">
            <a:noAutofit/>
          </a:bodyPr>
          <a:lstStyle/>
          <a:p>
            <a:r>
              <a:rPr lang="en-US" sz="1000" err="1"/>
              <a:t>Reçoit</a:t>
            </a:r>
            <a:r>
              <a:rPr lang="en-US" sz="1000"/>
              <a:t> </a:t>
            </a:r>
            <a:r>
              <a:rPr lang="en-US" sz="1000" err="1"/>
              <a:t>Formulaire</a:t>
            </a:r>
            <a:r>
              <a:rPr lang="en-US" sz="1000"/>
              <a:t> </a:t>
            </a:r>
            <a:r>
              <a:rPr lang="en-US" sz="1000" err="1"/>
              <a:t>puis</a:t>
            </a:r>
            <a:r>
              <a:rPr lang="en-US" sz="1000"/>
              <a:t> envoie le welcome mail et </a:t>
            </a:r>
            <a:r>
              <a:rPr lang="en-US" sz="1000" err="1"/>
              <a:t>ferme</a:t>
            </a:r>
            <a:r>
              <a:rPr lang="en-US" sz="1000"/>
              <a:t> le ticket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BDA77B9-A8AA-4E63-9391-C6F01B6A2E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2615" y="2562217"/>
            <a:ext cx="1585913" cy="896174"/>
          </a:xfrm>
        </p:spPr>
        <p:txBody>
          <a:bodyPr rtlCol="0">
            <a:normAutofit fontScale="92500" lnSpcReduction="10000"/>
          </a:bodyPr>
          <a:lstStyle/>
          <a:p>
            <a:pPr algn="ctr"/>
            <a:r>
              <a:rPr lang="fr-FR" sz="2000">
                <a:solidFill>
                  <a:schemeClr val="accent1"/>
                </a:solidFill>
              </a:rPr>
              <a:t>Équipe recrutement</a:t>
            </a:r>
          </a:p>
          <a:p>
            <a:pPr rtl="0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F9031EBD-8D94-4B79-970F-61DC348ACD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41939" y="4184856"/>
            <a:ext cx="1515439" cy="1103136"/>
          </a:xfrm>
        </p:spPr>
        <p:txBody>
          <a:bodyPr rtlCol="0">
            <a:normAutofit fontScale="47500" lnSpcReduction="20000"/>
          </a:bodyPr>
          <a:lstStyle/>
          <a:p>
            <a:r>
              <a:rPr lang="fr-FR" sz="4000" b="1">
                <a:solidFill>
                  <a:schemeClr val="accent2"/>
                </a:solidFill>
                <a:ea typeface="+mn-lt"/>
                <a:cs typeface="+mn-lt"/>
              </a:rPr>
              <a:t>Équipe </a:t>
            </a:r>
          </a:p>
          <a:p>
            <a:r>
              <a:rPr lang="fr-FR" sz="4000" b="1">
                <a:solidFill>
                  <a:schemeClr val="accent2"/>
                </a:solidFill>
                <a:ea typeface="+mn-lt"/>
                <a:cs typeface="+mn-lt"/>
              </a:rPr>
              <a:t>Ressource</a:t>
            </a:r>
          </a:p>
          <a:p>
            <a:r>
              <a:rPr lang="fr-FR" sz="4000" b="1">
                <a:solidFill>
                  <a:schemeClr val="accent2"/>
                </a:solidFill>
                <a:ea typeface="+mn-lt"/>
                <a:cs typeface="+mn-lt"/>
              </a:rPr>
              <a:t>Humaine</a:t>
            </a:r>
            <a:endParaRPr lang="fr-FR" sz="4000">
              <a:solidFill>
                <a:schemeClr val="accent2"/>
              </a:solidFill>
            </a:endParaRPr>
          </a:p>
          <a:p>
            <a:pPr rtl="0"/>
            <a:endParaRPr lang="en-US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6D6A7819-8796-4167-9D6E-7B7364C405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40551" y="2718494"/>
            <a:ext cx="1539199" cy="731347"/>
          </a:xfrm>
        </p:spPr>
        <p:txBody>
          <a:bodyPr rtlCol="0">
            <a:normAutofit/>
          </a:bodyPr>
          <a:lstStyle/>
          <a:p>
            <a:r>
              <a:rPr lang="fr-FR" sz="2400" b="1">
                <a:solidFill>
                  <a:schemeClr val="accent3"/>
                </a:solidFill>
                <a:ea typeface="+mn-lt"/>
                <a:cs typeface="+mn-lt"/>
              </a:rPr>
              <a:t>Équipe IT</a:t>
            </a:r>
            <a:endParaRPr lang="fr-FR" sz="2400">
              <a:solidFill>
                <a:schemeClr val="accent3"/>
              </a:solidFill>
            </a:endParaRPr>
          </a:p>
          <a:p>
            <a:pPr rtl="0"/>
            <a:endParaRPr lang="en-US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75D0C0-AF99-4CDD-AC65-E3E7025CD2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32281" y="4221821"/>
            <a:ext cx="1585914" cy="1174664"/>
          </a:xfrm>
        </p:spPr>
        <p:txBody>
          <a:bodyPr rtlCol="0">
            <a:normAutofit fontScale="92500" lnSpcReduction="10000"/>
          </a:bodyPr>
          <a:lstStyle/>
          <a:p>
            <a:r>
              <a:rPr lang="fr-FR" sz="2000" b="1">
                <a:solidFill>
                  <a:schemeClr val="accent4"/>
                </a:solidFill>
                <a:ea typeface="+mn-lt"/>
                <a:cs typeface="+mn-lt"/>
              </a:rPr>
              <a:t>Équipe </a:t>
            </a:r>
          </a:p>
          <a:p>
            <a:r>
              <a:rPr lang="fr-FR" sz="2000" b="1">
                <a:solidFill>
                  <a:schemeClr val="accent4"/>
                </a:solidFill>
                <a:ea typeface="+mn-lt"/>
                <a:cs typeface="+mn-lt"/>
              </a:rPr>
              <a:t>Ressource</a:t>
            </a:r>
          </a:p>
          <a:p>
            <a:r>
              <a:rPr lang="fr-FR" sz="2000" b="1">
                <a:solidFill>
                  <a:schemeClr val="accent4"/>
                </a:solidFill>
                <a:ea typeface="+mn-lt"/>
                <a:cs typeface="+mn-lt"/>
              </a:rPr>
              <a:t>Humaine</a:t>
            </a:r>
            <a:endParaRPr lang="fr-FR" sz="2000">
              <a:solidFill>
                <a:schemeClr val="accent4"/>
              </a:solidFill>
            </a:endParaRPr>
          </a:p>
          <a:p>
            <a:pPr rtl="0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4923A4D-100D-481E-AF24-DDCA64B0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/>
              <a:t>Déroulement Formulaire</a:t>
            </a:r>
            <a:endParaRPr lang="fr"/>
          </a:p>
        </p:txBody>
      </p:sp>
      <p:pic>
        <p:nvPicPr>
          <p:cNvPr id="3" name="Espace réservé d’image 116" descr="Icône de liste de contrôle">
            <a:extLst>
              <a:ext uri="{FF2B5EF4-FFF2-40B4-BE49-F238E27FC236}">
                <a16:creationId xmlns:a16="http://schemas.microsoft.com/office/drawing/2014/main" id="{B16D4999-4FC2-6B11-B4AA-DEF37A34E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31800" y="1213024"/>
            <a:ext cx="812800" cy="812800"/>
          </a:xfrm>
          <a:prstGeom prst="ellipse">
            <a:avLst/>
          </a:prstGeom>
        </p:spPr>
      </p:pic>
      <p:pic>
        <p:nvPicPr>
          <p:cNvPr id="21" name="Espace réservé d’image 112" descr="Icône représentant un ordinateur portable">
            <a:extLst>
              <a:ext uri="{FF2B5EF4-FFF2-40B4-BE49-F238E27FC236}">
                <a16:creationId xmlns:a16="http://schemas.microsoft.com/office/drawing/2014/main" id="{7B1D170D-0F12-B25D-6F1E-30D74504F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97" r="97"/>
          <a:stretch>
            <a:fillRect/>
          </a:stretch>
        </p:blipFill>
        <p:spPr>
          <a:xfrm>
            <a:off x="4957378" y="1194373"/>
            <a:ext cx="812800" cy="814388"/>
          </a:xfrm>
          <a:prstGeom prst="ellipse">
            <a:avLst/>
          </a:prstGeom>
        </p:spPr>
      </p:pic>
      <p:pic>
        <p:nvPicPr>
          <p:cNvPr id="22" name="Espace réservé d’image 112" descr="Icône représentant un ordinateur portable">
            <a:extLst>
              <a:ext uri="{FF2B5EF4-FFF2-40B4-BE49-F238E27FC236}">
                <a16:creationId xmlns:a16="http://schemas.microsoft.com/office/drawing/2014/main" id="{32D55D45-5B8C-65A5-13D4-89DEED442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97" r="97"/>
          <a:stretch>
            <a:fillRect/>
          </a:stretch>
        </p:blipFill>
        <p:spPr>
          <a:xfrm>
            <a:off x="7248183" y="5634485"/>
            <a:ext cx="812800" cy="814388"/>
          </a:xfrm>
          <a:prstGeom prst="ellipse">
            <a:avLst/>
          </a:prstGeom>
        </p:spPr>
      </p:pic>
      <p:pic>
        <p:nvPicPr>
          <p:cNvPr id="23" name="Espace réservé d’image 112" descr="Icône représentant un ordinateur portable">
            <a:extLst>
              <a:ext uri="{FF2B5EF4-FFF2-40B4-BE49-F238E27FC236}">
                <a16:creationId xmlns:a16="http://schemas.microsoft.com/office/drawing/2014/main" id="{F07CF170-B542-D519-C276-B54D92663B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97" r="97"/>
          <a:stretch>
            <a:fillRect/>
          </a:stretch>
        </p:blipFill>
        <p:spPr>
          <a:xfrm>
            <a:off x="2706688" y="5634485"/>
            <a:ext cx="812800" cy="814388"/>
          </a:xfrm>
          <a:prstGeom prst="ellipse">
            <a:avLst/>
          </a:prstGeom>
        </p:spPr>
      </p:pic>
      <p:pic>
        <p:nvPicPr>
          <p:cNvPr id="27" name="Graphique 26" descr="Sexe avec un remplissage uni">
            <a:extLst>
              <a:ext uri="{FF2B5EF4-FFF2-40B4-BE49-F238E27FC236}">
                <a16:creationId xmlns:a16="http://schemas.microsoft.com/office/drawing/2014/main" id="{FFFB3A0E-19A4-13FD-D005-1639930332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5896" y="1211436"/>
            <a:ext cx="825740" cy="82574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DC8A25C-B4F4-434A-C687-25855BD3CCCF}"/>
              </a:ext>
            </a:extLst>
          </p:cNvPr>
          <p:cNvSpPr txBox="1"/>
          <p:nvPr/>
        </p:nvSpPr>
        <p:spPr>
          <a:xfrm>
            <a:off x="10331109" y="2562217"/>
            <a:ext cx="13374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chemeClr val="accent5"/>
                </a:solidFill>
              </a:rPr>
              <a:t>Nouveaux arrivant</a:t>
            </a:r>
          </a:p>
        </p:txBody>
      </p:sp>
    </p:spTree>
    <p:extLst>
      <p:ext uri="{BB962C8B-B14F-4D97-AF65-F5344CB8AC3E}">
        <p14:creationId xmlns:p14="http://schemas.microsoft.com/office/powerpoint/2010/main" val="7143876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39</Words>
  <Application>Microsoft Office PowerPoint</Application>
  <PresentationFormat>Grand écran</PresentationFormat>
  <Paragraphs>15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Facette</vt:lpstr>
      <vt:lpstr>Déroulement Formulaire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Déroulement Formulaire</dc:title>
  <dc:creator>Leonard SOTA</dc:creator>
  <cp:lastModifiedBy>Leonard SOTA</cp:lastModifiedBy>
  <cp:revision>1</cp:revision>
  <dcterms:created xsi:type="dcterms:W3CDTF">2023-03-09T14:15:57Z</dcterms:created>
  <dcterms:modified xsi:type="dcterms:W3CDTF">2023-03-09T14:17:07Z</dcterms:modified>
</cp:coreProperties>
</file>