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07C1E-D5AB-6B47-B648-778FE7F732C4}" v="11" dt="2024-10-24T21:06:14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 showGuides="1">
      <p:cViewPr>
        <p:scale>
          <a:sx n="130" d="100"/>
          <a:sy n="130" d="100"/>
        </p:scale>
        <p:origin x="936" y="648"/>
      </p:cViewPr>
      <p:guideLst>
        <p:guide orient="horz" pos="283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Gaponenko" userId="51e3f64d2e643644" providerId="LiveId" clId="{D3707C1E-D5AB-6B47-B648-778FE7F732C4}"/>
    <pc:docChg chg="custSel addSld modSld">
      <pc:chgData name="Igor Gaponenko" userId="51e3f64d2e643644" providerId="LiveId" clId="{D3707C1E-D5AB-6B47-B648-778FE7F732C4}" dt="2024-10-24T21:14:23.951" v="678" actId="20577"/>
      <pc:docMkLst>
        <pc:docMk/>
      </pc:docMkLst>
      <pc:sldChg chg="addSp delSp modSp mod">
        <pc:chgData name="Igor Gaponenko" userId="51e3f64d2e643644" providerId="LiveId" clId="{D3707C1E-D5AB-6B47-B648-778FE7F732C4}" dt="2024-10-24T21:14:23.951" v="678" actId="20577"/>
        <pc:sldMkLst>
          <pc:docMk/>
          <pc:sldMk cId="2878111822" sldId="256"/>
        </pc:sldMkLst>
        <pc:spChg chg="mod">
          <ac:chgData name="Igor Gaponenko" userId="51e3f64d2e643644" providerId="LiveId" clId="{D3707C1E-D5AB-6B47-B648-778FE7F732C4}" dt="2024-10-24T17:44:23.911" v="336" actId="1036"/>
          <ac:spMkLst>
            <pc:docMk/>
            <pc:sldMk cId="2878111822" sldId="256"/>
            <ac:spMk id="2" creationId="{7871342D-F92B-3965-56C8-2A1EB9373E7F}"/>
          </ac:spMkLst>
        </pc:spChg>
        <pc:spChg chg="add mod">
          <ac:chgData name="Igor Gaponenko" userId="51e3f64d2e643644" providerId="LiveId" clId="{D3707C1E-D5AB-6B47-B648-778FE7F732C4}" dt="2024-10-24T17:44:23.911" v="336" actId="1036"/>
          <ac:spMkLst>
            <pc:docMk/>
            <pc:sldMk cId="2878111822" sldId="256"/>
            <ac:spMk id="3" creationId="{51890961-5905-56CF-0D16-D06101E5A2AF}"/>
          </ac:spMkLst>
        </pc:spChg>
        <pc:spChg chg="add mod">
          <ac:chgData name="Igor Gaponenko" userId="51e3f64d2e643644" providerId="LiveId" clId="{D3707C1E-D5AB-6B47-B648-778FE7F732C4}" dt="2024-10-24T17:44:23.911" v="336" actId="1036"/>
          <ac:spMkLst>
            <pc:docMk/>
            <pc:sldMk cId="2878111822" sldId="256"/>
            <ac:spMk id="4" creationId="{22239388-70F1-4830-4A49-512BB99762B1}"/>
          </ac:spMkLst>
        </pc:spChg>
        <pc:spChg chg="add mod">
          <ac:chgData name="Igor Gaponenko" userId="51e3f64d2e643644" providerId="LiveId" clId="{D3707C1E-D5AB-6B47-B648-778FE7F732C4}" dt="2024-10-24T17:44:23.911" v="336" actId="1036"/>
          <ac:spMkLst>
            <pc:docMk/>
            <pc:sldMk cId="2878111822" sldId="256"/>
            <ac:spMk id="5" creationId="{4FE1DC3A-EA8F-E339-6021-E5DB24DB05D5}"/>
          </ac:spMkLst>
        </pc:spChg>
        <pc:spChg chg="add mod">
          <ac:chgData name="Igor Gaponenko" userId="51e3f64d2e643644" providerId="LiveId" clId="{D3707C1E-D5AB-6B47-B648-778FE7F732C4}" dt="2024-10-24T17:46:58.027" v="410" actId="14100"/>
          <ac:spMkLst>
            <pc:docMk/>
            <pc:sldMk cId="2878111822" sldId="256"/>
            <ac:spMk id="6" creationId="{35081B5C-FB99-15D7-0543-A44F38EE6195}"/>
          </ac:spMkLst>
        </pc:spChg>
        <pc:spChg chg="add mod">
          <ac:chgData name="Igor Gaponenko" userId="51e3f64d2e643644" providerId="LiveId" clId="{D3707C1E-D5AB-6B47-B648-778FE7F732C4}" dt="2024-10-24T17:44:35.085" v="353" actId="1035"/>
          <ac:spMkLst>
            <pc:docMk/>
            <pc:sldMk cId="2878111822" sldId="256"/>
            <ac:spMk id="27" creationId="{EA6E3155-57E4-7000-9F96-6C87C0FD56DE}"/>
          </ac:spMkLst>
        </pc:spChg>
        <pc:spChg chg="add mod">
          <ac:chgData name="Igor Gaponenko" userId="51e3f64d2e643644" providerId="LiveId" clId="{D3707C1E-D5AB-6B47-B648-778FE7F732C4}" dt="2024-10-24T21:14:23.951" v="678" actId="20577"/>
          <ac:spMkLst>
            <pc:docMk/>
            <pc:sldMk cId="2878111822" sldId="256"/>
            <ac:spMk id="48" creationId="{195FDF6A-54FF-5961-EA6F-A94C2F30BAC7}"/>
          </ac:spMkLst>
        </pc:spChg>
        <pc:spChg chg="add mod">
          <ac:chgData name="Igor Gaponenko" userId="51e3f64d2e643644" providerId="LiveId" clId="{D3707C1E-D5AB-6B47-B648-778FE7F732C4}" dt="2024-10-24T17:46:38.842" v="409" actId="1076"/>
          <ac:spMkLst>
            <pc:docMk/>
            <pc:sldMk cId="2878111822" sldId="256"/>
            <ac:spMk id="49" creationId="{AE975F6B-A56D-C27E-09D8-6EDBA50C74A4}"/>
          </ac:spMkLst>
        </pc:spChg>
        <pc:spChg chg="add mod">
          <ac:chgData name="Igor Gaponenko" userId="51e3f64d2e643644" providerId="LiveId" clId="{D3707C1E-D5AB-6B47-B648-778FE7F732C4}" dt="2024-10-24T20:45:26.737" v="423" actId="1076"/>
          <ac:spMkLst>
            <pc:docMk/>
            <pc:sldMk cId="2878111822" sldId="256"/>
            <ac:spMk id="54" creationId="{39F8C7B9-6B52-B3E1-F33D-E78824BB4457}"/>
          </ac:spMkLst>
        </pc:spChg>
        <pc:spChg chg="add mod">
          <ac:chgData name="Igor Gaponenko" userId="51e3f64d2e643644" providerId="LiveId" clId="{D3707C1E-D5AB-6B47-B648-778FE7F732C4}" dt="2024-10-24T21:10:00.964" v="618" actId="14100"/>
          <ac:spMkLst>
            <pc:docMk/>
            <pc:sldMk cId="2878111822" sldId="256"/>
            <ac:spMk id="56" creationId="{C64CCCCD-C922-C060-F80A-BCDC8AF8B61C}"/>
          </ac:spMkLst>
        </pc:spChg>
        <pc:cxnChg chg="add del mod">
          <ac:chgData name="Igor Gaponenko" userId="51e3f64d2e643644" providerId="LiveId" clId="{D3707C1E-D5AB-6B47-B648-778FE7F732C4}" dt="2024-10-24T21:08:45.596" v="590" actId="478"/>
          <ac:cxnSpMkLst>
            <pc:docMk/>
            <pc:sldMk cId="2878111822" sldId="256"/>
            <ac:cxnSpMk id="8" creationId="{E6659743-478F-6843-CF73-7595444A20FD}"/>
          </ac:cxnSpMkLst>
        </pc:cxnChg>
        <pc:cxnChg chg="add del mod">
          <ac:chgData name="Igor Gaponenko" userId="51e3f64d2e643644" providerId="LiveId" clId="{D3707C1E-D5AB-6B47-B648-778FE7F732C4}" dt="2024-10-24T17:35:13.845" v="161" actId="478"/>
          <ac:cxnSpMkLst>
            <pc:docMk/>
            <pc:sldMk cId="2878111822" sldId="256"/>
            <ac:cxnSpMk id="14" creationId="{95420AD8-40E1-3B1F-8AAE-3E6541D880C8}"/>
          </ac:cxnSpMkLst>
        </pc:cxnChg>
        <pc:cxnChg chg="add mod">
          <ac:chgData name="Igor Gaponenko" userId="51e3f64d2e643644" providerId="LiveId" clId="{D3707C1E-D5AB-6B47-B648-778FE7F732C4}" dt="2024-10-24T17:44:23.911" v="336" actId="1036"/>
          <ac:cxnSpMkLst>
            <pc:docMk/>
            <pc:sldMk cId="2878111822" sldId="256"/>
            <ac:cxnSpMk id="24" creationId="{E53C4984-D0EF-6E16-2F1F-8AF5954946D4}"/>
          </ac:cxnSpMkLst>
        </pc:cxnChg>
        <pc:cxnChg chg="add mod">
          <ac:chgData name="Igor Gaponenko" userId="51e3f64d2e643644" providerId="LiveId" clId="{D3707C1E-D5AB-6B47-B648-778FE7F732C4}" dt="2024-10-24T17:44:23.911" v="336" actId="1036"/>
          <ac:cxnSpMkLst>
            <pc:docMk/>
            <pc:sldMk cId="2878111822" sldId="256"/>
            <ac:cxnSpMk id="28" creationId="{1F1221EA-0D1B-C185-3568-1C474F5D9083}"/>
          </ac:cxnSpMkLst>
        </pc:cxnChg>
        <pc:cxnChg chg="add del mod">
          <ac:chgData name="Igor Gaponenko" userId="51e3f64d2e643644" providerId="LiveId" clId="{D3707C1E-D5AB-6B47-B648-778FE7F732C4}" dt="2024-10-24T21:08:43.504" v="589" actId="478"/>
          <ac:cxnSpMkLst>
            <pc:docMk/>
            <pc:sldMk cId="2878111822" sldId="256"/>
            <ac:cxnSpMk id="50" creationId="{B3C0B403-E0B7-5A4D-7594-D59343653B53}"/>
          </ac:cxnSpMkLst>
        </pc:cxnChg>
      </pc:sldChg>
      <pc:sldChg chg="addSp delSp modSp add mod">
        <pc:chgData name="Igor Gaponenko" userId="51e3f64d2e643644" providerId="LiveId" clId="{D3707C1E-D5AB-6B47-B648-778FE7F732C4}" dt="2024-10-24T21:14:19.529" v="674" actId="20577"/>
        <pc:sldMkLst>
          <pc:docMk/>
          <pc:sldMk cId="2297157090" sldId="257"/>
        </pc:sldMkLst>
        <pc:spChg chg="del">
          <ac:chgData name="Igor Gaponenko" userId="51e3f64d2e643644" providerId="LiveId" clId="{D3707C1E-D5AB-6B47-B648-778FE7F732C4}" dt="2024-10-24T21:05:19.037" v="460" actId="478"/>
          <ac:spMkLst>
            <pc:docMk/>
            <pc:sldMk cId="2297157090" sldId="257"/>
            <ac:spMk id="4" creationId="{D36F1359-DD0F-A3A0-A2C0-8B68FB220BC6}"/>
          </ac:spMkLst>
        </pc:spChg>
        <pc:spChg chg="add mod">
          <ac:chgData name="Igor Gaponenko" userId="51e3f64d2e643644" providerId="LiveId" clId="{D3707C1E-D5AB-6B47-B648-778FE7F732C4}" dt="2024-10-24T21:07:25.211" v="557" actId="20577"/>
          <ac:spMkLst>
            <pc:docMk/>
            <pc:sldMk cId="2297157090" sldId="257"/>
            <ac:spMk id="7" creationId="{C2CE1484-1B5B-C868-9442-1C002725B9EE}"/>
          </ac:spMkLst>
        </pc:spChg>
        <pc:spChg chg="del">
          <ac:chgData name="Igor Gaponenko" userId="51e3f64d2e643644" providerId="LiveId" clId="{D3707C1E-D5AB-6B47-B648-778FE7F732C4}" dt="2024-10-24T21:04:46.919" v="425" actId="478"/>
          <ac:spMkLst>
            <pc:docMk/>
            <pc:sldMk cId="2297157090" sldId="257"/>
            <ac:spMk id="27" creationId="{1A4DC17F-FF26-D980-D151-6EA2B6854122}"/>
          </ac:spMkLst>
        </pc:spChg>
        <pc:spChg chg="mod">
          <ac:chgData name="Igor Gaponenko" userId="51e3f64d2e643644" providerId="LiveId" clId="{D3707C1E-D5AB-6B47-B648-778FE7F732C4}" dt="2024-10-24T21:14:19.529" v="674" actId="20577"/>
          <ac:spMkLst>
            <pc:docMk/>
            <pc:sldMk cId="2297157090" sldId="257"/>
            <ac:spMk id="48" creationId="{CAE53B55-F694-8612-968D-281600F43B4E}"/>
          </ac:spMkLst>
        </pc:spChg>
        <pc:spChg chg="mod">
          <ac:chgData name="Igor Gaponenko" userId="51e3f64d2e643644" providerId="LiveId" clId="{D3707C1E-D5AB-6B47-B648-778FE7F732C4}" dt="2024-10-24T21:09:22.897" v="614" actId="14100"/>
          <ac:spMkLst>
            <pc:docMk/>
            <pc:sldMk cId="2297157090" sldId="257"/>
            <ac:spMk id="56" creationId="{7D3D0749-3EB6-03C7-4295-FCC2E2F45F71}"/>
          </ac:spMkLst>
        </pc:spChg>
        <pc:cxnChg chg="del mod">
          <ac:chgData name="Igor Gaponenko" userId="51e3f64d2e643644" providerId="LiveId" clId="{D3707C1E-D5AB-6B47-B648-778FE7F732C4}" dt="2024-10-24T21:08:18.576" v="559" actId="478"/>
          <ac:cxnSpMkLst>
            <pc:docMk/>
            <pc:sldMk cId="2297157090" sldId="257"/>
            <ac:cxnSpMk id="8" creationId="{ECF58006-04D8-1C38-28B3-7431D279C376}"/>
          </ac:cxnSpMkLst>
        </pc:cxnChg>
        <pc:cxnChg chg="del mod">
          <ac:chgData name="Igor Gaponenko" userId="51e3f64d2e643644" providerId="LiveId" clId="{D3707C1E-D5AB-6B47-B648-778FE7F732C4}" dt="2024-10-24T21:05:29.369" v="462" actId="478"/>
          <ac:cxnSpMkLst>
            <pc:docMk/>
            <pc:sldMk cId="2297157090" sldId="257"/>
            <ac:cxnSpMk id="24" creationId="{08A470C1-86B7-9C55-52B9-9619A7BF1E57}"/>
          </ac:cxnSpMkLst>
        </pc:cxnChg>
        <pc:cxnChg chg="del mod">
          <ac:chgData name="Igor Gaponenko" userId="51e3f64d2e643644" providerId="LiveId" clId="{D3707C1E-D5AB-6B47-B648-778FE7F732C4}" dt="2024-10-24T21:05:25.354" v="461" actId="478"/>
          <ac:cxnSpMkLst>
            <pc:docMk/>
            <pc:sldMk cId="2297157090" sldId="257"/>
            <ac:cxnSpMk id="50" creationId="{0B20B59F-4DAC-A8BE-C6F8-602EEB4D1B33}"/>
          </ac:cxnSpMkLst>
        </pc:cxnChg>
      </pc:sldChg>
      <pc:sldChg chg="delSp modSp add mod">
        <pc:chgData name="Igor Gaponenko" userId="51e3f64d2e643644" providerId="LiveId" clId="{D3707C1E-D5AB-6B47-B648-778FE7F732C4}" dt="2024-10-24T21:13:05.325" v="670" actId="20577"/>
        <pc:sldMkLst>
          <pc:docMk/>
          <pc:sldMk cId="2958781525" sldId="258"/>
        </pc:sldMkLst>
        <pc:spChg chg="mod">
          <ac:chgData name="Igor Gaponenko" userId="51e3f64d2e643644" providerId="LiveId" clId="{D3707C1E-D5AB-6B47-B648-778FE7F732C4}" dt="2024-10-24T21:12:03.720" v="658" actId="1076"/>
          <ac:spMkLst>
            <pc:docMk/>
            <pc:sldMk cId="2958781525" sldId="258"/>
            <ac:spMk id="6" creationId="{AEC40784-BCFC-5131-67A8-16608FD0F74F}"/>
          </ac:spMkLst>
        </pc:spChg>
        <pc:spChg chg="del">
          <ac:chgData name="Igor Gaponenko" userId="51e3f64d2e643644" providerId="LiveId" clId="{D3707C1E-D5AB-6B47-B648-778FE7F732C4}" dt="2024-10-24T21:12:41.281" v="663" actId="478"/>
          <ac:spMkLst>
            <pc:docMk/>
            <pc:sldMk cId="2958781525" sldId="258"/>
            <ac:spMk id="7" creationId="{6F3B72CF-236B-41BA-47EB-0BC61343F20A}"/>
          </ac:spMkLst>
        </pc:spChg>
        <pc:spChg chg="mod">
          <ac:chgData name="Igor Gaponenko" userId="51e3f64d2e643644" providerId="LiveId" clId="{D3707C1E-D5AB-6B47-B648-778FE7F732C4}" dt="2024-10-24T21:13:05.325" v="670" actId="20577"/>
          <ac:spMkLst>
            <pc:docMk/>
            <pc:sldMk cId="2958781525" sldId="258"/>
            <ac:spMk id="48" creationId="{DCFD120B-7C7C-A157-31D6-14BD910D1A50}"/>
          </ac:spMkLst>
        </pc:spChg>
        <pc:spChg chg="mod">
          <ac:chgData name="Igor Gaponenko" userId="51e3f64d2e643644" providerId="LiveId" clId="{D3707C1E-D5AB-6B47-B648-778FE7F732C4}" dt="2024-10-24T21:12:33.416" v="662" actId="1076"/>
          <ac:spMkLst>
            <pc:docMk/>
            <pc:sldMk cId="2958781525" sldId="258"/>
            <ac:spMk id="49" creationId="{2CB88F1D-BE7B-AEDB-E32D-E792D0C5457B}"/>
          </ac:spMkLst>
        </pc:spChg>
        <pc:spChg chg="mod">
          <ac:chgData name="Igor Gaponenko" userId="51e3f64d2e643644" providerId="LiveId" clId="{D3707C1E-D5AB-6B47-B648-778FE7F732C4}" dt="2024-10-24T21:12:25.787" v="661" actId="1076"/>
          <ac:spMkLst>
            <pc:docMk/>
            <pc:sldMk cId="2958781525" sldId="258"/>
            <ac:spMk id="54" creationId="{724F7A5E-EF8F-94AE-C79D-1D63F8701D75}"/>
          </ac:spMkLst>
        </pc:spChg>
        <pc:spChg chg="mod">
          <ac:chgData name="Igor Gaponenko" userId="51e3f64d2e643644" providerId="LiveId" clId="{D3707C1E-D5AB-6B47-B648-778FE7F732C4}" dt="2024-10-24T21:12:16.446" v="660" actId="14100"/>
          <ac:spMkLst>
            <pc:docMk/>
            <pc:sldMk cId="2958781525" sldId="258"/>
            <ac:spMk id="56" creationId="{3AD25B03-38AF-5F01-33F9-535731F735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636-F1E9-B6EF-FBB6-C47D4568F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C79BE-E3DD-BBFD-EB7A-85B153574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28EB-E6C5-B2FF-C489-8D666775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8528-C545-6E3A-24F4-5D43EB4E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4F5D-EA2D-7D11-C4D2-B14824C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CA96-FF61-41E1-716B-AD55466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B48A-9444-48ED-110C-F41A1AA6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F26E-F259-9ACD-032C-51831B7C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CE6A-6EC1-4DD1-0164-B1B4CE5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64EE-910B-2543-CD1D-3C4C8AC3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3DC12-35E3-8AE6-BC98-D0A0DF50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AF815-9F38-F0D4-C624-E0510B726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F713-973B-485C-A57F-5EB5AA7B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00F5-E092-0094-214B-1D45CEE3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6A74-32D9-D137-C0E8-D1FACD56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8881-4ECD-7DEC-7361-73FB193D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B4F0-3BCF-5D97-B5AC-CEB1A182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7F2C-DE5C-C897-C45D-CBD1189E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9A1F2-D011-688C-C71B-57DA3E92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91B6-DCCC-B525-C6AE-BF5AEA2C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8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691C-55A9-F10C-97E8-C5C97317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77954-32A0-6DF6-9DA0-532BFF6E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E325-BDA3-4959-42E3-80AD8D95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4077-7A44-0494-C90E-FD6E5B61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8708-9212-5D1E-009E-E43D075D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A35-E646-F313-6B8A-8A6B0C03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877E-6798-5063-62FC-4B777D5C2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F437-5984-765E-F5E4-6FA384A11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71AB1-A870-99E7-09C4-12CDC175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A2F2-5E46-9E30-4927-D242F9AA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5FBCE-A3D2-8BD9-6AE0-EAA38C53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94D3-29C7-B5BE-4984-10DDF25E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50A4-F372-E446-C62C-6438B276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06755-2C8F-E29E-F820-4C551A9A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47399-1875-0EDE-5176-2DF3739F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3E13C-20A2-881F-8E49-4260EF151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F292B-B088-58C6-CEC3-941EB9D8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E9B1A-559F-3C9C-E368-655F7AA6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2C74A-602E-AD97-ECBD-1E695BEC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3CFA-C20C-B753-20C5-2204902F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6EC97-6F15-8FE0-2AE0-6559B26E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A46E3-10A4-5330-F130-BA0B6D39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403E8-4B21-9F67-9D0B-8FAC347A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3CB6C-B7A9-D85B-E3A4-0C3F050E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A08E5-D210-E3EA-BE98-32B05F12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D60BD-F7C3-77A1-4DCE-AAB86B53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F99-7F19-CA68-DB74-8F0F568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CB1A-3CE7-259F-8CAA-7517FAFA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A9AAF-735E-0C03-165E-F132A0149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F3FA5-24EE-6A15-286C-604AEF2D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25D8D-8580-850E-64C8-F829EA48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7020-006F-FED9-D11B-B3306957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C43E-65C1-7811-AC79-C06AF952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7EFBE-14BD-AFDF-BB1C-41231A345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8580-C48C-C8D9-7DF1-90ADB532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4431D-73A9-70F1-4BB0-D34D5DFF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F70F-3DA5-1CBA-2702-88BDA7A0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4B38F-A400-F640-0E0D-C1BA19C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E7247-37D9-3BB8-075A-FC0ABA8D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2B2C1-921A-2521-B76B-3A35E530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8235-5FC1-FADE-8742-D3C0F2E2B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661AD-0F20-1D40-8C4A-04A00AF5BB1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EAFC-5ACC-7ECE-BB77-8629D957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F7FF-1F9A-2733-075E-17679ED3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F3848-4263-7843-BBAC-2C0FE802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71342D-F92B-3965-56C8-2A1EB9373E7F}"/>
              </a:ext>
            </a:extLst>
          </p:cNvPr>
          <p:cNvSpPr/>
          <p:nvPr/>
        </p:nvSpPr>
        <p:spPr>
          <a:xfrm>
            <a:off x="4933950" y="1501789"/>
            <a:ext cx="2221907" cy="75352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Ingest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890961-5905-56CF-0D16-D06101E5A2AF}"/>
              </a:ext>
            </a:extLst>
          </p:cNvPr>
          <p:cNvSpPr/>
          <p:nvPr/>
        </p:nvSpPr>
        <p:spPr>
          <a:xfrm>
            <a:off x="605327" y="1501789"/>
            <a:ext cx="2221907" cy="75352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Workflow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239388-70F1-4830-4A49-512BB99762B1}"/>
              </a:ext>
            </a:extLst>
          </p:cNvPr>
          <p:cNvSpPr/>
          <p:nvPr/>
        </p:nvSpPr>
        <p:spPr>
          <a:xfrm>
            <a:off x="9378962" y="1501790"/>
            <a:ext cx="2221907" cy="75353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Web Server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FE1DC3A-EA8F-E339-6021-E5DB24DB05D5}"/>
              </a:ext>
            </a:extLst>
          </p:cNvPr>
          <p:cNvSpPr/>
          <p:nvPr/>
        </p:nvSpPr>
        <p:spPr>
          <a:xfrm>
            <a:off x="5070860" y="4926305"/>
            <a:ext cx="1974079" cy="737076"/>
          </a:xfrm>
          <a:prstGeom prst="can">
            <a:avLst/>
          </a:prstGeom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5081B5C-FB99-15D7-0543-A44F38EE6195}"/>
              </a:ext>
            </a:extLst>
          </p:cNvPr>
          <p:cNvSpPr/>
          <p:nvPr/>
        </p:nvSpPr>
        <p:spPr>
          <a:xfrm>
            <a:off x="9826178" y="4486471"/>
            <a:ext cx="1327474" cy="1589864"/>
          </a:xfrm>
          <a:prstGeom prst="can">
            <a:avLst/>
          </a:prstGeom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chunk_123.txt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chunk_345.txt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3C4984-D0EF-6E16-2F1F-8AF5954946D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155857" y="1878551"/>
            <a:ext cx="2223105" cy="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6E3155-57E4-7000-9F96-6C87C0FD56DE}"/>
              </a:ext>
            </a:extLst>
          </p:cNvPr>
          <p:cNvSpPr txBox="1"/>
          <p:nvPr/>
        </p:nvSpPr>
        <p:spPr>
          <a:xfrm>
            <a:off x="6772398" y="425704"/>
            <a:ext cx="3242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:</a:t>
            </a:r>
          </a:p>
          <a:p>
            <a:r>
              <a:rPr lang="en-US" dirty="0"/>
              <a:t>http://&lt;host&gt;/.../chunk_123.txt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221EA-0D1B-C185-3568-1C474F5D9083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27234" y="1878551"/>
            <a:ext cx="210671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95FDF6A-54FF-5961-EA6F-A94C2F30BAC7}"/>
              </a:ext>
            </a:extLst>
          </p:cNvPr>
          <p:cNvSpPr txBox="1"/>
          <p:nvPr/>
        </p:nvSpPr>
        <p:spPr>
          <a:xfrm>
            <a:off x="2376688" y="425705"/>
            <a:ext cx="328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 FROM</a:t>
            </a:r>
            <a:r>
              <a:rPr lang="en-US" dirty="0"/>
              <a:t>:</a:t>
            </a:r>
          </a:p>
          <a:p>
            <a:r>
              <a:rPr lang="en-US" dirty="0"/>
              <a:t>http://&lt;host&gt;/.../chunk_123.txt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975F6B-A56D-C27E-09D8-6EDBA50C74A4}"/>
              </a:ext>
            </a:extLst>
          </p:cNvPr>
          <p:cNvSpPr txBox="1"/>
          <p:nvPr/>
        </p:nvSpPr>
        <p:spPr>
          <a:xfrm>
            <a:off x="4064766" y="3267188"/>
            <a:ext cx="1585499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  <a:r>
              <a:rPr lang="en-US" dirty="0"/>
              <a:t>:</a:t>
            </a:r>
          </a:p>
          <a:p>
            <a:r>
              <a:rPr lang="en-US" dirty="0"/>
              <a:t>chunk_123.txt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F8C7B9-6B52-B3E1-F33D-E78824BB4457}"/>
              </a:ext>
            </a:extLst>
          </p:cNvPr>
          <p:cNvSpPr txBox="1"/>
          <p:nvPr/>
        </p:nvSpPr>
        <p:spPr>
          <a:xfrm>
            <a:off x="8393515" y="3267187"/>
            <a:ext cx="1585499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READ</a:t>
            </a:r>
            <a:r>
              <a:rPr lang="en-US" dirty="0"/>
              <a:t>:</a:t>
            </a:r>
          </a:p>
          <a:p>
            <a:r>
              <a:rPr lang="en-US" dirty="0"/>
              <a:t>chunk_123.txt</a:t>
            </a:r>
          </a:p>
        </p:txBody>
      </p:sp>
      <p:sp>
        <p:nvSpPr>
          <p:cNvPr id="56" name="U-Turn Arrow 55">
            <a:extLst>
              <a:ext uri="{FF2B5EF4-FFF2-40B4-BE49-F238E27FC236}">
                <a16:creationId xmlns:a16="http://schemas.microsoft.com/office/drawing/2014/main" id="{C64CCCCD-C922-C060-F80A-BCDC8AF8B61C}"/>
              </a:ext>
            </a:extLst>
          </p:cNvPr>
          <p:cNvSpPr/>
          <p:nvPr/>
        </p:nvSpPr>
        <p:spPr>
          <a:xfrm flipH="1">
            <a:off x="5650265" y="2757496"/>
            <a:ext cx="4899747" cy="1720645"/>
          </a:xfrm>
          <a:prstGeom prst="uturnArrow">
            <a:avLst>
              <a:gd name="adj1" fmla="val 5571"/>
              <a:gd name="adj2" fmla="val 25000"/>
              <a:gd name="adj3" fmla="val 37001"/>
              <a:gd name="adj4" fmla="val 43750"/>
              <a:gd name="adj5" fmla="val 7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1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930AF-B291-0ABB-BEBB-ACB68278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0B9D29-F8E7-365A-92C5-133BC299747D}"/>
              </a:ext>
            </a:extLst>
          </p:cNvPr>
          <p:cNvSpPr/>
          <p:nvPr/>
        </p:nvSpPr>
        <p:spPr>
          <a:xfrm>
            <a:off x="4933950" y="1501789"/>
            <a:ext cx="2221907" cy="75352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Ingest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B3A2990-C1EF-8AAE-1EC2-FE83395EBC24}"/>
              </a:ext>
            </a:extLst>
          </p:cNvPr>
          <p:cNvSpPr/>
          <p:nvPr/>
        </p:nvSpPr>
        <p:spPr>
          <a:xfrm>
            <a:off x="605327" y="1501789"/>
            <a:ext cx="2221907" cy="75352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Workflow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B202FBC-D9BD-A7B7-8F74-9BF3CD5D2EC1}"/>
              </a:ext>
            </a:extLst>
          </p:cNvPr>
          <p:cNvSpPr/>
          <p:nvPr/>
        </p:nvSpPr>
        <p:spPr>
          <a:xfrm>
            <a:off x="5070860" y="4926305"/>
            <a:ext cx="1974079" cy="737076"/>
          </a:xfrm>
          <a:prstGeom prst="can">
            <a:avLst/>
          </a:prstGeom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E657E63-FF9D-AB9C-4AC9-7409887C9D86}"/>
              </a:ext>
            </a:extLst>
          </p:cNvPr>
          <p:cNvSpPr/>
          <p:nvPr/>
        </p:nvSpPr>
        <p:spPr>
          <a:xfrm>
            <a:off x="9826178" y="4486471"/>
            <a:ext cx="1327474" cy="1589864"/>
          </a:xfrm>
          <a:prstGeom prst="can">
            <a:avLst/>
          </a:prstGeom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chunk_123.txt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chunk_345.txt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1DACE7-E402-5CCC-A47B-A34A2083AF0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27234" y="1878551"/>
            <a:ext cx="210671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E53B55-F694-8612-968D-281600F43B4E}"/>
              </a:ext>
            </a:extLst>
          </p:cNvPr>
          <p:cNvSpPr txBox="1"/>
          <p:nvPr/>
        </p:nvSpPr>
        <p:spPr>
          <a:xfrm>
            <a:off x="2376688" y="425705"/>
            <a:ext cx="3608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FROM</a:t>
            </a:r>
            <a:r>
              <a:rPr lang="en-US" dirty="0"/>
              <a:t>:</a:t>
            </a:r>
          </a:p>
          <a:p>
            <a:r>
              <a:rPr lang="en-US" dirty="0"/>
              <a:t>file://&lt;mount-path&gt;/chunk_123.txt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14E2EE-8201-36A1-2413-BB6235405E35}"/>
              </a:ext>
            </a:extLst>
          </p:cNvPr>
          <p:cNvSpPr txBox="1"/>
          <p:nvPr/>
        </p:nvSpPr>
        <p:spPr>
          <a:xfrm>
            <a:off x="4064766" y="3267188"/>
            <a:ext cx="1585499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  <a:r>
              <a:rPr lang="en-US" dirty="0"/>
              <a:t>:</a:t>
            </a:r>
          </a:p>
          <a:p>
            <a:r>
              <a:rPr lang="en-US" dirty="0"/>
              <a:t>chunk_123.txt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99B788-1643-5686-54D8-60EB5EFD8DDD}"/>
              </a:ext>
            </a:extLst>
          </p:cNvPr>
          <p:cNvSpPr txBox="1"/>
          <p:nvPr/>
        </p:nvSpPr>
        <p:spPr>
          <a:xfrm>
            <a:off x="8393515" y="3267187"/>
            <a:ext cx="1585499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READ</a:t>
            </a:r>
            <a:r>
              <a:rPr lang="en-US" dirty="0"/>
              <a:t>:</a:t>
            </a:r>
          </a:p>
          <a:p>
            <a:r>
              <a:rPr lang="en-US" dirty="0"/>
              <a:t>chunk_123.txt</a:t>
            </a:r>
          </a:p>
        </p:txBody>
      </p:sp>
      <p:sp>
        <p:nvSpPr>
          <p:cNvPr id="56" name="U-Turn Arrow 55">
            <a:extLst>
              <a:ext uri="{FF2B5EF4-FFF2-40B4-BE49-F238E27FC236}">
                <a16:creationId xmlns:a16="http://schemas.microsoft.com/office/drawing/2014/main" id="{7D3D0749-3EB6-03C7-4295-FCC2E2F45F71}"/>
              </a:ext>
            </a:extLst>
          </p:cNvPr>
          <p:cNvSpPr/>
          <p:nvPr/>
        </p:nvSpPr>
        <p:spPr>
          <a:xfrm flipH="1">
            <a:off x="5650263" y="2747658"/>
            <a:ext cx="4889917" cy="1738813"/>
          </a:xfrm>
          <a:prstGeom prst="uturnArrow">
            <a:avLst>
              <a:gd name="adj1" fmla="val 5571"/>
              <a:gd name="adj2" fmla="val 25000"/>
              <a:gd name="adj3" fmla="val 37001"/>
              <a:gd name="adj4" fmla="val 43750"/>
              <a:gd name="adj5" fmla="val 7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E1484-1B5B-C868-9442-1C002725B9EE}"/>
              </a:ext>
            </a:extLst>
          </p:cNvPr>
          <p:cNvSpPr txBox="1"/>
          <p:nvPr/>
        </p:nvSpPr>
        <p:spPr>
          <a:xfrm>
            <a:off x="8147262" y="425704"/>
            <a:ext cx="366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LOCALLY MOUNTED FILESYSTEM</a:t>
            </a:r>
            <a:r>
              <a:rPr lang="en-US" dirty="0"/>
              <a:t>:</a:t>
            </a:r>
          </a:p>
          <a:p>
            <a:r>
              <a:rPr lang="en-US" dirty="0"/>
              <a:t>/&lt;mount-path&gt;/</a:t>
            </a:r>
          </a:p>
        </p:txBody>
      </p:sp>
    </p:spTree>
    <p:extLst>
      <p:ext uri="{BB962C8B-B14F-4D97-AF65-F5344CB8AC3E}">
        <p14:creationId xmlns:p14="http://schemas.microsoft.com/office/powerpoint/2010/main" val="22971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66D47-BE88-D53B-02D5-A6A35738B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80DD58-DCB2-C3C1-2111-F2312F956C11}"/>
              </a:ext>
            </a:extLst>
          </p:cNvPr>
          <p:cNvSpPr/>
          <p:nvPr/>
        </p:nvSpPr>
        <p:spPr>
          <a:xfrm>
            <a:off x="4933950" y="1501789"/>
            <a:ext cx="2221907" cy="75352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Ingest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605E2E4-5D7D-B03D-55F6-744F8F662D27}"/>
              </a:ext>
            </a:extLst>
          </p:cNvPr>
          <p:cNvSpPr/>
          <p:nvPr/>
        </p:nvSpPr>
        <p:spPr>
          <a:xfrm>
            <a:off x="605327" y="1501789"/>
            <a:ext cx="2221907" cy="75352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Workflow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0270B11-AEDC-199C-E238-A152A8670A55}"/>
              </a:ext>
            </a:extLst>
          </p:cNvPr>
          <p:cNvSpPr/>
          <p:nvPr/>
        </p:nvSpPr>
        <p:spPr>
          <a:xfrm>
            <a:off x="5070860" y="4926305"/>
            <a:ext cx="1974079" cy="737076"/>
          </a:xfrm>
          <a:prstGeom prst="can">
            <a:avLst/>
          </a:prstGeom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EC40784-BCFC-5131-67A8-16608FD0F74F}"/>
              </a:ext>
            </a:extLst>
          </p:cNvPr>
          <p:cNvSpPr/>
          <p:nvPr/>
        </p:nvSpPr>
        <p:spPr>
          <a:xfrm>
            <a:off x="898488" y="4486471"/>
            <a:ext cx="1327474" cy="1589864"/>
          </a:xfrm>
          <a:prstGeom prst="can">
            <a:avLst/>
          </a:prstGeom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chunk_123.txt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chunk_345.txt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C392E0-865F-92BF-388C-D2FED5050969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27234" y="1878551"/>
            <a:ext cx="210671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FD120B-7C7C-A157-31D6-14BD910D1A50}"/>
              </a:ext>
            </a:extLst>
          </p:cNvPr>
          <p:cNvSpPr txBox="1"/>
          <p:nvPr/>
        </p:nvSpPr>
        <p:spPr>
          <a:xfrm>
            <a:off x="2376688" y="425705"/>
            <a:ext cx="281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 FROM LOCAL FILE</a:t>
            </a:r>
            <a:r>
              <a:rPr lang="en-US" dirty="0"/>
              <a:t>:</a:t>
            </a:r>
          </a:p>
          <a:p>
            <a:r>
              <a:rPr lang="en-US" dirty="0"/>
              <a:t>./chunk_123.txt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88F1D-BE7B-AEDB-E32D-E792D0C5457B}"/>
              </a:ext>
            </a:extLst>
          </p:cNvPr>
          <p:cNvSpPr txBox="1"/>
          <p:nvPr/>
        </p:nvSpPr>
        <p:spPr>
          <a:xfrm>
            <a:off x="6859683" y="3293898"/>
            <a:ext cx="1585499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  <a:r>
              <a:rPr lang="en-US" dirty="0"/>
              <a:t>:</a:t>
            </a:r>
          </a:p>
          <a:p>
            <a:r>
              <a:rPr lang="en-US" dirty="0"/>
              <a:t>chunk_123.txt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4F7A5E-EF8F-94AE-C79D-1D63F8701D75}"/>
              </a:ext>
            </a:extLst>
          </p:cNvPr>
          <p:cNvSpPr txBox="1"/>
          <p:nvPr/>
        </p:nvSpPr>
        <p:spPr>
          <a:xfrm>
            <a:off x="1855063" y="3267187"/>
            <a:ext cx="1585499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READ</a:t>
            </a:r>
            <a:r>
              <a:rPr lang="en-US" dirty="0"/>
              <a:t>:</a:t>
            </a:r>
          </a:p>
          <a:p>
            <a:r>
              <a:rPr lang="en-US" dirty="0"/>
              <a:t>chunk_123.txt</a:t>
            </a:r>
          </a:p>
        </p:txBody>
      </p:sp>
      <p:sp>
        <p:nvSpPr>
          <p:cNvPr id="56" name="U-Turn Arrow 55">
            <a:extLst>
              <a:ext uri="{FF2B5EF4-FFF2-40B4-BE49-F238E27FC236}">
                <a16:creationId xmlns:a16="http://schemas.microsoft.com/office/drawing/2014/main" id="{3AD25B03-38AF-5F01-33F9-535731F73561}"/>
              </a:ext>
            </a:extLst>
          </p:cNvPr>
          <p:cNvSpPr/>
          <p:nvPr/>
        </p:nvSpPr>
        <p:spPr>
          <a:xfrm>
            <a:off x="1494503" y="2747658"/>
            <a:ext cx="5004620" cy="1738813"/>
          </a:xfrm>
          <a:prstGeom prst="uturnArrow">
            <a:avLst>
              <a:gd name="adj1" fmla="val 5571"/>
              <a:gd name="adj2" fmla="val 25000"/>
              <a:gd name="adj3" fmla="val 37001"/>
              <a:gd name="adj4" fmla="val 43750"/>
              <a:gd name="adj5" fmla="val 7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8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139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Gaponenko</dc:creator>
  <cp:lastModifiedBy>Igor Gaponenko</cp:lastModifiedBy>
  <cp:revision>1</cp:revision>
  <dcterms:created xsi:type="dcterms:W3CDTF">2024-10-24T17:23:38Z</dcterms:created>
  <dcterms:modified xsi:type="dcterms:W3CDTF">2024-10-24T21:14:25Z</dcterms:modified>
</cp:coreProperties>
</file>