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2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36BF6-E4BE-8843-BFCE-9A0C5655C796}" v="60" dt="2024-10-19T01:00:5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7"/>
    <p:restoredTop sz="94774"/>
  </p:normalViewPr>
  <p:slideViewPr>
    <p:cSldViewPr snapToGrid="0">
      <p:cViewPr varScale="1">
        <p:scale>
          <a:sx n="152" d="100"/>
          <a:sy n="152" d="100"/>
        </p:scale>
        <p:origin x="400" y="168"/>
      </p:cViewPr>
      <p:guideLst>
        <p:guide orient="horz" pos="552"/>
        <p:guide pos="2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Gaponenko" userId="51e3f64d2e643644" providerId="LiveId" clId="{97136BF6-E4BE-8843-BFCE-9A0C5655C796}"/>
    <pc:docChg chg="undo redo custSel addSld delSld modSld sldOrd">
      <pc:chgData name="Igor Gaponenko" userId="51e3f64d2e643644" providerId="LiveId" clId="{97136BF6-E4BE-8843-BFCE-9A0C5655C796}" dt="2024-10-19T01:03:13.028" v="1592" actId="14100"/>
      <pc:docMkLst>
        <pc:docMk/>
      </pc:docMkLst>
      <pc:sldChg chg="addSp delSp modSp mod">
        <pc:chgData name="Igor Gaponenko" userId="51e3f64d2e643644" providerId="LiveId" clId="{97136BF6-E4BE-8843-BFCE-9A0C5655C796}" dt="2024-10-18T23:35:59.253" v="1047" actId="20577"/>
        <pc:sldMkLst>
          <pc:docMk/>
          <pc:sldMk cId="3754172416" sldId="258"/>
        </pc:sldMkLst>
        <pc:spChg chg="del mod">
          <ac:chgData name="Igor Gaponenko" userId="51e3f64d2e643644" providerId="LiveId" clId="{97136BF6-E4BE-8843-BFCE-9A0C5655C796}" dt="2024-10-18T22:05:44.914" v="46" actId="478"/>
          <ac:spMkLst>
            <pc:docMk/>
            <pc:sldMk cId="3754172416" sldId="258"/>
            <ac:spMk id="2" creationId="{769B10A8-3ACE-1582-1EFE-1154DAC1507B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3" creationId="{D475EFEE-CB57-22A7-B9CC-DD4543C730D9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4" creationId="{1AD38776-060F-774C-67D4-A523C0687680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6" creationId="{2592D1CC-E026-9EC5-77D2-831D51468D6E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7" creationId="{D2649755-E154-A5DF-20EC-4A1823D0DE20}"/>
          </ac:spMkLst>
        </pc:spChg>
        <pc:spChg chg="mod topLvl">
          <ac:chgData name="Igor Gaponenko" userId="51e3f64d2e643644" providerId="LiveId" clId="{97136BF6-E4BE-8843-BFCE-9A0C5655C796}" dt="2024-10-18T23:32:32.992" v="983" actId="20577"/>
          <ac:spMkLst>
            <pc:docMk/>
            <pc:sldMk cId="3754172416" sldId="258"/>
            <ac:spMk id="12" creationId="{C64E0A47-CF23-79FF-7BF3-1A9C46AA148B}"/>
          </ac:spMkLst>
        </pc:spChg>
        <pc:spChg chg="add mod">
          <ac:chgData name="Igor Gaponenko" userId="51e3f64d2e643644" providerId="LiveId" clId="{97136BF6-E4BE-8843-BFCE-9A0C5655C796}" dt="2024-10-18T23:06:41.798" v="381" actId="164"/>
          <ac:spMkLst>
            <pc:docMk/>
            <pc:sldMk cId="3754172416" sldId="258"/>
            <ac:spMk id="14" creationId="{0C9F593F-60A5-344F-81C7-5B2FB4EAFBD2}"/>
          </ac:spMkLst>
        </pc:spChg>
        <pc:spChg chg="add mod">
          <ac:chgData name="Igor Gaponenko" userId="51e3f64d2e643644" providerId="LiveId" clId="{97136BF6-E4BE-8843-BFCE-9A0C5655C796}" dt="2024-10-18T23:06:41.798" v="381" actId="164"/>
          <ac:spMkLst>
            <pc:docMk/>
            <pc:sldMk cId="3754172416" sldId="258"/>
            <ac:spMk id="15" creationId="{8603C832-FCE2-4C13-1F23-1803FE669B07}"/>
          </ac:spMkLst>
        </pc:spChg>
        <pc:spChg chg="add mod">
          <ac:chgData name="Igor Gaponenko" userId="51e3f64d2e643644" providerId="LiveId" clId="{97136BF6-E4BE-8843-BFCE-9A0C5655C796}" dt="2024-10-18T23:35:57.516" v="1046" actId="14100"/>
          <ac:spMkLst>
            <pc:docMk/>
            <pc:sldMk cId="3754172416" sldId="258"/>
            <ac:spMk id="17" creationId="{CAEA696B-3DE4-DDFB-31C7-C0561E69418F}"/>
          </ac:spMkLst>
        </pc:spChg>
        <pc:spChg chg="mod">
          <ac:chgData name="Igor Gaponenko" userId="51e3f64d2e643644" providerId="LiveId" clId="{97136BF6-E4BE-8843-BFCE-9A0C5655C796}" dt="2024-10-18T23:08:41.926" v="523" actId="20577"/>
          <ac:spMkLst>
            <pc:docMk/>
            <pc:sldMk cId="3754172416" sldId="258"/>
            <ac:spMk id="19" creationId="{7DC0F77C-BEE5-B2DF-5F1B-7A7A2B5F8DE4}"/>
          </ac:spMkLst>
        </pc:spChg>
        <pc:spChg chg="mod">
          <ac:chgData name="Igor Gaponenko" userId="51e3f64d2e643644" providerId="LiveId" clId="{97136BF6-E4BE-8843-BFCE-9A0C5655C796}" dt="2024-10-18T23:08:45.122" v="525" actId="20577"/>
          <ac:spMkLst>
            <pc:docMk/>
            <pc:sldMk cId="3754172416" sldId="258"/>
            <ac:spMk id="20" creationId="{3B8A69F8-6011-13A4-E97D-30D93DB375FC}"/>
          </ac:spMkLst>
        </pc:spChg>
        <pc:spChg chg="add mod">
          <ac:chgData name="Igor Gaponenko" userId="51e3f64d2e643644" providerId="LiveId" clId="{97136BF6-E4BE-8843-BFCE-9A0C5655C796}" dt="2024-10-18T23:11:25.345" v="636" actId="164"/>
          <ac:spMkLst>
            <pc:docMk/>
            <pc:sldMk cId="3754172416" sldId="258"/>
            <ac:spMk id="22" creationId="{A148DA13-B142-59AF-97F5-D4751CE6C35D}"/>
          </ac:spMkLst>
        </pc:spChg>
        <pc:spChg chg="add mod">
          <ac:chgData name="Igor Gaponenko" userId="51e3f64d2e643644" providerId="LiveId" clId="{97136BF6-E4BE-8843-BFCE-9A0C5655C796}" dt="2024-10-18T23:32:35.631" v="985" actId="20577"/>
          <ac:spMkLst>
            <pc:docMk/>
            <pc:sldMk cId="3754172416" sldId="258"/>
            <ac:spMk id="23" creationId="{68DD6C2E-273C-991F-F5D8-74004BCB9417}"/>
          </ac:spMkLst>
        </pc:spChg>
        <pc:spChg chg="mod">
          <ac:chgData name="Igor Gaponenko" userId="51e3f64d2e643644" providerId="LiveId" clId="{97136BF6-E4BE-8843-BFCE-9A0C5655C796}" dt="2024-10-18T23:35:59.253" v="1047" actId="20577"/>
          <ac:spMkLst>
            <pc:docMk/>
            <pc:sldMk cId="3754172416" sldId="258"/>
            <ac:spMk id="25" creationId="{A062E8F4-877F-9DBE-E26D-F06861387A0A}"/>
          </ac:spMkLst>
        </pc:spChg>
        <pc:spChg chg="add mod">
          <ac:chgData name="Igor Gaponenko" userId="51e3f64d2e643644" providerId="LiveId" clId="{97136BF6-E4BE-8843-BFCE-9A0C5655C796}" dt="2024-10-18T23:32:37.723" v="987" actId="20577"/>
          <ac:spMkLst>
            <pc:docMk/>
            <pc:sldMk cId="3754172416" sldId="258"/>
            <ac:spMk id="26" creationId="{0328D03F-A5B5-7A5E-E6BB-2D3790CA2835}"/>
          </ac:spMkLst>
        </pc:spChg>
        <pc:spChg chg="add mod">
          <ac:chgData name="Igor Gaponenko" userId="51e3f64d2e643644" providerId="LiveId" clId="{97136BF6-E4BE-8843-BFCE-9A0C5655C796}" dt="2024-10-18T23:35:53.055" v="1044" actId="14100"/>
          <ac:spMkLst>
            <pc:docMk/>
            <pc:sldMk cId="3754172416" sldId="258"/>
            <ac:spMk id="27" creationId="{CD07D599-3981-A672-7780-AFD56185A78A}"/>
          </ac:spMkLst>
        </pc:spChg>
        <pc:spChg chg="mod topLvl">
          <ac:chgData name="Igor Gaponenko" userId="51e3f64d2e643644" providerId="LiveId" clId="{97136BF6-E4BE-8843-BFCE-9A0C5655C796}" dt="2024-10-18T23:11:25.345" v="636" actId="164"/>
          <ac:spMkLst>
            <pc:docMk/>
            <pc:sldMk cId="3754172416" sldId="258"/>
            <ac:spMk id="28" creationId="{257EF5D4-D364-3ADA-37E7-28576B7949C9}"/>
          </ac:spMkLst>
        </pc:spChg>
        <pc:spChg chg="mod topLvl">
          <ac:chgData name="Igor Gaponenko" userId="51e3f64d2e643644" providerId="LiveId" clId="{97136BF6-E4BE-8843-BFCE-9A0C5655C796}" dt="2024-10-18T23:11:25.345" v="636" actId="164"/>
          <ac:spMkLst>
            <pc:docMk/>
            <pc:sldMk cId="3754172416" sldId="258"/>
            <ac:spMk id="29" creationId="{D334A9FF-342E-FA5D-B9F1-523709E57DBB}"/>
          </ac:spMkLst>
        </pc:spChg>
        <pc:spChg chg="mod topLvl">
          <ac:chgData name="Igor Gaponenko" userId="51e3f64d2e643644" providerId="LiveId" clId="{97136BF6-E4BE-8843-BFCE-9A0C5655C796}" dt="2024-10-18T23:11:25.345" v="636" actId="164"/>
          <ac:spMkLst>
            <pc:docMk/>
            <pc:sldMk cId="3754172416" sldId="258"/>
            <ac:spMk id="30" creationId="{907C4205-F5B7-3D1B-4E66-24130536F390}"/>
          </ac:spMkLst>
        </pc:spChg>
        <pc:spChg chg="add mod">
          <ac:chgData name="Igor Gaponenko" userId="51e3f64d2e643644" providerId="LiveId" clId="{97136BF6-E4BE-8843-BFCE-9A0C5655C796}" dt="2024-10-18T23:32:40.204" v="989" actId="20577"/>
          <ac:spMkLst>
            <pc:docMk/>
            <pc:sldMk cId="3754172416" sldId="258"/>
            <ac:spMk id="31" creationId="{C5F3AF82-2914-704A-E5C4-EB919EADCEDE}"/>
          </ac:spMkLst>
        </pc:spChg>
        <pc:spChg chg="del mod">
          <ac:chgData name="Igor Gaponenko" userId="51e3f64d2e643644" providerId="LiveId" clId="{97136BF6-E4BE-8843-BFCE-9A0C5655C796}" dt="2024-10-18T22:05:40.266" v="44" actId="478"/>
          <ac:spMkLst>
            <pc:docMk/>
            <pc:sldMk cId="3754172416" sldId="258"/>
            <ac:spMk id="33" creationId="{FF8A88C2-5C33-C883-9C51-4BB3061E9DC2}"/>
          </ac:spMkLst>
        </pc:spChg>
        <pc:spChg chg="del mod">
          <ac:chgData name="Igor Gaponenko" userId="51e3f64d2e643644" providerId="LiveId" clId="{97136BF6-E4BE-8843-BFCE-9A0C5655C796}" dt="2024-10-18T22:05:14.087" v="27" actId="478"/>
          <ac:spMkLst>
            <pc:docMk/>
            <pc:sldMk cId="3754172416" sldId="258"/>
            <ac:spMk id="34" creationId="{3565B4C8-76B0-5E99-8066-88AC4E18C417}"/>
          </ac:spMkLst>
        </pc:spChg>
        <pc:spChg chg="mod">
          <ac:chgData name="Igor Gaponenko" userId="51e3f64d2e643644" providerId="LiveId" clId="{97136BF6-E4BE-8843-BFCE-9A0C5655C796}" dt="2024-10-18T23:17:14.838" v="674" actId="20577"/>
          <ac:spMkLst>
            <pc:docMk/>
            <pc:sldMk cId="3754172416" sldId="258"/>
            <ac:spMk id="35" creationId="{34BD614B-56E5-6345-94F8-6C17F7140072}"/>
          </ac:spMkLst>
        </pc:spChg>
        <pc:spChg chg="mod">
          <ac:chgData name="Igor Gaponenko" userId="51e3f64d2e643644" providerId="LiveId" clId="{97136BF6-E4BE-8843-BFCE-9A0C5655C796}" dt="2024-10-18T23:17:16.876" v="677" actId="20577"/>
          <ac:spMkLst>
            <pc:docMk/>
            <pc:sldMk cId="3754172416" sldId="258"/>
            <ac:spMk id="36" creationId="{86CFECDA-D260-5070-A058-87DB7EA9AD65}"/>
          </ac:spMkLst>
        </pc:spChg>
        <pc:spChg chg="mod">
          <ac:chgData name="Igor Gaponenko" userId="51e3f64d2e643644" providerId="LiveId" clId="{97136BF6-E4BE-8843-BFCE-9A0C5655C796}" dt="2024-10-18T23:17:19.791" v="680" actId="20577"/>
          <ac:spMkLst>
            <pc:docMk/>
            <pc:sldMk cId="3754172416" sldId="258"/>
            <ac:spMk id="37" creationId="{D8A1CAAB-C55E-77AA-9BD6-5BA4AFD3C9CA}"/>
          </ac:spMkLst>
        </pc:spChg>
        <pc:spChg chg="mod">
          <ac:chgData name="Igor Gaponenko" userId="51e3f64d2e643644" providerId="LiveId" clId="{97136BF6-E4BE-8843-BFCE-9A0C5655C796}" dt="2024-10-18T23:17:21.600" v="683" actId="20577"/>
          <ac:spMkLst>
            <pc:docMk/>
            <pc:sldMk cId="3754172416" sldId="258"/>
            <ac:spMk id="38" creationId="{AB0836CA-6B91-0870-6650-10B118897588}"/>
          </ac:spMkLst>
        </pc:spChg>
        <pc:spChg chg="mod">
          <ac:chgData name="Igor Gaponenko" userId="51e3f64d2e643644" providerId="LiveId" clId="{97136BF6-E4BE-8843-BFCE-9A0C5655C796}" dt="2024-10-18T23:23:04.507" v="848" actId="165"/>
          <ac:spMkLst>
            <pc:docMk/>
            <pc:sldMk cId="3754172416" sldId="258"/>
            <ac:spMk id="40" creationId="{0AE16623-432F-1C9E-70AD-404B9578BDC0}"/>
          </ac:spMkLst>
        </pc:spChg>
        <pc:spChg chg="mod">
          <ac:chgData name="Igor Gaponenko" userId="51e3f64d2e643644" providerId="LiveId" clId="{97136BF6-E4BE-8843-BFCE-9A0C5655C796}" dt="2024-10-18T23:23:04.507" v="848" actId="165"/>
          <ac:spMkLst>
            <pc:docMk/>
            <pc:sldMk cId="3754172416" sldId="258"/>
            <ac:spMk id="41" creationId="{3419C854-C495-BF7C-473F-7E100582622D}"/>
          </ac:spMkLst>
        </pc:spChg>
        <pc:spChg chg="del mod">
          <ac:chgData name="Igor Gaponenko" userId="51e3f64d2e643644" providerId="LiveId" clId="{97136BF6-E4BE-8843-BFCE-9A0C5655C796}" dt="2024-10-18T22:57:46.935" v="152" actId="478"/>
          <ac:spMkLst>
            <pc:docMk/>
            <pc:sldMk cId="3754172416" sldId="258"/>
            <ac:spMk id="42" creationId="{27B1C4E5-89CC-884E-90EA-061E7FC7FE30}"/>
          </ac:spMkLst>
        </pc:spChg>
        <pc:spChg chg="del mod">
          <ac:chgData name="Igor Gaponenko" userId="51e3f64d2e643644" providerId="LiveId" clId="{97136BF6-E4BE-8843-BFCE-9A0C5655C796}" dt="2024-10-18T22:05:16.726" v="28" actId="478"/>
          <ac:spMkLst>
            <pc:docMk/>
            <pc:sldMk cId="3754172416" sldId="258"/>
            <ac:spMk id="43" creationId="{E10C67EE-9855-DF63-B2AA-C42638EADF1A}"/>
          </ac:spMkLst>
        </pc:spChg>
        <pc:spChg chg="del mod">
          <ac:chgData name="Igor Gaponenko" userId="51e3f64d2e643644" providerId="LiveId" clId="{97136BF6-E4BE-8843-BFCE-9A0C5655C796}" dt="2024-10-18T22:57:44.234" v="151" actId="478"/>
          <ac:spMkLst>
            <pc:docMk/>
            <pc:sldMk cId="3754172416" sldId="258"/>
            <ac:spMk id="44" creationId="{6B5CCAD5-3812-756D-6366-9A973FEDDC86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45" creationId="{196D7119-8229-D2F0-4D57-D988AAA8FEB1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46" creationId="{6B39E09B-49ED-A853-BCA3-05C40E79536B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47" creationId="{3EDD8615-3075-22F4-5752-11D9872A23A3}"/>
          </ac:spMkLst>
        </pc:spChg>
        <pc:spChg chg="mod topLvl">
          <ac:chgData name="Igor Gaponenko" userId="51e3f64d2e643644" providerId="LiveId" clId="{97136BF6-E4BE-8843-BFCE-9A0C5655C796}" dt="2024-10-18T23:16:45.457" v="669" actId="1582"/>
          <ac:spMkLst>
            <pc:docMk/>
            <pc:sldMk cId="3754172416" sldId="258"/>
            <ac:spMk id="48" creationId="{21D2A9AB-2DF9-35E3-EB2F-F4138EC93919}"/>
          </ac:spMkLst>
        </pc:spChg>
        <pc:spChg chg="del mod">
          <ac:chgData name="Igor Gaponenko" userId="51e3f64d2e643644" providerId="LiveId" clId="{97136BF6-E4BE-8843-BFCE-9A0C5655C796}" dt="2024-10-18T22:05:16.726" v="28" actId="478"/>
          <ac:spMkLst>
            <pc:docMk/>
            <pc:sldMk cId="3754172416" sldId="258"/>
            <ac:spMk id="49" creationId="{D647285B-8B8B-9EB0-9297-2D976022CC3F}"/>
          </ac:spMkLst>
        </pc:spChg>
        <pc:spChg chg="mod">
          <ac:chgData name="Igor Gaponenko" userId="51e3f64d2e643644" providerId="LiveId" clId="{97136BF6-E4BE-8843-BFCE-9A0C5655C796}" dt="2024-10-18T23:23:04.507" v="848" actId="165"/>
          <ac:spMkLst>
            <pc:docMk/>
            <pc:sldMk cId="3754172416" sldId="258"/>
            <ac:spMk id="50" creationId="{FF37A231-3C98-C2BA-A80D-5D23B61EDBDB}"/>
          </ac:spMkLst>
        </pc:spChg>
        <pc:spChg chg="mod">
          <ac:chgData name="Igor Gaponenko" userId="51e3f64d2e643644" providerId="LiveId" clId="{97136BF6-E4BE-8843-BFCE-9A0C5655C796}" dt="2024-10-18T23:23:04.507" v="848" actId="165"/>
          <ac:spMkLst>
            <pc:docMk/>
            <pc:sldMk cId="3754172416" sldId="258"/>
            <ac:spMk id="51" creationId="{3881BD0F-A243-63B1-B4DA-7B6D3A748763}"/>
          </ac:spMkLst>
        </pc:spChg>
        <pc:spChg chg="add mod topLvl">
          <ac:chgData name="Igor Gaponenko" userId="51e3f64d2e643644" providerId="LiveId" clId="{97136BF6-E4BE-8843-BFCE-9A0C5655C796}" dt="2024-10-18T23:32:44.038" v="991" actId="20577"/>
          <ac:spMkLst>
            <pc:docMk/>
            <pc:sldMk cId="3754172416" sldId="258"/>
            <ac:spMk id="52" creationId="{F2F50039-4699-6E08-C4DC-BBF00750606C}"/>
          </ac:spMkLst>
        </pc:spChg>
        <pc:spChg chg="del mod">
          <ac:chgData name="Igor Gaponenko" userId="51e3f64d2e643644" providerId="LiveId" clId="{97136BF6-E4BE-8843-BFCE-9A0C5655C796}" dt="2024-10-18T22:05:41.368" v="45" actId="478"/>
          <ac:spMkLst>
            <pc:docMk/>
            <pc:sldMk cId="3754172416" sldId="258"/>
            <ac:spMk id="64" creationId="{35EFE33D-0C93-47FB-EA36-0C82D86C2EFD}"/>
          </ac:spMkLst>
        </pc:spChg>
        <pc:spChg chg="add mod">
          <ac:chgData name="Igor Gaponenko" userId="51e3f64d2e643644" providerId="LiveId" clId="{97136BF6-E4BE-8843-BFCE-9A0C5655C796}" dt="2024-10-18T23:29:08.159" v="923" actId="1037"/>
          <ac:spMkLst>
            <pc:docMk/>
            <pc:sldMk cId="3754172416" sldId="258"/>
            <ac:spMk id="66" creationId="{77A84D4E-9E31-1740-E707-BD0D02865D61}"/>
          </ac:spMkLst>
        </pc:spChg>
        <pc:spChg chg="add mod">
          <ac:chgData name="Igor Gaponenko" userId="51e3f64d2e643644" providerId="LiveId" clId="{97136BF6-E4BE-8843-BFCE-9A0C5655C796}" dt="2024-10-18T23:29:08.159" v="923" actId="1037"/>
          <ac:spMkLst>
            <pc:docMk/>
            <pc:sldMk cId="3754172416" sldId="258"/>
            <ac:spMk id="67" creationId="{98B82848-5773-E5C4-79B3-F402CAD5B85D}"/>
          </ac:spMkLst>
        </pc:spChg>
        <pc:spChg chg="add mod">
          <ac:chgData name="Igor Gaponenko" userId="51e3f64d2e643644" providerId="LiveId" clId="{97136BF6-E4BE-8843-BFCE-9A0C5655C796}" dt="2024-10-18T23:27:42.962" v="885"/>
          <ac:spMkLst>
            <pc:docMk/>
            <pc:sldMk cId="3754172416" sldId="258"/>
            <ac:spMk id="68" creationId="{CE1CB3A7-4925-C5CF-FEB5-5B98DB8202D7}"/>
          </ac:spMkLst>
        </pc:spChg>
        <pc:spChg chg="add mod">
          <ac:chgData name="Igor Gaponenko" userId="51e3f64d2e643644" providerId="LiveId" clId="{97136BF6-E4BE-8843-BFCE-9A0C5655C796}" dt="2024-10-18T23:29:08.159" v="923" actId="1037"/>
          <ac:spMkLst>
            <pc:docMk/>
            <pc:sldMk cId="3754172416" sldId="258"/>
            <ac:spMk id="69" creationId="{EF61D2C1-3835-2211-EAB3-C6D9E8DB4511}"/>
          </ac:spMkLst>
        </pc:spChg>
        <pc:grpChg chg="add del mod">
          <ac:chgData name="Igor Gaponenko" userId="51e3f64d2e643644" providerId="LiveId" clId="{97136BF6-E4BE-8843-BFCE-9A0C5655C796}" dt="2024-10-18T22:58:29.371" v="155" actId="165"/>
          <ac:grpSpMkLst>
            <pc:docMk/>
            <pc:sldMk cId="3754172416" sldId="258"/>
            <ac:grpSpMk id="8" creationId="{18A985E7-1847-93A6-4A11-98F9763172FB}"/>
          </ac:grpSpMkLst>
        </pc:grpChg>
        <pc:grpChg chg="add del mod">
          <ac:chgData name="Igor Gaponenko" userId="51e3f64d2e643644" providerId="LiveId" clId="{97136BF6-E4BE-8843-BFCE-9A0C5655C796}" dt="2024-10-18T22:58:56.832" v="159" actId="165"/>
          <ac:grpSpMkLst>
            <pc:docMk/>
            <pc:sldMk cId="3754172416" sldId="258"/>
            <ac:grpSpMk id="9" creationId="{28A02F5C-53AA-EF7F-BEA3-FE2DD995FC1E}"/>
          </ac:grpSpMkLst>
        </pc:grpChg>
        <pc:grpChg chg="add mod">
          <ac:chgData name="Igor Gaponenko" userId="51e3f64d2e643644" providerId="LiveId" clId="{97136BF6-E4BE-8843-BFCE-9A0C5655C796}" dt="2024-10-18T23:19:03.350" v="695" actId="164"/>
          <ac:grpSpMkLst>
            <pc:docMk/>
            <pc:sldMk cId="3754172416" sldId="258"/>
            <ac:grpSpMk id="10" creationId="{33B53CED-E518-1705-62B3-C0CF3305786F}"/>
          </ac:grpSpMkLst>
        </pc:grpChg>
        <pc:grpChg chg="add del mod">
          <ac:chgData name="Igor Gaponenko" userId="51e3f64d2e643644" providerId="LiveId" clId="{97136BF6-E4BE-8843-BFCE-9A0C5655C796}" dt="2024-10-18T23:00:36.046" v="170" actId="165"/>
          <ac:grpSpMkLst>
            <pc:docMk/>
            <pc:sldMk cId="3754172416" sldId="258"/>
            <ac:grpSpMk id="11" creationId="{EE7886A6-24E6-FBEA-D8BF-FE69147DC851}"/>
          </ac:grpSpMkLst>
        </pc:grpChg>
        <pc:grpChg chg="add del mod">
          <ac:chgData name="Igor Gaponenko" userId="51e3f64d2e643644" providerId="LiveId" clId="{97136BF6-E4BE-8843-BFCE-9A0C5655C796}" dt="2024-10-18T23:07:35.299" v="398" actId="165"/>
          <ac:grpSpMkLst>
            <pc:docMk/>
            <pc:sldMk cId="3754172416" sldId="258"/>
            <ac:grpSpMk id="13" creationId="{D839191C-8278-E872-537E-F2C782C7FB3A}"/>
          </ac:grpSpMkLst>
        </pc:grpChg>
        <pc:grpChg chg="add del mod">
          <ac:chgData name="Igor Gaponenko" userId="51e3f64d2e643644" providerId="LiveId" clId="{97136BF6-E4BE-8843-BFCE-9A0C5655C796}" dt="2024-10-18T23:05:28.435" v="342" actId="165"/>
          <ac:grpSpMkLst>
            <pc:docMk/>
            <pc:sldMk cId="3754172416" sldId="258"/>
            <ac:grpSpMk id="16" creationId="{43B4B9D1-E929-5252-1EEA-F99EF5F47719}"/>
          </ac:grpSpMkLst>
        </pc:grpChg>
        <pc:grpChg chg="add mod">
          <ac:chgData name="Igor Gaponenko" userId="51e3f64d2e643644" providerId="LiveId" clId="{97136BF6-E4BE-8843-BFCE-9A0C5655C796}" dt="2024-10-18T23:29:43.753" v="967" actId="1037"/>
          <ac:grpSpMkLst>
            <pc:docMk/>
            <pc:sldMk cId="3754172416" sldId="258"/>
            <ac:grpSpMk id="18" creationId="{87F55734-D188-BDEE-BDDE-C964D99C449E}"/>
          </ac:grpSpMkLst>
        </pc:grpChg>
        <pc:grpChg chg="add mod">
          <ac:chgData name="Igor Gaponenko" userId="51e3f64d2e643644" providerId="LiveId" clId="{97136BF6-E4BE-8843-BFCE-9A0C5655C796}" dt="2024-10-18T23:19:13.556" v="697" actId="164"/>
          <ac:grpSpMkLst>
            <pc:docMk/>
            <pc:sldMk cId="3754172416" sldId="258"/>
            <ac:grpSpMk id="21" creationId="{73B30942-EA86-48EE-E958-05AEB2F255B1}"/>
          </ac:grpSpMkLst>
        </pc:grpChg>
        <pc:grpChg chg="add mod">
          <ac:chgData name="Igor Gaponenko" userId="51e3f64d2e643644" providerId="LiveId" clId="{97136BF6-E4BE-8843-BFCE-9A0C5655C796}" dt="2024-10-18T23:19:08.480" v="696" actId="164"/>
          <ac:grpSpMkLst>
            <pc:docMk/>
            <pc:sldMk cId="3754172416" sldId="258"/>
            <ac:grpSpMk id="24" creationId="{50A45AC1-5FEF-5C89-9108-1058915DFA00}"/>
          </ac:grpSpMkLst>
        </pc:grpChg>
        <pc:grpChg chg="add mod">
          <ac:chgData name="Igor Gaponenko" userId="51e3f64d2e643644" providerId="LiveId" clId="{97136BF6-E4BE-8843-BFCE-9A0C5655C796}" dt="2024-10-18T23:29:43.753" v="967" actId="1037"/>
          <ac:grpSpMkLst>
            <pc:docMk/>
            <pc:sldMk cId="3754172416" sldId="258"/>
            <ac:grpSpMk id="32" creationId="{9BDE1ED7-B186-4BB7-A476-3E1CF3CD4F2F}"/>
          </ac:grpSpMkLst>
        </pc:grpChg>
        <pc:grpChg chg="add mod topLvl">
          <ac:chgData name="Igor Gaponenko" userId="51e3f64d2e643644" providerId="LiveId" clId="{97136BF6-E4BE-8843-BFCE-9A0C5655C796}" dt="2024-10-18T23:29:08.159" v="923" actId="1037"/>
          <ac:grpSpMkLst>
            <pc:docMk/>
            <pc:sldMk cId="3754172416" sldId="258"/>
            <ac:grpSpMk id="39" creationId="{F9E8F411-00FE-82F9-ACFB-5AF0A964D1AB}"/>
          </ac:grpSpMkLst>
        </pc:grpChg>
        <pc:grpChg chg="add del mod">
          <ac:chgData name="Igor Gaponenko" userId="51e3f64d2e643644" providerId="LiveId" clId="{97136BF6-E4BE-8843-BFCE-9A0C5655C796}" dt="2024-10-18T23:22:44.708" v="845" actId="165"/>
          <ac:grpSpMkLst>
            <pc:docMk/>
            <pc:sldMk cId="3754172416" sldId="258"/>
            <ac:grpSpMk id="53" creationId="{F5D97CF6-3863-7C7E-0AE9-5F3E237B734B}"/>
          </ac:grpSpMkLst>
        </pc:grpChg>
        <pc:grpChg chg="add mod">
          <ac:chgData name="Igor Gaponenko" userId="51e3f64d2e643644" providerId="LiveId" clId="{97136BF6-E4BE-8843-BFCE-9A0C5655C796}" dt="2024-10-18T23:29:08.159" v="923" actId="1037"/>
          <ac:grpSpMkLst>
            <pc:docMk/>
            <pc:sldMk cId="3754172416" sldId="258"/>
            <ac:grpSpMk id="54" creationId="{3DD5261B-DC7C-574F-295B-F7F47FD649B1}"/>
          </ac:grpSpMkLst>
        </pc:grpChg>
        <pc:grpChg chg="add mod">
          <ac:chgData name="Igor Gaponenko" userId="51e3f64d2e643644" providerId="LiveId" clId="{97136BF6-E4BE-8843-BFCE-9A0C5655C796}" dt="2024-10-18T23:29:08.159" v="923" actId="1037"/>
          <ac:grpSpMkLst>
            <pc:docMk/>
            <pc:sldMk cId="3754172416" sldId="258"/>
            <ac:grpSpMk id="55" creationId="{A285DBC8-3798-8FE8-E6E3-F5C302981090}"/>
          </ac:grpSpMkLst>
        </pc:grpChg>
        <pc:grpChg chg="add mod">
          <ac:chgData name="Igor Gaponenko" userId="51e3f64d2e643644" providerId="LiveId" clId="{97136BF6-E4BE-8843-BFCE-9A0C5655C796}" dt="2024-10-18T23:29:08.159" v="923" actId="1037"/>
          <ac:grpSpMkLst>
            <pc:docMk/>
            <pc:sldMk cId="3754172416" sldId="258"/>
            <ac:grpSpMk id="56" creationId="{4EF51D0C-4E79-2237-AFD0-DC57C4DA9A3F}"/>
          </ac:grpSpMkLst>
        </pc:grpChg>
        <pc:grpChg chg="add del mod">
          <ac:chgData name="Igor Gaponenko" userId="51e3f64d2e643644" providerId="LiveId" clId="{97136BF6-E4BE-8843-BFCE-9A0C5655C796}" dt="2024-10-18T23:23:04.507" v="848" actId="165"/>
          <ac:grpSpMkLst>
            <pc:docMk/>
            <pc:sldMk cId="3754172416" sldId="258"/>
            <ac:grpSpMk id="63" creationId="{9005C078-0C83-4313-B691-9FD82B3D08D9}"/>
          </ac:grpSpMkLst>
        </pc:grpChg>
        <pc:cxnChg chg="add mod">
          <ac:chgData name="Igor Gaponenko" userId="51e3f64d2e643644" providerId="LiveId" clId="{97136BF6-E4BE-8843-BFCE-9A0C5655C796}" dt="2024-10-18T23:30:05.709" v="968" actId="14100"/>
          <ac:cxnSpMkLst>
            <pc:docMk/>
            <pc:sldMk cId="3754172416" sldId="258"/>
            <ac:cxnSpMk id="58" creationId="{D3F9F43C-0BFF-E5E0-5C48-FC1707808610}"/>
          </ac:cxnSpMkLst>
        </pc:cxnChg>
        <pc:cxnChg chg="add mod">
          <ac:chgData name="Igor Gaponenko" userId="51e3f64d2e643644" providerId="LiveId" clId="{97136BF6-E4BE-8843-BFCE-9A0C5655C796}" dt="2024-10-18T23:30:09.770" v="969" actId="14100"/>
          <ac:cxnSpMkLst>
            <pc:docMk/>
            <pc:sldMk cId="3754172416" sldId="258"/>
            <ac:cxnSpMk id="59" creationId="{C743FD43-F29E-032A-C41A-619023B9C402}"/>
          </ac:cxnSpMkLst>
        </pc:cxnChg>
        <pc:cxnChg chg="add mod">
          <ac:chgData name="Igor Gaponenko" userId="51e3f64d2e643644" providerId="LiveId" clId="{97136BF6-E4BE-8843-BFCE-9A0C5655C796}" dt="2024-10-18T23:30:16.142" v="970" actId="14100"/>
          <ac:cxnSpMkLst>
            <pc:docMk/>
            <pc:sldMk cId="3754172416" sldId="258"/>
            <ac:cxnSpMk id="61" creationId="{48DF357A-776E-CD54-EF14-037A0E9F56FA}"/>
          </ac:cxnSpMkLst>
        </pc:cxnChg>
        <pc:cxnChg chg="add mod">
          <ac:chgData name="Igor Gaponenko" userId="51e3f64d2e643644" providerId="LiveId" clId="{97136BF6-E4BE-8843-BFCE-9A0C5655C796}" dt="2024-10-18T23:30:21.186" v="971" actId="14100"/>
          <ac:cxnSpMkLst>
            <pc:docMk/>
            <pc:sldMk cId="3754172416" sldId="258"/>
            <ac:cxnSpMk id="65" creationId="{F2683910-18A1-717F-E6B0-FB8E8B9CE78E}"/>
          </ac:cxnSpMkLst>
        </pc:cxnChg>
      </pc:sldChg>
      <pc:sldChg chg="addSp delSp modSp add mod">
        <pc:chgData name="Igor Gaponenko" userId="51e3f64d2e643644" providerId="LiveId" clId="{97136BF6-E4BE-8843-BFCE-9A0C5655C796}" dt="2024-10-18T23:35:34.851" v="1039" actId="14100"/>
        <pc:sldMkLst>
          <pc:docMk/>
          <pc:sldMk cId="914107335" sldId="259"/>
        </pc:sldMkLst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3" creationId="{D68AD84C-0542-2113-4771-5D5A8F7D5A0D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4" creationId="{74C43A9B-F8A5-2A01-5974-E13C1D818D2F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6" creationId="{878A3472-61CA-BE6E-4984-499F776D3430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7" creationId="{644662A9-C82B-F4CD-7019-7941325ABECE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8" creationId="{E7252403-F358-0FF2-933D-8963DDCEB277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12" creationId="{47BE8871-4913-6741-9749-F67510DBA3A3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13" creationId="{78BB310F-4606-FF24-744B-C32E431B6B01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16" creationId="{D6002076-3BDD-576C-665E-3C0951BBC4D6}"/>
          </ac:spMkLst>
        </pc:spChg>
        <pc:spChg chg="mod">
          <ac:chgData name="Igor Gaponenko" userId="51e3f64d2e643644" providerId="LiveId" clId="{97136BF6-E4BE-8843-BFCE-9A0C5655C796}" dt="2024-10-18T23:35:28.285" v="1036" actId="14100"/>
          <ac:spMkLst>
            <pc:docMk/>
            <pc:sldMk cId="914107335" sldId="259"/>
            <ac:spMk id="17" creationId="{7B4069DC-202A-DCD6-8BEF-7B53BDE250CA}"/>
          </ac:spMkLst>
        </pc:spChg>
        <pc:spChg chg="mod">
          <ac:chgData name="Igor Gaponenko" userId="51e3f64d2e643644" providerId="LiveId" clId="{97136BF6-E4BE-8843-BFCE-9A0C5655C796}" dt="2024-10-18T23:35:23.056" v="1034" actId="20577"/>
          <ac:spMkLst>
            <pc:docMk/>
            <pc:sldMk cId="914107335" sldId="259"/>
            <ac:spMk id="25" creationId="{43F885A8-C3F5-E0B5-914F-F2F42668CF9D}"/>
          </ac:spMkLst>
        </pc:spChg>
        <pc:spChg chg="mod">
          <ac:chgData name="Igor Gaponenko" userId="51e3f64d2e643644" providerId="LiveId" clId="{97136BF6-E4BE-8843-BFCE-9A0C5655C796}" dt="2024-10-18T23:35:34.851" v="1039" actId="14100"/>
          <ac:spMkLst>
            <pc:docMk/>
            <pc:sldMk cId="914107335" sldId="259"/>
            <ac:spMk id="27" creationId="{095A11E8-2352-A536-91DC-6A629844606F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33" creationId="{986E595C-D623-5D95-F83D-4B8A49610DD3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34" creationId="{52B0F117-885F-106E-2446-0E1DFB613E76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35" creationId="{B827AB12-428D-48D1-E2DB-DE0DD3CE4745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36" creationId="{72C63DBA-447A-AC44-7F20-763709068143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37" creationId="{9E5A054B-2C28-19C9-65F3-C0C7D4F0B39B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38" creationId="{9B1CE70E-1286-9EC7-C706-A560FE4608CA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42" creationId="{C10CA3D3-F2E6-04A3-D352-DD0F4364A48C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43" creationId="{AE3B8BF6-F4BD-4B5F-0304-C8D8A62B1116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44" creationId="{AF55EB78-D6B6-75C9-A604-E576FA14A4A9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45" creationId="{45D50F97-05E2-7E88-D4D2-016D997E69DB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46" creationId="{C7F0E55F-33C2-E14C-D2FC-8FB1CC7B4714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47" creationId="{7F87360F-6CB6-189D-E083-56B36AB0234C}"/>
          </ac:spMkLst>
        </pc:spChg>
        <pc:spChg chg="mod">
          <ac:chgData name="Igor Gaponenko" userId="51e3f64d2e643644" providerId="LiveId" clId="{97136BF6-E4BE-8843-BFCE-9A0C5655C796}" dt="2024-10-18T23:33:45.315" v="999" actId="207"/>
          <ac:spMkLst>
            <pc:docMk/>
            <pc:sldMk cId="914107335" sldId="259"/>
            <ac:spMk id="48" creationId="{2413D4DA-BB86-AAEF-A30B-D681ECA46544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49" creationId="{ED7111C6-7FB6-5943-813A-DC07B0C61065}"/>
          </ac:spMkLst>
        </pc:spChg>
        <pc:spChg chg="del">
          <ac:chgData name="Igor Gaponenko" userId="51e3f64d2e643644" providerId="LiveId" clId="{97136BF6-E4BE-8843-BFCE-9A0C5655C796}" dt="2024-10-18T23:33:03.510" v="992" actId="478"/>
          <ac:spMkLst>
            <pc:docMk/>
            <pc:sldMk cId="914107335" sldId="259"/>
            <ac:spMk id="52" creationId="{E8849DFD-F397-B183-6EF9-FF0C61C09BE6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53" creationId="{A1C997EE-CF39-641B-2EEF-AC696DCAAC89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57" creationId="{2438B15F-8CBB-8F67-B20F-DA59FD0BB2FA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60" creationId="{ECBB3038-9A28-DE2B-914F-259166F57C62}"/>
          </ac:spMkLst>
        </pc:spChg>
        <pc:spChg chg="mod">
          <ac:chgData name="Igor Gaponenko" userId="51e3f64d2e643644" providerId="LiveId" clId="{97136BF6-E4BE-8843-BFCE-9A0C5655C796}" dt="2024-10-18T23:33:50.287" v="1000"/>
          <ac:spMkLst>
            <pc:docMk/>
            <pc:sldMk cId="914107335" sldId="259"/>
            <ac:spMk id="62" creationId="{F7D4BD7D-0DC0-EEDA-13FE-46CE2280A61B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64" creationId="{AAECA735-57CC-5BE9-BD78-2A51D1283AC8}"/>
          </ac:spMkLst>
        </pc:spChg>
        <pc:spChg chg="mod">
          <ac:chgData name="Igor Gaponenko" userId="51e3f64d2e643644" providerId="LiveId" clId="{97136BF6-E4BE-8843-BFCE-9A0C5655C796}" dt="2024-10-18T23:35:02.800" v="1014" actId="1037"/>
          <ac:spMkLst>
            <pc:docMk/>
            <pc:sldMk cId="914107335" sldId="259"/>
            <ac:spMk id="66" creationId="{28E276E3-FE6C-30DB-9C6A-E189706F7C8C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1" creationId="{2BC7B00E-DAE3-4C5D-3EFD-AADF2EB472BF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2" creationId="{8D8A2FE3-12BF-6729-7701-D6843513E24B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3" creationId="{A6F68F97-D8CF-076D-F081-DD002B433B17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4" creationId="{AB4D8859-7761-78BC-9385-E3495BAAFD72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5" creationId="{41206EDC-4781-1583-B0B5-DBDF7CAAC78C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6" creationId="{C426B9BD-A0B0-3D44-CC6B-4B6AAE154CED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7" creationId="{8FBB3374-8B0B-8B7B-353B-430975DBE344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8" creationId="{2DDDC366-58BF-34FE-E12A-9B4767427FA3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79" creationId="{8636A622-21B6-551A-67C2-A587C890B77B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80" creationId="{BDC26F06-75E9-C033-5565-03771EFD3BCB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81" creationId="{DDF79014-C0A5-CCAE-E703-6ADFB392808D}"/>
          </ac:spMkLst>
        </pc:spChg>
        <pc:spChg chg="mod">
          <ac:chgData name="Igor Gaponenko" userId="51e3f64d2e643644" providerId="LiveId" clId="{97136BF6-E4BE-8843-BFCE-9A0C5655C796}" dt="2024-10-18T23:34:06.599" v="1008"/>
          <ac:spMkLst>
            <pc:docMk/>
            <pc:sldMk cId="914107335" sldId="259"/>
            <ac:spMk id="82" creationId="{EB5E9EA3-0E6E-3EDF-FCD0-6236E6E39371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84" creationId="{C152B075-53AD-48F5-7FF9-4DD22C33876C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87" creationId="{AC589A08-2BB1-34B6-CD5F-6C508AD69481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88" creationId="{99B8FBE3-D3F0-F2DB-FF9A-8C1B5E078D3D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89" creationId="{EC1366FE-76A0-3BAB-C0C6-3E3EB09DF9C0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0" creationId="{786C4E0F-AD27-E644-4892-F9A3391A7175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1" creationId="{A239EF12-CBC9-430B-8BD6-FB4D6C535DB6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2" creationId="{F959392F-DFAA-6604-42D9-301D3622DC9D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3" creationId="{2F4B31C6-1732-09F7-D660-2FE75D50ED12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4" creationId="{03CDA692-501E-6FF5-D897-A1ED75740D74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5" creationId="{DB9DABDA-4D4C-FC03-4F4F-05CDB72DD693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6" creationId="{3AFE0B07-2E71-4DEC-0F07-91DBD5B5B3CA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7" creationId="{3E8B73DD-CCCC-48B9-BD60-EE5DADAB8A43}"/>
          </ac:spMkLst>
        </pc:spChg>
        <pc:spChg chg="mod">
          <ac:chgData name="Igor Gaponenko" userId="51e3f64d2e643644" providerId="LiveId" clId="{97136BF6-E4BE-8843-BFCE-9A0C5655C796}" dt="2024-10-18T23:34:25.239" v="1011"/>
          <ac:spMkLst>
            <pc:docMk/>
            <pc:sldMk cId="914107335" sldId="259"/>
            <ac:spMk id="98" creationId="{E9D35174-96B7-432D-E231-D39E38048B73}"/>
          </ac:spMkLst>
        </pc:spChg>
        <pc:grpChg chg="add mod">
          <ac:chgData name="Igor Gaponenko" userId="51e3f64d2e643644" providerId="LiveId" clId="{97136BF6-E4BE-8843-BFCE-9A0C5655C796}" dt="2024-10-18T23:33:28.993" v="998" actId="164"/>
          <ac:grpSpMkLst>
            <pc:docMk/>
            <pc:sldMk cId="914107335" sldId="259"/>
            <ac:grpSpMk id="2" creationId="{47FB7424-43BC-6517-67AE-78FD78E5776A}"/>
          </ac:grpSpMkLst>
        </pc:grpChg>
        <pc:grpChg chg="add mod">
          <ac:chgData name="Igor Gaponenko" userId="51e3f64d2e643644" providerId="LiveId" clId="{97136BF6-E4BE-8843-BFCE-9A0C5655C796}" dt="2024-10-18T23:35:12.636" v="1033" actId="1038"/>
          <ac:grpSpMkLst>
            <pc:docMk/>
            <pc:sldMk cId="914107335" sldId="259"/>
            <ac:grpSpMk id="5" creationId="{7806ADA2-278E-DE52-BB8B-D7569D74DCB6}"/>
          </ac:grpSpMkLst>
        </pc:grpChg>
        <pc:grpChg chg="mod">
          <ac:chgData name="Igor Gaponenko" userId="51e3f64d2e643644" providerId="LiveId" clId="{97136BF6-E4BE-8843-BFCE-9A0C5655C796}" dt="2024-10-18T23:33:50.287" v="1000"/>
          <ac:grpSpMkLst>
            <pc:docMk/>
            <pc:sldMk cId="914107335" sldId="259"/>
            <ac:grpSpMk id="9" creationId="{81D65B9E-72C3-BC1E-2B3D-A87C4A819C9C}"/>
          </ac:grpSpMkLst>
        </pc:grpChg>
        <pc:grpChg chg="mod">
          <ac:chgData name="Igor Gaponenko" userId="51e3f64d2e643644" providerId="LiveId" clId="{97136BF6-E4BE-8843-BFCE-9A0C5655C796}" dt="2024-10-18T23:33:50.287" v="1000"/>
          <ac:grpSpMkLst>
            <pc:docMk/>
            <pc:sldMk cId="914107335" sldId="259"/>
            <ac:grpSpMk id="11" creationId="{DF8870A3-E097-08CF-C9FB-D7DE98ADA7A8}"/>
          </ac:grpSpMkLst>
        </pc:grpChg>
        <pc:grpChg chg="mod">
          <ac:chgData name="Igor Gaponenko" userId="51e3f64d2e643644" providerId="LiveId" clId="{97136BF6-E4BE-8843-BFCE-9A0C5655C796}" dt="2024-10-18T23:33:28.993" v="998" actId="164"/>
          <ac:grpSpMkLst>
            <pc:docMk/>
            <pc:sldMk cId="914107335" sldId="259"/>
            <ac:grpSpMk id="18" creationId="{64C83F05-312F-8A8A-CA6D-FB77AF3DE861}"/>
          </ac:grpSpMkLst>
        </pc:grpChg>
        <pc:grpChg chg="mod">
          <ac:chgData name="Igor Gaponenko" userId="51e3f64d2e643644" providerId="LiveId" clId="{97136BF6-E4BE-8843-BFCE-9A0C5655C796}" dt="2024-10-18T23:33:28.993" v="998" actId="164"/>
          <ac:grpSpMkLst>
            <pc:docMk/>
            <pc:sldMk cId="914107335" sldId="259"/>
            <ac:grpSpMk id="32" creationId="{E46FDE65-433C-1C7A-EA29-4C4F55C79C5B}"/>
          </ac:grpSpMkLst>
        </pc:grpChg>
        <pc:grpChg chg="del">
          <ac:chgData name="Igor Gaponenko" userId="51e3f64d2e643644" providerId="LiveId" clId="{97136BF6-E4BE-8843-BFCE-9A0C5655C796}" dt="2024-10-18T23:33:03.510" v="992" actId="478"/>
          <ac:grpSpMkLst>
            <pc:docMk/>
            <pc:sldMk cId="914107335" sldId="259"/>
            <ac:grpSpMk id="39" creationId="{24E8CF82-1357-8CA6-358A-89FEB11A3274}"/>
          </ac:grpSpMkLst>
        </pc:grpChg>
        <pc:grpChg chg="del">
          <ac:chgData name="Igor Gaponenko" userId="51e3f64d2e643644" providerId="LiveId" clId="{97136BF6-E4BE-8843-BFCE-9A0C5655C796}" dt="2024-10-18T23:33:08.229" v="993" actId="478"/>
          <ac:grpSpMkLst>
            <pc:docMk/>
            <pc:sldMk cId="914107335" sldId="259"/>
            <ac:grpSpMk id="54" creationId="{BF6A2303-0F1E-7F24-98A3-13880BDD5378}"/>
          </ac:grpSpMkLst>
        </pc:grpChg>
        <pc:grpChg chg="del">
          <ac:chgData name="Igor Gaponenko" userId="51e3f64d2e643644" providerId="LiveId" clId="{97136BF6-E4BE-8843-BFCE-9A0C5655C796}" dt="2024-10-18T23:33:08.229" v="993" actId="478"/>
          <ac:grpSpMkLst>
            <pc:docMk/>
            <pc:sldMk cId="914107335" sldId="259"/>
            <ac:grpSpMk id="55" creationId="{0C98084C-9B72-4FFE-AC15-470C87798222}"/>
          </ac:grpSpMkLst>
        </pc:grpChg>
        <pc:grpChg chg="del">
          <ac:chgData name="Igor Gaponenko" userId="51e3f64d2e643644" providerId="LiveId" clId="{97136BF6-E4BE-8843-BFCE-9A0C5655C796}" dt="2024-10-18T23:33:03.510" v="992" actId="478"/>
          <ac:grpSpMkLst>
            <pc:docMk/>
            <pc:sldMk cId="914107335" sldId="259"/>
            <ac:grpSpMk id="56" creationId="{41312784-40F0-F82B-9525-3476E8BE9A22}"/>
          </ac:grpSpMkLst>
        </pc:grpChg>
        <pc:grpChg chg="add mod">
          <ac:chgData name="Igor Gaponenko" userId="51e3f64d2e643644" providerId="LiveId" clId="{97136BF6-E4BE-8843-BFCE-9A0C5655C796}" dt="2024-10-18T23:34:21.533" v="1010" actId="1076"/>
          <ac:grpSpMkLst>
            <pc:docMk/>
            <pc:sldMk cId="914107335" sldId="259"/>
            <ac:grpSpMk id="63" creationId="{333EF7F7-353C-67BC-8512-F8A2B96C6570}"/>
          </ac:grpSpMkLst>
        </pc:grpChg>
        <pc:grpChg chg="mod">
          <ac:chgData name="Igor Gaponenko" userId="51e3f64d2e643644" providerId="LiveId" clId="{97136BF6-E4BE-8843-BFCE-9A0C5655C796}" dt="2024-10-18T23:34:06.599" v="1008"/>
          <ac:grpSpMkLst>
            <pc:docMk/>
            <pc:sldMk cId="914107335" sldId="259"/>
            <ac:grpSpMk id="68" creationId="{AD79F614-0249-C4F8-0C8D-4AD3FC456F8B}"/>
          </ac:grpSpMkLst>
        </pc:grpChg>
        <pc:grpChg chg="mod">
          <ac:chgData name="Igor Gaponenko" userId="51e3f64d2e643644" providerId="LiveId" clId="{97136BF6-E4BE-8843-BFCE-9A0C5655C796}" dt="2024-10-18T23:34:06.599" v="1008"/>
          <ac:grpSpMkLst>
            <pc:docMk/>
            <pc:sldMk cId="914107335" sldId="259"/>
            <ac:grpSpMk id="70" creationId="{24C9CB1C-7C79-1E0B-EA79-7F06D172F001}"/>
          </ac:grpSpMkLst>
        </pc:grpChg>
        <pc:grpChg chg="add mod">
          <ac:chgData name="Igor Gaponenko" userId="51e3f64d2e643644" providerId="LiveId" clId="{97136BF6-E4BE-8843-BFCE-9A0C5655C796}" dt="2024-10-18T23:34:37.257" v="1012" actId="1076"/>
          <ac:grpSpMkLst>
            <pc:docMk/>
            <pc:sldMk cId="914107335" sldId="259"/>
            <ac:grpSpMk id="83" creationId="{E3E73D6F-3491-0990-87F0-8B02EA99C82E}"/>
          </ac:grpSpMkLst>
        </pc:grpChg>
        <pc:grpChg chg="mod">
          <ac:chgData name="Igor Gaponenko" userId="51e3f64d2e643644" providerId="LiveId" clId="{97136BF6-E4BE-8843-BFCE-9A0C5655C796}" dt="2024-10-18T23:34:25.239" v="1011"/>
          <ac:grpSpMkLst>
            <pc:docMk/>
            <pc:sldMk cId="914107335" sldId="259"/>
            <ac:grpSpMk id="85" creationId="{092C147C-5308-AC6C-3D93-EF9E3D848701}"/>
          </ac:grpSpMkLst>
        </pc:grpChg>
        <pc:grpChg chg="mod">
          <ac:chgData name="Igor Gaponenko" userId="51e3f64d2e643644" providerId="LiveId" clId="{97136BF6-E4BE-8843-BFCE-9A0C5655C796}" dt="2024-10-18T23:34:25.239" v="1011"/>
          <ac:grpSpMkLst>
            <pc:docMk/>
            <pc:sldMk cId="914107335" sldId="259"/>
            <ac:grpSpMk id="86" creationId="{76C9DA5A-EF6F-5516-6AC1-0526185F5AE5}"/>
          </ac:grpSpMkLst>
        </pc:grpChg>
        <pc:cxnChg chg="del">
          <ac:chgData name="Igor Gaponenko" userId="51e3f64d2e643644" providerId="LiveId" clId="{97136BF6-E4BE-8843-BFCE-9A0C5655C796}" dt="2024-10-18T23:33:20.161" v="997" actId="478"/>
          <ac:cxnSpMkLst>
            <pc:docMk/>
            <pc:sldMk cId="914107335" sldId="259"/>
            <ac:cxnSpMk id="58" creationId="{BD38F427-6467-F722-F98E-D6528B82F5F4}"/>
          </ac:cxnSpMkLst>
        </pc:cxnChg>
        <pc:cxnChg chg="del">
          <ac:chgData name="Igor Gaponenko" userId="51e3f64d2e643644" providerId="LiveId" clId="{97136BF6-E4BE-8843-BFCE-9A0C5655C796}" dt="2024-10-18T23:33:15.525" v="994" actId="478"/>
          <ac:cxnSpMkLst>
            <pc:docMk/>
            <pc:sldMk cId="914107335" sldId="259"/>
            <ac:cxnSpMk id="59" creationId="{038B9848-77FD-0024-A5E2-2019C44B8965}"/>
          </ac:cxnSpMkLst>
        </pc:cxnChg>
        <pc:cxnChg chg="del">
          <ac:chgData name="Igor Gaponenko" userId="51e3f64d2e643644" providerId="LiveId" clId="{97136BF6-E4BE-8843-BFCE-9A0C5655C796}" dt="2024-10-18T23:33:17.393" v="995" actId="478"/>
          <ac:cxnSpMkLst>
            <pc:docMk/>
            <pc:sldMk cId="914107335" sldId="259"/>
            <ac:cxnSpMk id="61" creationId="{90F2C92D-8823-AE5B-3498-65472CCCA6F5}"/>
          </ac:cxnSpMkLst>
        </pc:cxnChg>
        <pc:cxnChg chg="del">
          <ac:chgData name="Igor Gaponenko" userId="51e3f64d2e643644" providerId="LiveId" clId="{97136BF6-E4BE-8843-BFCE-9A0C5655C796}" dt="2024-10-18T23:33:18.369" v="996" actId="478"/>
          <ac:cxnSpMkLst>
            <pc:docMk/>
            <pc:sldMk cId="914107335" sldId="259"/>
            <ac:cxnSpMk id="65" creationId="{ACA579AA-4B0D-9031-01AB-F37FA8A5DF73}"/>
          </ac:cxnSpMkLst>
        </pc:cxnChg>
      </pc:sldChg>
      <pc:sldChg chg="add del">
        <pc:chgData name="Igor Gaponenko" userId="51e3f64d2e643644" providerId="LiveId" clId="{97136BF6-E4BE-8843-BFCE-9A0C5655C796}" dt="2024-10-18T23:31:37.591" v="972" actId="2696"/>
        <pc:sldMkLst>
          <pc:docMk/>
          <pc:sldMk cId="1383731608" sldId="259"/>
        </pc:sldMkLst>
      </pc:sldChg>
      <pc:sldChg chg="new del">
        <pc:chgData name="Igor Gaponenko" userId="51e3f64d2e643644" providerId="LiveId" clId="{97136BF6-E4BE-8843-BFCE-9A0C5655C796}" dt="2024-10-18T22:04:44.918" v="5" actId="680"/>
        <pc:sldMkLst>
          <pc:docMk/>
          <pc:sldMk cId="2462860973" sldId="259"/>
        </pc:sldMkLst>
      </pc:sldChg>
      <pc:sldChg chg="addSp delSp modSp add mod ord modShow">
        <pc:chgData name="Igor Gaponenko" userId="51e3f64d2e643644" providerId="LiveId" clId="{97136BF6-E4BE-8843-BFCE-9A0C5655C796}" dt="2024-10-19T01:03:13.028" v="1592" actId="14100"/>
        <pc:sldMkLst>
          <pc:docMk/>
          <pc:sldMk cId="3690670669" sldId="260"/>
        </pc:sldMkLst>
        <pc:spChg chg="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3" creationId="{D91DFB35-DA4A-1C90-DD12-BCB499F0AB9F}"/>
          </ac:spMkLst>
        </pc:spChg>
        <pc:spChg chg="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4" creationId="{BC174A8B-94A5-82D6-254B-521A3378ACFD}"/>
          </ac:spMkLst>
        </pc:spChg>
        <pc:spChg chg="add mod">
          <ac:chgData name="Igor Gaponenko" userId="51e3f64d2e643644" providerId="LiveId" clId="{97136BF6-E4BE-8843-BFCE-9A0C5655C796}" dt="2024-10-19T01:01:23.934" v="1475" actId="207"/>
          <ac:spMkLst>
            <pc:docMk/>
            <pc:sldMk cId="3690670669" sldId="260"/>
            <ac:spMk id="5" creationId="{F83A0407-A16D-A9EF-6C29-4842A70434D7}"/>
          </ac:spMkLst>
        </pc:spChg>
        <pc:spChg chg="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6" creationId="{5FD1BD38-2AB7-6FC4-9CD2-D077386825B6}"/>
          </ac:spMkLst>
        </pc:spChg>
        <pc:spChg chg="del mod">
          <ac:chgData name="Igor Gaponenko" userId="51e3f64d2e643644" providerId="LiveId" clId="{97136BF6-E4BE-8843-BFCE-9A0C5655C796}" dt="2024-10-19T00:55:10.619" v="1283" actId="478"/>
          <ac:spMkLst>
            <pc:docMk/>
            <pc:sldMk cId="3690670669" sldId="260"/>
            <ac:spMk id="7" creationId="{C4E8FC80-6724-2104-0F85-F90568A089EC}"/>
          </ac:spMkLst>
        </pc:spChg>
        <pc:spChg chg="add mod">
          <ac:chgData name="Igor Gaponenko" userId="51e3f64d2e643644" providerId="LiveId" clId="{97136BF6-E4BE-8843-BFCE-9A0C5655C796}" dt="2024-10-19T01:01:23.934" v="1475" actId="207"/>
          <ac:spMkLst>
            <pc:docMk/>
            <pc:sldMk cId="3690670669" sldId="260"/>
            <ac:spMk id="8" creationId="{213289DE-C88C-4E92-11B4-DE119487B95B}"/>
          </ac:spMkLst>
        </pc:spChg>
        <pc:spChg chg="mod">
          <ac:chgData name="Igor Gaponenko" userId="51e3f64d2e643644" providerId="LiveId" clId="{97136BF6-E4BE-8843-BFCE-9A0C5655C796}" dt="2024-10-19T00:59:26.147" v="1374" actId="14100"/>
          <ac:spMkLst>
            <pc:docMk/>
            <pc:sldMk cId="3690670669" sldId="260"/>
            <ac:spMk id="12" creationId="{35BE2E71-FD92-A5F3-29B0-11F2ADC07559}"/>
          </ac:spMkLst>
        </pc:spChg>
        <pc:spChg chg="mod">
          <ac:chgData name="Igor Gaponenko" userId="51e3f64d2e643644" providerId="LiveId" clId="{97136BF6-E4BE-8843-BFCE-9A0C5655C796}" dt="2024-10-19T01:01:23.934" v="1475" actId="207"/>
          <ac:spMkLst>
            <pc:docMk/>
            <pc:sldMk cId="3690670669" sldId="260"/>
            <ac:spMk id="14" creationId="{E43AD3D2-6F9D-AE2B-9C68-193B82F878E1}"/>
          </ac:spMkLst>
        </pc:spChg>
        <pc:spChg chg="mod">
          <ac:chgData name="Igor Gaponenko" userId="51e3f64d2e643644" providerId="LiveId" clId="{97136BF6-E4BE-8843-BFCE-9A0C5655C796}" dt="2024-10-19T01:01:23.934" v="1475" actId="207"/>
          <ac:spMkLst>
            <pc:docMk/>
            <pc:sldMk cId="3690670669" sldId="260"/>
            <ac:spMk id="15" creationId="{76824235-19FC-7785-BAD5-E133BD7C4A87}"/>
          </ac:spMkLst>
        </pc:spChg>
        <pc:spChg chg="mod">
          <ac:chgData name="Igor Gaponenko" userId="51e3f64d2e643644" providerId="LiveId" clId="{97136BF6-E4BE-8843-BFCE-9A0C5655C796}" dt="2024-10-19T00:59:15.272" v="1372" actId="1076"/>
          <ac:spMkLst>
            <pc:docMk/>
            <pc:sldMk cId="3690670669" sldId="260"/>
            <ac:spMk id="16" creationId="{1D81D664-378E-75E0-E379-E1B3D8154513}"/>
          </ac:spMkLst>
        </pc:spChg>
        <pc:spChg chg="del">
          <ac:chgData name="Igor Gaponenko" userId="51e3f64d2e643644" providerId="LiveId" clId="{97136BF6-E4BE-8843-BFCE-9A0C5655C796}" dt="2024-10-19T00:42:35.724" v="1079" actId="478"/>
          <ac:spMkLst>
            <pc:docMk/>
            <pc:sldMk cId="3690670669" sldId="260"/>
            <ac:spMk id="17" creationId="{49585AA5-5DA8-5484-7CEC-7AA0324A9DA1}"/>
          </ac:spMkLst>
        </pc:spChg>
        <pc:spChg chg="mod topLvl">
          <ac:chgData name="Igor Gaponenko" userId="51e3f64d2e643644" providerId="LiveId" clId="{97136BF6-E4BE-8843-BFCE-9A0C5655C796}" dt="2024-10-19T01:01:23.934" v="1475" actId="207"/>
          <ac:spMkLst>
            <pc:docMk/>
            <pc:sldMk cId="3690670669" sldId="260"/>
            <ac:spMk id="23" creationId="{630C9B6B-02E4-6DF7-D9E8-2990261853D3}"/>
          </ac:spMkLst>
        </pc:spChg>
        <pc:spChg chg="del">
          <ac:chgData name="Igor Gaponenko" userId="51e3f64d2e643644" providerId="LiveId" clId="{97136BF6-E4BE-8843-BFCE-9A0C5655C796}" dt="2024-10-19T00:42:33.996" v="1078" actId="478"/>
          <ac:spMkLst>
            <pc:docMk/>
            <pc:sldMk cId="3690670669" sldId="260"/>
            <ac:spMk id="25" creationId="{73552484-BC91-56B4-3E2B-188DEF6F310C}"/>
          </ac:spMkLst>
        </pc:spChg>
        <pc:spChg chg="del topLvl">
          <ac:chgData name="Igor Gaponenko" userId="51e3f64d2e643644" providerId="LiveId" clId="{97136BF6-E4BE-8843-BFCE-9A0C5655C796}" dt="2024-10-19T00:43:04.254" v="1086" actId="478"/>
          <ac:spMkLst>
            <pc:docMk/>
            <pc:sldMk cId="3690670669" sldId="260"/>
            <ac:spMk id="26" creationId="{A945EFF4-5E03-07D0-C0AE-350D8DD0BA74}"/>
          </ac:spMkLst>
        </pc:spChg>
        <pc:spChg chg="del">
          <ac:chgData name="Igor Gaponenko" userId="51e3f64d2e643644" providerId="LiveId" clId="{97136BF6-E4BE-8843-BFCE-9A0C5655C796}" dt="2024-10-19T00:41:47.536" v="1053" actId="478"/>
          <ac:spMkLst>
            <pc:docMk/>
            <pc:sldMk cId="3690670669" sldId="260"/>
            <ac:spMk id="27" creationId="{53F98196-0FCF-B76F-84A7-C883E36CE61F}"/>
          </ac:spMkLst>
        </pc:spChg>
        <pc:spChg chg="mod">
          <ac:chgData name="Igor Gaponenko" userId="51e3f64d2e643644" providerId="LiveId" clId="{97136BF6-E4BE-8843-BFCE-9A0C5655C796}" dt="2024-10-19T00:54:16.149" v="1255"/>
          <ac:spMkLst>
            <pc:docMk/>
            <pc:sldMk cId="3690670669" sldId="260"/>
            <ac:spMk id="34" creationId="{BA705BC8-DBFA-3CBB-AEC2-E1AE71E5FE7A}"/>
          </ac:spMkLst>
        </pc:spChg>
        <pc:spChg chg="mod">
          <ac:chgData name="Igor Gaponenko" userId="51e3f64d2e643644" providerId="LiveId" clId="{97136BF6-E4BE-8843-BFCE-9A0C5655C796}" dt="2024-10-19T00:50:43.395" v="1127" actId="20577"/>
          <ac:spMkLst>
            <pc:docMk/>
            <pc:sldMk cId="3690670669" sldId="260"/>
            <ac:spMk id="35" creationId="{9828206E-935A-A994-AE27-B279E1C4B177}"/>
          </ac:spMkLst>
        </pc:spChg>
        <pc:spChg chg="mod">
          <ac:chgData name="Igor Gaponenko" userId="51e3f64d2e643644" providerId="LiveId" clId="{97136BF6-E4BE-8843-BFCE-9A0C5655C796}" dt="2024-10-19T00:54:37.946" v="1266" actId="20577"/>
          <ac:spMkLst>
            <pc:docMk/>
            <pc:sldMk cId="3690670669" sldId="260"/>
            <ac:spMk id="42" creationId="{731852B7-D3B6-AA4E-FEC0-31001277E3D0}"/>
          </ac:spMkLst>
        </pc:spChg>
        <pc:spChg chg="mod">
          <ac:chgData name="Igor Gaponenko" userId="51e3f64d2e643644" providerId="LiveId" clId="{97136BF6-E4BE-8843-BFCE-9A0C5655C796}" dt="2024-10-19T00:54:40.278" v="1269" actId="20577"/>
          <ac:spMkLst>
            <pc:docMk/>
            <pc:sldMk cId="3690670669" sldId="260"/>
            <ac:spMk id="43" creationId="{6A2F4FC3-9F40-0880-9B7D-66A03793D90D}"/>
          </ac:spMkLst>
        </pc:spChg>
        <pc:spChg chg="mod">
          <ac:chgData name="Igor Gaponenko" userId="51e3f64d2e643644" providerId="LiveId" clId="{97136BF6-E4BE-8843-BFCE-9A0C5655C796}" dt="2024-10-19T00:54:43.213" v="1273" actId="20577"/>
          <ac:spMkLst>
            <pc:docMk/>
            <pc:sldMk cId="3690670669" sldId="260"/>
            <ac:spMk id="44" creationId="{8E5BD71B-30A2-2935-5D91-7873AF36D457}"/>
          </ac:spMkLst>
        </pc:spChg>
        <pc:spChg chg="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45" creationId="{D6BBB91C-EA3E-99EA-CE95-38698FD640C1}"/>
          </ac:spMkLst>
        </pc:spChg>
        <pc:spChg chg="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46" creationId="{8B48EC8B-2CD9-D1F0-164B-DDD485A1889B}"/>
          </ac:spMkLst>
        </pc:spChg>
        <pc:spChg chg="add del 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47" creationId="{12A2556B-E926-0774-8FCA-728F4017BD1C}"/>
          </ac:spMkLst>
        </pc:spChg>
        <pc:spChg chg="mod">
          <ac:chgData name="Igor Gaponenko" userId="51e3f64d2e643644" providerId="LiveId" clId="{97136BF6-E4BE-8843-BFCE-9A0C5655C796}" dt="2024-10-19T00:51:42.139" v="1167" actId="207"/>
          <ac:spMkLst>
            <pc:docMk/>
            <pc:sldMk cId="3690670669" sldId="260"/>
            <ac:spMk id="48" creationId="{4F5ED210-390F-A025-90AF-1D7FBB14AF7A}"/>
          </ac:spMkLst>
        </pc:spChg>
        <pc:spChg chg="mod">
          <ac:chgData name="Igor Gaponenko" userId="51e3f64d2e643644" providerId="LiveId" clId="{97136BF6-E4BE-8843-BFCE-9A0C5655C796}" dt="2024-10-19T00:54:46.696" v="1277" actId="20577"/>
          <ac:spMkLst>
            <pc:docMk/>
            <pc:sldMk cId="3690670669" sldId="260"/>
            <ac:spMk id="49" creationId="{A2500883-9386-8762-4752-EAB2929EC404}"/>
          </ac:spMkLst>
        </pc:spChg>
        <pc:spChg chg="del">
          <ac:chgData name="Igor Gaponenko" userId="51e3f64d2e643644" providerId="LiveId" clId="{97136BF6-E4BE-8843-BFCE-9A0C5655C796}" dt="2024-10-19T00:43:13.561" v="1089" actId="478"/>
          <ac:spMkLst>
            <pc:docMk/>
            <pc:sldMk cId="3690670669" sldId="260"/>
            <ac:spMk id="52" creationId="{A356004A-5825-D81E-3592-AFCCB2972F46}"/>
          </ac:spMkLst>
        </pc:spChg>
        <pc:spChg chg="del mod">
          <ac:chgData name="Igor Gaponenko" userId="51e3f64d2e643644" providerId="LiveId" clId="{97136BF6-E4BE-8843-BFCE-9A0C5655C796}" dt="2024-10-19T00:55:05.693" v="1282" actId="478"/>
          <ac:spMkLst>
            <pc:docMk/>
            <pc:sldMk cId="3690670669" sldId="260"/>
            <ac:spMk id="53" creationId="{08C8DB60-419B-324F-C450-693991A41C96}"/>
          </ac:spMkLst>
        </pc:spChg>
        <pc:spChg chg="del mod">
          <ac:chgData name="Igor Gaponenko" userId="51e3f64d2e643644" providerId="LiveId" clId="{97136BF6-E4BE-8843-BFCE-9A0C5655C796}" dt="2024-10-19T00:55:01.303" v="1281" actId="478"/>
          <ac:spMkLst>
            <pc:docMk/>
            <pc:sldMk cId="3690670669" sldId="260"/>
            <ac:spMk id="57" creationId="{7AB21AC8-526D-14AD-C52C-E028C27B1665}"/>
          </ac:spMkLst>
        </pc:spChg>
        <pc:spChg chg="del mod">
          <ac:chgData name="Igor Gaponenko" userId="51e3f64d2e643644" providerId="LiveId" clId="{97136BF6-E4BE-8843-BFCE-9A0C5655C796}" dt="2024-10-19T00:54:52.520" v="1278" actId="478"/>
          <ac:spMkLst>
            <pc:docMk/>
            <pc:sldMk cId="3690670669" sldId="260"/>
            <ac:spMk id="60" creationId="{9FE5A110-1CD2-76D8-426B-553D224E0F69}"/>
          </ac:spMkLst>
        </pc:spChg>
        <pc:spChg chg="mod">
          <ac:chgData name="Igor Gaponenko" userId="51e3f64d2e643644" providerId="LiveId" clId="{97136BF6-E4BE-8843-BFCE-9A0C5655C796}" dt="2024-10-19T00:59:06.324" v="1370" actId="1076"/>
          <ac:spMkLst>
            <pc:docMk/>
            <pc:sldMk cId="3690670669" sldId="260"/>
            <ac:spMk id="64" creationId="{4B548835-07F4-70BE-F37D-1B44E8396B2F}"/>
          </ac:spMkLst>
        </pc:spChg>
        <pc:spChg chg="del">
          <ac:chgData name="Igor Gaponenko" userId="51e3f64d2e643644" providerId="LiveId" clId="{97136BF6-E4BE-8843-BFCE-9A0C5655C796}" dt="2024-10-19T00:41:41.558" v="1050" actId="478"/>
          <ac:spMkLst>
            <pc:docMk/>
            <pc:sldMk cId="3690670669" sldId="260"/>
            <ac:spMk id="66" creationId="{716447BF-A406-34D0-61B4-DBCEA1A4529A}"/>
          </ac:spMkLst>
        </pc:spChg>
        <pc:spChg chg="del">
          <ac:chgData name="Igor Gaponenko" userId="51e3f64d2e643644" providerId="LiveId" clId="{97136BF6-E4BE-8843-BFCE-9A0C5655C796}" dt="2024-10-19T00:41:43.272" v="1051" actId="478"/>
          <ac:spMkLst>
            <pc:docMk/>
            <pc:sldMk cId="3690670669" sldId="260"/>
            <ac:spMk id="67" creationId="{4B1E5A00-1B37-44FF-041D-2659CCE8B9D5}"/>
          </ac:spMkLst>
        </pc:spChg>
        <pc:spChg chg="mod">
          <ac:chgData name="Igor Gaponenko" userId="51e3f64d2e643644" providerId="LiveId" clId="{97136BF6-E4BE-8843-BFCE-9A0C5655C796}" dt="2024-10-19T00:58:58.473" v="1368" actId="571"/>
          <ac:spMkLst>
            <pc:docMk/>
            <pc:sldMk cId="3690670669" sldId="260"/>
            <ac:spMk id="68" creationId="{BD8BCCDE-E4A1-3FB9-30F6-D8DC0D8BB409}"/>
          </ac:spMkLst>
        </pc:spChg>
        <pc:spChg chg="del">
          <ac:chgData name="Igor Gaponenko" userId="51e3f64d2e643644" providerId="LiveId" clId="{97136BF6-E4BE-8843-BFCE-9A0C5655C796}" dt="2024-10-19T00:41:44.203" v="1052" actId="478"/>
          <ac:spMkLst>
            <pc:docMk/>
            <pc:sldMk cId="3690670669" sldId="260"/>
            <ac:spMk id="69" creationId="{3DA54A83-7744-2903-3F6D-55BBA913FC20}"/>
          </ac:spMkLst>
        </pc:spChg>
        <pc:spChg chg="mod">
          <ac:chgData name="Igor Gaponenko" userId="51e3f64d2e643644" providerId="LiveId" clId="{97136BF6-E4BE-8843-BFCE-9A0C5655C796}" dt="2024-10-19T00:58:58.473" v="1368" actId="571"/>
          <ac:spMkLst>
            <pc:docMk/>
            <pc:sldMk cId="3690670669" sldId="260"/>
            <ac:spMk id="70" creationId="{8D93E00B-0D86-5BB0-FCE3-8075AE7B4EC2}"/>
          </ac:spMkLst>
        </pc:spChg>
        <pc:spChg chg="mod">
          <ac:chgData name="Igor Gaponenko" userId="51e3f64d2e643644" providerId="LiveId" clId="{97136BF6-E4BE-8843-BFCE-9A0C5655C796}" dt="2024-10-19T00:58:58.473" v="1368" actId="571"/>
          <ac:spMkLst>
            <pc:docMk/>
            <pc:sldMk cId="3690670669" sldId="260"/>
            <ac:spMk id="71" creationId="{DA5AA97C-3874-D141-16F4-4C7A7D5BA13E}"/>
          </ac:spMkLst>
        </pc:spChg>
        <pc:spChg chg="mod">
          <ac:chgData name="Igor Gaponenko" userId="51e3f64d2e643644" providerId="LiveId" clId="{97136BF6-E4BE-8843-BFCE-9A0C5655C796}" dt="2024-10-19T00:58:58.473" v="1368" actId="571"/>
          <ac:spMkLst>
            <pc:docMk/>
            <pc:sldMk cId="3690670669" sldId="260"/>
            <ac:spMk id="72" creationId="{47F3D027-6670-C3D9-F236-01C10362B9CA}"/>
          </ac:spMkLst>
        </pc:spChg>
        <pc:spChg chg="mod topLvl">
          <ac:chgData name="Igor Gaponenko" userId="51e3f64d2e643644" providerId="LiveId" clId="{97136BF6-E4BE-8843-BFCE-9A0C5655C796}" dt="2024-10-19T01:02:45.379" v="1587" actId="1037"/>
          <ac:spMkLst>
            <pc:docMk/>
            <pc:sldMk cId="3690670669" sldId="260"/>
            <ac:spMk id="79" creationId="{ACFD13F9-5D73-7DCE-939D-E8B74F108A64}"/>
          </ac:spMkLst>
        </pc:spChg>
        <pc:spChg chg="mod topLvl">
          <ac:chgData name="Igor Gaponenko" userId="51e3f64d2e643644" providerId="LiveId" clId="{97136BF6-E4BE-8843-BFCE-9A0C5655C796}" dt="2024-10-19T01:02:45.379" v="1587" actId="1037"/>
          <ac:spMkLst>
            <pc:docMk/>
            <pc:sldMk cId="3690670669" sldId="260"/>
            <ac:spMk id="80" creationId="{848E37D0-1ED4-771B-DA85-0A902E47A48E}"/>
          </ac:spMkLst>
        </pc:spChg>
        <pc:spChg chg="mod topLvl">
          <ac:chgData name="Igor Gaponenko" userId="51e3f64d2e643644" providerId="LiveId" clId="{97136BF6-E4BE-8843-BFCE-9A0C5655C796}" dt="2024-10-19T01:02:45.379" v="1587" actId="1037"/>
          <ac:spMkLst>
            <pc:docMk/>
            <pc:sldMk cId="3690670669" sldId="260"/>
            <ac:spMk id="81" creationId="{B05C3241-B576-19D1-FC63-CFC8192B575C}"/>
          </ac:spMkLst>
        </pc:spChg>
        <pc:spChg chg="mod">
          <ac:chgData name="Igor Gaponenko" userId="51e3f64d2e643644" providerId="LiveId" clId="{97136BF6-E4BE-8843-BFCE-9A0C5655C796}" dt="2024-10-19T01:01:43.490" v="1477" actId="207"/>
          <ac:spMkLst>
            <pc:docMk/>
            <pc:sldMk cId="3690670669" sldId="260"/>
            <ac:spMk id="82" creationId="{8134503B-D4A4-DC0B-D775-92BF9DAC505C}"/>
          </ac:spMkLst>
        </pc:spChg>
        <pc:spChg chg="mod">
          <ac:chgData name="Igor Gaponenko" userId="51e3f64d2e643644" providerId="LiveId" clId="{97136BF6-E4BE-8843-BFCE-9A0C5655C796}" dt="2024-10-19T01:01:43.490" v="1477" actId="207"/>
          <ac:spMkLst>
            <pc:docMk/>
            <pc:sldMk cId="3690670669" sldId="260"/>
            <ac:spMk id="83" creationId="{E47E0B46-AE75-87AD-A1B8-5CDB73DB33E8}"/>
          </ac:spMkLst>
        </pc:spChg>
        <pc:spChg chg="mod">
          <ac:chgData name="Igor Gaponenko" userId="51e3f64d2e643644" providerId="LiveId" clId="{97136BF6-E4BE-8843-BFCE-9A0C5655C796}" dt="2024-10-19T01:01:43.490" v="1477" actId="207"/>
          <ac:spMkLst>
            <pc:docMk/>
            <pc:sldMk cId="3690670669" sldId="260"/>
            <ac:spMk id="85" creationId="{2DB5A626-F447-F162-99C1-2B56B0EDD59D}"/>
          </ac:spMkLst>
        </pc:spChg>
        <pc:spChg chg="mod">
          <ac:chgData name="Igor Gaponenko" userId="51e3f64d2e643644" providerId="LiveId" clId="{97136BF6-E4BE-8843-BFCE-9A0C5655C796}" dt="2024-10-19T01:01:43.490" v="1477" actId="207"/>
          <ac:spMkLst>
            <pc:docMk/>
            <pc:sldMk cId="3690670669" sldId="260"/>
            <ac:spMk id="86" creationId="{36089FD3-28DB-8C61-5F43-9DD120857C4F}"/>
          </ac:spMkLst>
        </pc:spChg>
        <pc:spChg chg="add del mod">
          <ac:chgData name="Igor Gaponenko" userId="51e3f64d2e643644" providerId="LiveId" clId="{97136BF6-E4BE-8843-BFCE-9A0C5655C796}" dt="2024-10-19T01:02:45.379" v="1587" actId="1037"/>
          <ac:spMkLst>
            <pc:docMk/>
            <pc:sldMk cId="3690670669" sldId="260"/>
            <ac:spMk id="87" creationId="{6AA8C618-74B8-C012-684A-26999C416500}"/>
          </ac:spMkLst>
        </pc:spChg>
        <pc:spChg chg="add del mod">
          <ac:chgData name="Igor Gaponenko" userId="51e3f64d2e643644" providerId="LiveId" clId="{97136BF6-E4BE-8843-BFCE-9A0C5655C796}" dt="2024-10-19T01:02:45.379" v="1587" actId="1037"/>
          <ac:spMkLst>
            <pc:docMk/>
            <pc:sldMk cId="3690670669" sldId="260"/>
            <ac:spMk id="88" creationId="{4247E291-D9F3-6C06-C31E-0CB032EA02D0}"/>
          </ac:spMkLst>
        </pc:spChg>
        <pc:spChg chg="add mod">
          <ac:chgData name="Igor Gaponenko" userId="51e3f64d2e643644" providerId="LiveId" clId="{97136BF6-E4BE-8843-BFCE-9A0C5655C796}" dt="2024-10-19T00:58:58.473" v="1368" actId="571"/>
          <ac:spMkLst>
            <pc:docMk/>
            <pc:sldMk cId="3690670669" sldId="260"/>
            <ac:spMk id="89" creationId="{13E5E15D-ECC9-7AF5-44E1-682010F32F88}"/>
          </ac:spMkLst>
        </pc:spChg>
        <pc:grpChg chg="add mod">
          <ac:chgData name="Igor Gaponenko" userId="51e3f64d2e643644" providerId="LiveId" clId="{97136BF6-E4BE-8843-BFCE-9A0C5655C796}" dt="2024-10-19T01:02:14.778" v="1511" actId="1037"/>
          <ac:grpSpMkLst>
            <pc:docMk/>
            <pc:sldMk cId="3690670669" sldId="260"/>
            <ac:grpSpMk id="9" creationId="{5ACC8EF8-FFDF-3A8C-7CC9-0FF0269F056C}"/>
          </ac:grpSpMkLst>
        </pc:grpChg>
        <pc:grpChg chg="add mod">
          <ac:chgData name="Igor Gaponenko" userId="51e3f64d2e643644" providerId="LiveId" clId="{97136BF6-E4BE-8843-BFCE-9A0C5655C796}" dt="2024-10-19T01:02:14.778" v="1511" actId="1037"/>
          <ac:grpSpMkLst>
            <pc:docMk/>
            <pc:sldMk cId="3690670669" sldId="260"/>
            <ac:grpSpMk id="11" creationId="{A3B696F5-FA0C-D3B9-5240-736AF32D0A3D}"/>
          </ac:grpSpMkLst>
        </pc:grpChg>
        <pc:grpChg chg="add del mod">
          <ac:chgData name="Igor Gaponenko" userId="51e3f64d2e643644" providerId="LiveId" clId="{97136BF6-E4BE-8843-BFCE-9A0C5655C796}" dt="2024-10-19T01:02:32.830" v="1566" actId="1036"/>
          <ac:grpSpMkLst>
            <pc:docMk/>
            <pc:sldMk cId="3690670669" sldId="260"/>
            <ac:grpSpMk id="13" creationId="{E09D82AF-0884-73B1-5106-E3478A1064FC}"/>
          </ac:grpSpMkLst>
        </pc:grpChg>
        <pc:grpChg chg="mod">
          <ac:chgData name="Igor Gaponenko" userId="51e3f64d2e643644" providerId="LiveId" clId="{97136BF6-E4BE-8843-BFCE-9A0C5655C796}" dt="2024-10-19T00:54:13.300" v="1254" actId="164"/>
          <ac:grpSpMkLst>
            <pc:docMk/>
            <pc:sldMk cId="3690670669" sldId="260"/>
            <ac:grpSpMk id="18" creationId="{85254760-E7A4-9802-AAD1-0CF81881B12E}"/>
          </ac:grpSpMkLst>
        </pc:grpChg>
        <pc:grpChg chg="mod topLvl">
          <ac:chgData name="Igor Gaponenko" userId="51e3f64d2e643644" providerId="LiveId" clId="{97136BF6-E4BE-8843-BFCE-9A0C5655C796}" dt="2024-10-19T00:53:39.584" v="1252" actId="164"/>
          <ac:grpSpMkLst>
            <pc:docMk/>
            <pc:sldMk cId="3690670669" sldId="260"/>
            <ac:grpSpMk id="21" creationId="{2212A06F-90EE-B830-1A5E-2130CAA70B14}"/>
          </ac:grpSpMkLst>
        </pc:grpChg>
        <pc:grpChg chg="del topLvl">
          <ac:chgData name="Igor Gaponenko" userId="51e3f64d2e643644" providerId="LiveId" clId="{97136BF6-E4BE-8843-BFCE-9A0C5655C796}" dt="2024-10-19T00:43:08.648" v="1087" actId="478"/>
          <ac:grpSpMkLst>
            <pc:docMk/>
            <pc:sldMk cId="3690670669" sldId="260"/>
            <ac:grpSpMk id="24" creationId="{6DEB8A1F-B4A1-B845-6814-9FDEB8402934}"/>
          </ac:grpSpMkLst>
        </pc:grpChg>
        <pc:grpChg chg="del">
          <ac:chgData name="Igor Gaponenko" userId="51e3f64d2e643644" providerId="LiveId" clId="{97136BF6-E4BE-8843-BFCE-9A0C5655C796}" dt="2024-10-19T00:50:45.805" v="1128" actId="478"/>
          <ac:grpSpMkLst>
            <pc:docMk/>
            <pc:sldMk cId="3690670669" sldId="260"/>
            <ac:grpSpMk id="32" creationId="{8CAB13E1-C26B-C0E8-3498-E734F159E71A}"/>
          </ac:grpSpMkLst>
        </pc:grpChg>
        <pc:grpChg chg="mod">
          <ac:chgData name="Igor Gaponenko" userId="51e3f64d2e643644" providerId="LiveId" clId="{97136BF6-E4BE-8843-BFCE-9A0C5655C796}" dt="2024-10-19T00:54:16.149" v="1255"/>
          <ac:grpSpMkLst>
            <pc:docMk/>
            <pc:sldMk cId="3690670669" sldId="260"/>
            <ac:grpSpMk id="33" creationId="{7A952DA3-2EDF-7DA8-CF3B-D18526756BE4}"/>
          </ac:grpSpMkLst>
        </pc:grpChg>
        <pc:grpChg chg="del">
          <ac:chgData name="Igor Gaponenko" userId="51e3f64d2e643644" providerId="LiveId" clId="{97136BF6-E4BE-8843-BFCE-9A0C5655C796}" dt="2024-10-19T00:43:10.077" v="1088" actId="478"/>
          <ac:grpSpMkLst>
            <pc:docMk/>
            <pc:sldMk cId="3690670669" sldId="260"/>
            <ac:grpSpMk id="39" creationId="{BF52160A-37F4-DF10-F6AD-2A82A0484951}"/>
          </ac:grpSpMkLst>
        </pc:grpChg>
        <pc:grpChg chg="del">
          <ac:chgData name="Igor Gaponenko" userId="51e3f64d2e643644" providerId="LiveId" clId="{97136BF6-E4BE-8843-BFCE-9A0C5655C796}" dt="2024-10-19T00:43:01.664" v="1085" actId="478"/>
          <ac:grpSpMkLst>
            <pc:docMk/>
            <pc:sldMk cId="3690670669" sldId="260"/>
            <ac:grpSpMk id="54" creationId="{F8BC99D6-A787-5489-4A72-C27066AD3DAE}"/>
          </ac:grpSpMkLst>
        </pc:grpChg>
        <pc:grpChg chg="del">
          <ac:chgData name="Igor Gaponenko" userId="51e3f64d2e643644" providerId="LiveId" clId="{97136BF6-E4BE-8843-BFCE-9A0C5655C796}" dt="2024-10-19T00:43:04.254" v="1086" actId="478"/>
          <ac:grpSpMkLst>
            <pc:docMk/>
            <pc:sldMk cId="3690670669" sldId="260"/>
            <ac:grpSpMk id="55" creationId="{BF0628C9-6D75-A96D-47B7-44B00CF308D9}"/>
          </ac:grpSpMkLst>
        </pc:grpChg>
        <pc:grpChg chg="del mod">
          <ac:chgData name="Igor Gaponenko" userId="51e3f64d2e643644" providerId="LiveId" clId="{97136BF6-E4BE-8843-BFCE-9A0C5655C796}" dt="2024-10-19T00:52:46.637" v="1200" actId="165"/>
          <ac:grpSpMkLst>
            <pc:docMk/>
            <pc:sldMk cId="3690670669" sldId="260"/>
            <ac:grpSpMk id="56" creationId="{6FE20931-9674-DEB1-3A1D-2D8E2F8E9C67}"/>
          </ac:grpSpMkLst>
        </pc:grpChg>
        <pc:grpChg chg="add mod">
          <ac:chgData name="Igor Gaponenko" userId="51e3f64d2e643644" providerId="LiveId" clId="{97136BF6-E4BE-8843-BFCE-9A0C5655C796}" dt="2024-10-19T01:02:32.830" v="1566" actId="1036"/>
          <ac:grpSpMkLst>
            <pc:docMk/>
            <pc:sldMk cId="3690670669" sldId="260"/>
            <ac:grpSpMk id="62" creationId="{FD42409A-E52C-4DCD-A51B-B77FEF54EEEF}"/>
          </ac:grpSpMkLst>
        </pc:grpChg>
        <pc:grpChg chg="mod">
          <ac:chgData name="Igor Gaponenko" userId="51e3f64d2e643644" providerId="LiveId" clId="{97136BF6-E4BE-8843-BFCE-9A0C5655C796}" dt="2024-10-19T00:58:58.473" v="1368" actId="571"/>
          <ac:grpSpMkLst>
            <pc:docMk/>
            <pc:sldMk cId="3690670669" sldId="260"/>
            <ac:grpSpMk id="63" creationId="{A3DE0628-CACE-923A-3E2F-2404D384EAB7}"/>
          </ac:grpSpMkLst>
        </pc:grpChg>
        <pc:grpChg chg="add del mod">
          <ac:chgData name="Igor Gaponenko" userId="51e3f64d2e643644" providerId="LiveId" clId="{97136BF6-E4BE-8843-BFCE-9A0C5655C796}" dt="2024-10-19T00:57:45.559" v="1347" actId="165"/>
          <ac:grpSpMkLst>
            <pc:docMk/>
            <pc:sldMk cId="3690670669" sldId="260"/>
            <ac:grpSpMk id="77" creationId="{39797571-DE56-4076-ABB5-B70FE0563A63}"/>
          </ac:grpSpMkLst>
        </pc:grpChg>
        <pc:grpChg chg="mod topLvl">
          <ac:chgData name="Igor Gaponenko" userId="51e3f64d2e643644" providerId="LiveId" clId="{97136BF6-E4BE-8843-BFCE-9A0C5655C796}" dt="2024-10-19T01:02:45.379" v="1587" actId="1037"/>
          <ac:grpSpMkLst>
            <pc:docMk/>
            <pc:sldMk cId="3690670669" sldId="260"/>
            <ac:grpSpMk id="78" creationId="{1A0593D0-6A68-9A32-0504-F7B84095B924}"/>
          </ac:grpSpMkLst>
        </pc:grpChg>
        <pc:grpChg chg="add del mod">
          <ac:chgData name="Igor Gaponenko" userId="51e3f64d2e643644" providerId="LiveId" clId="{97136BF6-E4BE-8843-BFCE-9A0C5655C796}" dt="2024-10-19T01:02:45.379" v="1587" actId="1037"/>
          <ac:grpSpMkLst>
            <pc:docMk/>
            <pc:sldMk cId="3690670669" sldId="260"/>
            <ac:grpSpMk id="84" creationId="{0809C4DD-BFFB-7C76-7D89-61741D7AC2CF}"/>
          </ac:grpSpMkLst>
        </pc:grpChg>
        <pc:cxnChg chg="mod">
          <ac:chgData name="Igor Gaponenko" userId="51e3f64d2e643644" providerId="LiveId" clId="{97136BF6-E4BE-8843-BFCE-9A0C5655C796}" dt="2024-10-19T01:02:14.778" v="1511" actId="1037"/>
          <ac:cxnSpMkLst>
            <pc:docMk/>
            <pc:sldMk cId="3690670669" sldId="260"/>
            <ac:cxnSpMk id="58" creationId="{B93750C3-624C-D505-0BB0-594D0E587925}"/>
          </ac:cxnSpMkLst>
        </pc:cxnChg>
        <pc:cxnChg chg="del">
          <ac:chgData name="Igor Gaponenko" userId="51e3f64d2e643644" providerId="LiveId" clId="{97136BF6-E4BE-8843-BFCE-9A0C5655C796}" dt="2024-10-19T00:49:53.898" v="1091" actId="478"/>
          <ac:cxnSpMkLst>
            <pc:docMk/>
            <pc:sldMk cId="3690670669" sldId="260"/>
            <ac:cxnSpMk id="59" creationId="{E5E41FBA-E990-9423-8337-87369608A1A2}"/>
          </ac:cxnSpMkLst>
        </pc:cxnChg>
        <pc:cxnChg chg="del">
          <ac:chgData name="Igor Gaponenko" userId="51e3f64d2e643644" providerId="LiveId" clId="{97136BF6-E4BE-8843-BFCE-9A0C5655C796}" dt="2024-10-19T00:42:56.330" v="1083" actId="478"/>
          <ac:cxnSpMkLst>
            <pc:docMk/>
            <pc:sldMk cId="3690670669" sldId="260"/>
            <ac:cxnSpMk id="61" creationId="{76AAE408-3E00-F66B-A52D-1D8DBF0C4C1A}"/>
          </ac:cxnSpMkLst>
        </pc:cxnChg>
        <pc:cxnChg chg="del">
          <ac:chgData name="Igor Gaponenko" userId="51e3f64d2e643644" providerId="LiveId" clId="{97136BF6-E4BE-8843-BFCE-9A0C5655C796}" dt="2024-10-19T00:42:50.704" v="1082" actId="478"/>
          <ac:cxnSpMkLst>
            <pc:docMk/>
            <pc:sldMk cId="3690670669" sldId="260"/>
            <ac:cxnSpMk id="65" creationId="{4D2EE26C-A7E7-EC22-6092-01D462F1BB28}"/>
          </ac:cxnSpMkLst>
        </pc:cxnChg>
        <pc:cxnChg chg="add mod">
          <ac:chgData name="Igor Gaponenko" userId="51e3f64d2e643644" providerId="LiveId" clId="{97136BF6-E4BE-8843-BFCE-9A0C5655C796}" dt="2024-10-19T01:02:53.618" v="1588" actId="1076"/>
          <ac:cxnSpMkLst>
            <pc:docMk/>
            <pc:sldMk cId="3690670669" sldId="260"/>
            <ac:cxnSpMk id="74" creationId="{05DC4BD2-884D-6E93-81CA-16D17A6ABE8D}"/>
          </ac:cxnSpMkLst>
        </pc:cxnChg>
        <pc:cxnChg chg="add mod">
          <ac:chgData name="Igor Gaponenko" userId="51e3f64d2e643644" providerId="LiveId" clId="{97136BF6-E4BE-8843-BFCE-9A0C5655C796}" dt="2024-10-19T01:03:00.473" v="1590" actId="14100"/>
          <ac:cxnSpMkLst>
            <pc:docMk/>
            <pc:sldMk cId="3690670669" sldId="260"/>
            <ac:cxnSpMk id="90" creationId="{BF2B10A9-FDA4-4EE5-228B-76EAC1AC04E7}"/>
          </ac:cxnSpMkLst>
        </pc:cxnChg>
        <pc:cxnChg chg="add mod">
          <ac:chgData name="Igor Gaponenko" userId="51e3f64d2e643644" providerId="LiveId" clId="{97136BF6-E4BE-8843-BFCE-9A0C5655C796}" dt="2024-10-19T01:03:13.028" v="1592" actId="14100"/>
          <ac:cxnSpMkLst>
            <pc:docMk/>
            <pc:sldMk cId="3690670669" sldId="260"/>
            <ac:cxnSpMk id="92" creationId="{F5C4A17E-89FC-9C40-403E-6812623564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5D6B-FAED-8247-A3FB-E5C1A3646A3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AFA28-6BBE-FD43-901E-E483E048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AFA28-6BBE-FD43-901E-E483E048D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7704D-922E-3122-ADCD-889CED3C2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668F8-707D-B84F-1821-65C2C952B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F73D2-385D-F253-969A-DDD8BB5F8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8153-50DD-71C6-BF55-8635B92A2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AFA28-6BBE-FD43-901E-E483E048D9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92CE-04BD-51DC-9B4A-4021E961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29E6D-01AB-76C2-E31E-83A583D14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76B02-FC3F-02CC-F50D-4A8F50E4C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995A-E2C3-75A9-C884-360FEABE3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AFA28-6BBE-FD43-901E-E483E048D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A87E-DCAF-DF39-85AE-B7A0C198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FF425-AAB2-2773-4ABC-EE2903BB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0401-97AA-7F56-EBC1-B47C03E7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0989-BEE7-2893-8A2B-164AF6C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AC05-97C8-7917-AE6A-A738081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F0E0-9D1D-0A8C-5F5C-47E8C64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F811-6E8B-9FAB-BBF0-FE5646DA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4E2-32DB-395F-2CE0-D35FA9F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7607-0718-82B5-BF0A-58615EC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3ED-1190-D45F-F5FC-D227662E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B1C8-F983-0178-E04C-4DFD23C8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A791-3CD5-39FE-2EF9-304D15F5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0811-C3AC-357E-0498-5AFF87E1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4C9C-6A28-66AB-8F94-E2C9ED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B385-F062-4700-954A-5C0E69C3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F46-0412-0454-5DE4-89093BA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BB65-4BEC-98B6-0CCF-5A576CD4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975-F23A-3EE7-9F9B-2FBBF45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7D33-422A-EF5B-FCC9-1DDCE1F2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E1B5-9EF0-00B1-5264-7ED77FF6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922-FC93-C7A1-965C-260676D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4937-8C21-9A68-461A-E9D8A2B44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48E2-938A-C3EE-E207-8D9D889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8CC-CF29-4929-616E-EB39F53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030D-7DEC-5961-5EB8-EBB7941F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42E-ED75-AD75-2D7F-2C33A00D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3A65-77FA-E031-A164-CDF14037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BAF8D-9DA1-FDBB-9D3B-7C3EF942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14A4-BD7B-A995-23FF-658C0DA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BB4F-18CF-564F-B0FB-AB4EDFE6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5CADB-2389-C1E5-4612-8FCDFC4A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2AA-08B0-1D43-1891-9C4B48F5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0C48-0A94-AB22-D3D9-DED11403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8F25-5100-B09C-F5F1-289C0E64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D1106-D0C0-E96C-8749-C392862C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66391-8680-C588-7524-A613A784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7A42F-C8FD-F5FD-9432-B3312072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B344F-D334-9B04-1440-F8E131F4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25215-BFEC-6A30-790D-D85EFE0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CDA9-F628-D9C6-9434-4A44B969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B1C2F-B25A-4408-5DBD-A11FD8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AE87-0CD5-D2C9-FBB6-8DCFC3E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CAA9-E832-3757-6392-E10BDB40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F05CC-1757-1285-3502-6D5403ED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B98B5-F67B-16A9-728B-08038743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FB2D-0E35-0AEA-6B23-103E0788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AC9-3488-4CB5-1D28-85B66CD0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0178-707E-E96E-05E3-CB7BAD95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1442-BEF7-98C7-CD6E-C18D8FB0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2CAA-7014-15FC-1452-E439A98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54401-99DD-4F28-85B4-AB67BA1A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B64F-A738-70AB-BADA-B20D832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26D-E51A-F664-E44B-8AF5202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E8302-5168-8BAB-2504-B9EAED02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144E-2023-7EE7-A167-8F5244BE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00A6-33CC-32CD-976A-DFF642E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4F9D-77C7-F81A-0E0D-3A7D27B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8C42-9F07-35E1-91FB-979C066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9046-9B3C-8E9D-8F55-16864B8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A1E2-B1F6-0205-2C6F-17483FEC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64F-2FDD-565E-F8D4-C8775102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8D213-E2F4-C248-A5AD-5A88757A6A5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2DE6-9795-4D69-0EE4-48700FF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8393-7D37-85AD-5F13-79C58E13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8B82848-5773-E5C4-79B3-F402CAD5B85D}"/>
              </a:ext>
            </a:extLst>
          </p:cNvPr>
          <p:cNvSpPr/>
          <p:nvPr/>
        </p:nvSpPr>
        <p:spPr>
          <a:xfrm>
            <a:off x="6417579" y="1"/>
            <a:ext cx="2412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61D2C1-3835-2211-EAB3-C6D9E8DB4511}"/>
              </a:ext>
            </a:extLst>
          </p:cNvPr>
          <p:cNvSpPr/>
          <p:nvPr/>
        </p:nvSpPr>
        <p:spPr>
          <a:xfrm>
            <a:off x="9169808" y="0"/>
            <a:ext cx="2412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A84D4E-9E31-1740-E707-BD0D02865D61}"/>
              </a:ext>
            </a:extLst>
          </p:cNvPr>
          <p:cNvSpPr/>
          <p:nvPr/>
        </p:nvSpPr>
        <p:spPr>
          <a:xfrm>
            <a:off x="3683113" y="0"/>
            <a:ext cx="2412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2E8F4-877F-9DBE-E26D-F06861387A0A}"/>
              </a:ext>
            </a:extLst>
          </p:cNvPr>
          <p:cNvSpPr txBox="1"/>
          <p:nvPr/>
        </p:nvSpPr>
        <p:spPr>
          <a:xfrm>
            <a:off x="3930577" y="313869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Worker-A: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E0A47-CF23-79FF-7BF3-1A9C46AA148B}"/>
              </a:ext>
            </a:extLst>
          </p:cNvPr>
          <p:cNvSpPr txBox="1"/>
          <p:nvPr/>
        </p:nvSpPr>
        <p:spPr>
          <a:xfrm>
            <a:off x="951763" y="1236660"/>
            <a:ext cx="132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TableP</a:t>
            </a:r>
            <a:endParaRPr lang="en-US" sz="28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F55734-D188-BDEE-BDDE-C964D99C449E}"/>
              </a:ext>
            </a:extLst>
          </p:cNvPr>
          <p:cNvGrpSpPr/>
          <p:nvPr/>
        </p:nvGrpSpPr>
        <p:grpSpPr>
          <a:xfrm>
            <a:off x="951763" y="1945222"/>
            <a:ext cx="1828799" cy="2717039"/>
            <a:chOff x="612397" y="913375"/>
            <a:chExt cx="1828799" cy="27170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5EFEE-CB57-22A7-B9CC-DD4543C730D9}"/>
                </a:ext>
              </a:extLst>
            </p:cNvPr>
            <p:cNvSpPr txBox="1"/>
            <p:nvPr/>
          </p:nvSpPr>
          <p:spPr>
            <a:xfrm>
              <a:off x="612403" y="913375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Row-1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D38776-060F-774C-67D4-A523C0687680}"/>
                </a:ext>
              </a:extLst>
            </p:cNvPr>
            <p:cNvSpPr txBox="1"/>
            <p:nvPr/>
          </p:nvSpPr>
          <p:spPr>
            <a:xfrm>
              <a:off x="612397" y="1252049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Row-2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D7119-8229-D2F0-4D57-D988AAA8FEB1}"/>
                </a:ext>
              </a:extLst>
            </p:cNvPr>
            <p:cNvSpPr txBox="1"/>
            <p:nvPr/>
          </p:nvSpPr>
          <p:spPr>
            <a:xfrm>
              <a:off x="612397" y="1592875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Row-3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39E09B-49ED-A853-BCA3-05C40E79536B}"/>
                </a:ext>
              </a:extLst>
            </p:cNvPr>
            <p:cNvSpPr txBox="1"/>
            <p:nvPr/>
          </p:nvSpPr>
          <p:spPr>
            <a:xfrm>
              <a:off x="612399" y="1931536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Row-4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DD8615-3075-22F4-5752-11D9872A23A3}"/>
                </a:ext>
              </a:extLst>
            </p:cNvPr>
            <p:cNvSpPr txBox="1"/>
            <p:nvPr/>
          </p:nvSpPr>
          <p:spPr>
            <a:xfrm>
              <a:off x="612397" y="2270218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Row-5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D2A9AB-2DF9-35E3-EB2F-F4138EC93919}"/>
                </a:ext>
              </a:extLst>
            </p:cNvPr>
            <p:cNvSpPr txBox="1"/>
            <p:nvPr/>
          </p:nvSpPr>
          <p:spPr>
            <a:xfrm>
              <a:off x="612399" y="2608877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Row-6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92D1CC-E026-9EC5-77D2-831D51468D6E}"/>
                </a:ext>
              </a:extLst>
            </p:cNvPr>
            <p:cNvSpPr txBox="1"/>
            <p:nvPr/>
          </p:nvSpPr>
          <p:spPr>
            <a:xfrm>
              <a:off x="612397" y="2953199"/>
              <a:ext cx="1828791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Row-7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649755-E154-A5DF-20EC-4A1823D0DE20}"/>
                </a:ext>
              </a:extLst>
            </p:cNvPr>
            <p:cNvSpPr txBox="1"/>
            <p:nvPr/>
          </p:nvSpPr>
          <p:spPr>
            <a:xfrm>
              <a:off x="612399" y="3291860"/>
              <a:ext cx="1828791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Row-8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EA696B-3DE4-DDFB-31C7-C0561E69418F}"/>
              </a:ext>
            </a:extLst>
          </p:cNvPr>
          <p:cNvSpPr txBox="1"/>
          <p:nvPr/>
        </p:nvSpPr>
        <p:spPr>
          <a:xfrm>
            <a:off x="6684263" y="328558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Worker-B: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EF51D0C-4E79-2237-AFD0-DC57C4DA9A3F}"/>
              </a:ext>
            </a:extLst>
          </p:cNvPr>
          <p:cNvGrpSpPr/>
          <p:nvPr/>
        </p:nvGrpSpPr>
        <p:grpSpPr>
          <a:xfrm>
            <a:off x="3964134" y="1236660"/>
            <a:ext cx="1828799" cy="1385730"/>
            <a:chOff x="3351392" y="1236660"/>
            <a:chExt cx="1828799" cy="138573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3B30942-EA86-48EE-E958-05AEB2F255B1}"/>
                </a:ext>
              </a:extLst>
            </p:cNvPr>
            <p:cNvGrpSpPr/>
            <p:nvPr/>
          </p:nvGrpSpPr>
          <p:grpSpPr>
            <a:xfrm>
              <a:off x="3351392" y="1945162"/>
              <a:ext cx="1828799" cy="677228"/>
              <a:chOff x="3351392" y="923162"/>
              <a:chExt cx="1828799" cy="6772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9F593F-60A5-344F-81C7-5B2FB4EAFBD2}"/>
                  </a:ext>
                </a:extLst>
              </p:cNvPr>
              <p:cNvSpPr txBox="1"/>
              <p:nvPr/>
            </p:nvSpPr>
            <p:spPr>
              <a:xfrm>
                <a:off x="3351398" y="923162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Row-1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03C832-FCE2-4C13-1F23-1803FE669B07}"/>
                  </a:ext>
                </a:extLst>
              </p:cNvPr>
              <p:cNvSpPr txBox="1"/>
              <p:nvPr/>
            </p:nvSpPr>
            <p:spPr>
              <a:xfrm>
                <a:off x="3351392" y="12618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Row-2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DD6C2E-273C-991F-F5D8-74004BCB9417}"/>
                </a:ext>
              </a:extLst>
            </p:cNvPr>
            <p:cNvSpPr txBox="1"/>
            <p:nvPr/>
          </p:nvSpPr>
          <p:spPr>
            <a:xfrm>
              <a:off x="3351392" y="1236660"/>
              <a:ext cx="182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TableP_1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85DBC8-3798-8FE8-E6E3-F5C302981090}"/>
              </a:ext>
            </a:extLst>
          </p:cNvPr>
          <p:cNvGrpSpPr/>
          <p:nvPr/>
        </p:nvGrpSpPr>
        <p:grpSpPr>
          <a:xfrm>
            <a:off x="6709460" y="1969811"/>
            <a:ext cx="1830186" cy="2008343"/>
            <a:chOff x="6090380" y="1970935"/>
            <a:chExt cx="1830186" cy="20083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A45AC1-5FEF-5C89-9108-1058915DFA00}"/>
                </a:ext>
              </a:extLst>
            </p:cNvPr>
            <p:cNvGrpSpPr/>
            <p:nvPr/>
          </p:nvGrpSpPr>
          <p:grpSpPr>
            <a:xfrm>
              <a:off x="6090381" y="2626356"/>
              <a:ext cx="1830185" cy="1352922"/>
              <a:chOff x="6096000" y="1590603"/>
              <a:chExt cx="1830185" cy="135292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7EF5D4-D364-3ADA-37E7-28576B7949C9}"/>
                  </a:ext>
                </a:extLst>
              </p:cNvPr>
              <p:cNvSpPr txBox="1"/>
              <p:nvPr/>
            </p:nvSpPr>
            <p:spPr>
              <a:xfrm>
                <a:off x="6096004" y="159060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3"/>
                    </a:solidFill>
                  </a:rPr>
                  <a:t>Row-3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34A9FF-342E-FA5D-B9F1-523709E57DBB}"/>
                  </a:ext>
                </a:extLst>
              </p:cNvPr>
              <p:cNvSpPr txBox="1"/>
              <p:nvPr/>
            </p:nvSpPr>
            <p:spPr>
              <a:xfrm>
                <a:off x="6096006" y="1929264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3"/>
                    </a:solidFill>
                  </a:rPr>
                  <a:t>Row-4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7C4205-F5B7-3D1B-4E66-24130536F390}"/>
                  </a:ext>
                </a:extLst>
              </p:cNvPr>
              <p:cNvSpPr txBox="1"/>
              <p:nvPr/>
            </p:nvSpPr>
            <p:spPr>
              <a:xfrm>
                <a:off x="6096000" y="226801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3"/>
                    </a:solidFill>
                  </a:rPr>
                  <a:t>Row-5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48DA13-B142-59AF-97F5-D4751CE6C35D}"/>
                  </a:ext>
                </a:extLst>
              </p:cNvPr>
              <p:cNvSpPr txBox="1"/>
              <p:nvPr/>
            </p:nvSpPr>
            <p:spPr>
              <a:xfrm>
                <a:off x="6097398" y="2604971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3"/>
                    </a:solidFill>
                  </a:rPr>
                  <a:t>Row-6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8D03F-A5B5-7A5E-E6BB-2D3790CA2835}"/>
                </a:ext>
              </a:extLst>
            </p:cNvPr>
            <p:cNvSpPr txBox="1"/>
            <p:nvPr/>
          </p:nvSpPr>
          <p:spPr>
            <a:xfrm>
              <a:off x="6090380" y="1970935"/>
              <a:ext cx="182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TableP_2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07D599-3981-A672-7780-AFD56185A78A}"/>
              </a:ext>
            </a:extLst>
          </p:cNvPr>
          <p:cNvSpPr txBox="1"/>
          <p:nvPr/>
        </p:nvSpPr>
        <p:spPr>
          <a:xfrm>
            <a:off x="9394606" y="313869"/>
            <a:ext cx="18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Worker-C: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D5261B-DC7C-574F-295B-F7F47FD649B1}"/>
              </a:ext>
            </a:extLst>
          </p:cNvPr>
          <p:cNvGrpSpPr/>
          <p:nvPr/>
        </p:nvGrpSpPr>
        <p:grpSpPr>
          <a:xfrm>
            <a:off x="9384785" y="3317028"/>
            <a:ext cx="1905697" cy="1349310"/>
            <a:chOff x="8781865" y="3312951"/>
            <a:chExt cx="1905697" cy="13493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B53CED-E518-1705-62B3-C0CF3305786F}"/>
                </a:ext>
              </a:extLst>
            </p:cNvPr>
            <p:cNvGrpSpPr/>
            <p:nvPr/>
          </p:nvGrpSpPr>
          <p:grpSpPr>
            <a:xfrm>
              <a:off x="8858775" y="3985046"/>
              <a:ext cx="1828787" cy="677215"/>
              <a:chOff x="8078598" y="5533158"/>
              <a:chExt cx="1963024" cy="6772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C0F77C-BEE5-B2DF-5F1B-7A7A2B5F8DE4}"/>
                  </a:ext>
                </a:extLst>
              </p:cNvPr>
              <p:cNvSpPr txBox="1"/>
              <p:nvPr/>
            </p:nvSpPr>
            <p:spPr>
              <a:xfrm>
                <a:off x="8078598" y="5533158"/>
                <a:ext cx="1963022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Row-7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8A69F8-6011-13A4-E97D-30D93DB375FC}"/>
                  </a:ext>
                </a:extLst>
              </p:cNvPr>
              <p:cNvSpPr txBox="1"/>
              <p:nvPr/>
            </p:nvSpPr>
            <p:spPr>
              <a:xfrm>
                <a:off x="8078600" y="5871819"/>
                <a:ext cx="1963022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Row-8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F3AF82-2914-704A-E5C4-EB919EADCEDE}"/>
                </a:ext>
              </a:extLst>
            </p:cNvPr>
            <p:cNvSpPr txBox="1"/>
            <p:nvPr/>
          </p:nvSpPr>
          <p:spPr>
            <a:xfrm>
              <a:off x="8781865" y="3312951"/>
              <a:ext cx="1828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</a:rPr>
                <a:t>TableP_3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DE1ED7-B186-4BB7-A476-3E1CF3CD4F2F}"/>
              </a:ext>
            </a:extLst>
          </p:cNvPr>
          <p:cNvGrpSpPr/>
          <p:nvPr/>
        </p:nvGrpSpPr>
        <p:grpSpPr>
          <a:xfrm>
            <a:off x="951763" y="4662261"/>
            <a:ext cx="1830185" cy="1352922"/>
            <a:chOff x="6096000" y="1590603"/>
            <a:chExt cx="1830185" cy="135292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D614B-56E5-6345-94F8-6C17F7140072}"/>
                </a:ext>
              </a:extLst>
            </p:cNvPr>
            <p:cNvSpPr txBox="1"/>
            <p:nvPr/>
          </p:nvSpPr>
          <p:spPr>
            <a:xfrm>
              <a:off x="6096004" y="1590603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CFECDA-D260-5070-A058-87DB7EA9AD65}"/>
                </a:ext>
              </a:extLst>
            </p:cNvPr>
            <p:cNvSpPr txBox="1"/>
            <p:nvPr/>
          </p:nvSpPr>
          <p:spPr>
            <a:xfrm>
              <a:off x="6096006" y="1929264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A1CAAB-C55E-77AA-9BD6-5BA4AFD3C9CA}"/>
                </a:ext>
              </a:extLst>
            </p:cNvPr>
            <p:cNvSpPr txBox="1"/>
            <p:nvPr/>
          </p:nvSpPr>
          <p:spPr>
            <a:xfrm>
              <a:off x="6096000" y="2268013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0836CA-6B91-0870-6650-10B118897588}"/>
                </a:ext>
              </a:extLst>
            </p:cNvPr>
            <p:cNvSpPr txBox="1"/>
            <p:nvPr/>
          </p:nvSpPr>
          <p:spPr>
            <a:xfrm>
              <a:off x="6097398" y="2604971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Row-12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E8F411-00FE-82F9-ACFB-5AF0A964D1AB}"/>
              </a:ext>
            </a:extLst>
          </p:cNvPr>
          <p:cNvGrpSpPr/>
          <p:nvPr/>
        </p:nvGrpSpPr>
        <p:grpSpPr>
          <a:xfrm>
            <a:off x="3964134" y="4654626"/>
            <a:ext cx="1830185" cy="1352922"/>
            <a:chOff x="6096000" y="1590603"/>
            <a:chExt cx="1830185" cy="13529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16623-432F-1C9E-70AD-404B9578BDC0}"/>
                </a:ext>
              </a:extLst>
            </p:cNvPr>
            <p:cNvSpPr txBox="1"/>
            <p:nvPr/>
          </p:nvSpPr>
          <p:spPr>
            <a:xfrm>
              <a:off x="6096004" y="1590603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19C854-C495-BF7C-473F-7E100582622D}"/>
                </a:ext>
              </a:extLst>
            </p:cNvPr>
            <p:cNvSpPr txBox="1"/>
            <p:nvPr/>
          </p:nvSpPr>
          <p:spPr>
            <a:xfrm>
              <a:off x="6096006" y="1929264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37A231-3C98-C2BA-A80D-5D23B61EDBDB}"/>
                </a:ext>
              </a:extLst>
            </p:cNvPr>
            <p:cNvSpPr txBox="1"/>
            <p:nvPr/>
          </p:nvSpPr>
          <p:spPr>
            <a:xfrm>
              <a:off x="6096000" y="2268013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81BD0F-A243-63B1-B4DA-7B6D3A748763}"/>
                </a:ext>
              </a:extLst>
            </p:cNvPr>
            <p:cNvSpPr txBox="1"/>
            <p:nvPr/>
          </p:nvSpPr>
          <p:spPr>
            <a:xfrm>
              <a:off x="6097398" y="2604971"/>
              <a:ext cx="1828787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Row-12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F50039-4699-6E08-C4DC-BBF00750606C}"/>
              </a:ext>
            </a:extLst>
          </p:cNvPr>
          <p:cNvSpPr txBox="1"/>
          <p:nvPr/>
        </p:nvSpPr>
        <p:spPr>
          <a:xfrm>
            <a:off x="3930578" y="6074471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TableP_4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F9F43C-0BFF-E5E0-5C48-FC1707808610}"/>
              </a:ext>
            </a:extLst>
          </p:cNvPr>
          <p:cNvCxnSpPr>
            <a:cxnSpLocks/>
          </p:cNvCxnSpPr>
          <p:nvPr/>
        </p:nvCxnSpPr>
        <p:spPr>
          <a:xfrm>
            <a:off x="2780550" y="2283716"/>
            <a:ext cx="1150027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43FD43-F29E-032A-C41A-619023B9C402}"/>
              </a:ext>
            </a:extLst>
          </p:cNvPr>
          <p:cNvCxnSpPr>
            <a:cxnSpLocks/>
          </p:cNvCxnSpPr>
          <p:nvPr/>
        </p:nvCxnSpPr>
        <p:spPr>
          <a:xfrm>
            <a:off x="2775748" y="3300428"/>
            <a:ext cx="3908516" cy="16600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DF357A-776E-CD54-EF14-037A0E9F56FA}"/>
              </a:ext>
            </a:extLst>
          </p:cNvPr>
          <p:cNvCxnSpPr>
            <a:cxnSpLocks/>
          </p:cNvCxnSpPr>
          <p:nvPr/>
        </p:nvCxnSpPr>
        <p:spPr>
          <a:xfrm>
            <a:off x="2775748" y="4323600"/>
            <a:ext cx="6685947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683910-18A1-717F-E6B0-FB8E8B9CE78E}"/>
              </a:ext>
            </a:extLst>
          </p:cNvPr>
          <p:cNvCxnSpPr>
            <a:cxnSpLocks/>
          </p:cNvCxnSpPr>
          <p:nvPr/>
        </p:nvCxnSpPr>
        <p:spPr>
          <a:xfrm>
            <a:off x="2775748" y="5331841"/>
            <a:ext cx="1188386" cy="763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4D257-5184-4349-2B9E-E7F799D1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AE25163-A118-395A-E05B-93D611640993}"/>
              </a:ext>
            </a:extLst>
          </p:cNvPr>
          <p:cNvSpPr/>
          <p:nvPr/>
        </p:nvSpPr>
        <p:spPr>
          <a:xfrm>
            <a:off x="6417579" y="1"/>
            <a:ext cx="2412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36806E-739E-F754-9553-F58F169EB3A3}"/>
              </a:ext>
            </a:extLst>
          </p:cNvPr>
          <p:cNvSpPr/>
          <p:nvPr/>
        </p:nvSpPr>
        <p:spPr>
          <a:xfrm>
            <a:off x="9169808" y="0"/>
            <a:ext cx="2412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E276E3-FE6C-30DB-9C6A-E189706F7C8C}"/>
              </a:ext>
            </a:extLst>
          </p:cNvPr>
          <p:cNvSpPr/>
          <p:nvPr/>
        </p:nvSpPr>
        <p:spPr>
          <a:xfrm>
            <a:off x="3683113" y="0"/>
            <a:ext cx="2412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F885A8-C3F5-E0B5-914F-F2F42668CF9D}"/>
              </a:ext>
            </a:extLst>
          </p:cNvPr>
          <p:cNvSpPr txBox="1"/>
          <p:nvPr/>
        </p:nvSpPr>
        <p:spPr>
          <a:xfrm>
            <a:off x="3930577" y="313869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Worker-A: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069DC-202A-DCD6-8BEF-7B53BDE250CA}"/>
              </a:ext>
            </a:extLst>
          </p:cNvPr>
          <p:cNvSpPr txBox="1"/>
          <p:nvPr/>
        </p:nvSpPr>
        <p:spPr>
          <a:xfrm>
            <a:off x="6684263" y="328558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Worker-B: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5A11E8-2352-A536-91DC-6A629844606F}"/>
              </a:ext>
            </a:extLst>
          </p:cNvPr>
          <p:cNvSpPr txBox="1"/>
          <p:nvPr/>
        </p:nvSpPr>
        <p:spPr>
          <a:xfrm>
            <a:off x="9394606" y="313869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Worker-C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B7424-43BC-6517-67AE-78FD78E5776A}"/>
              </a:ext>
            </a:extLst>
          </p:cNvPr>
          <p:cNvGrpSpPr/>
          <p:nvPr/>
        </p:nvGrpSpPr>
        <p:grpSpPr>
          <a:xfrm>
            <a:off x="951763" y="1236660"/>
            <a:ext cx="1830185" cy="4778523"/>
            <a:chOff x="951763" y="1236660"/>
            <a:chExt cx="1830185" cy="47785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BE8871-4913-6741-9749-F67510DBA3A3}"/>
                </a:ext>
              </a:extLst>
            </p:cNvPr>
            <p:cNvSpPr txBox="1"/>
            <p:nvPr/>
          </p:nvSpPr>
          <p:spPr>
            <a:xfrm>
              <a:off x="951763" y="1236660"/>
              <a:ext cx="1320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TableR</a:t>
              </a:r>
              <a:endParaRPr lang="en-US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C83F05-312F-8A8A-CA6D-FB77AF3DE861}"/>
                </a:ext>
              </a:extLst>
            </p:cNvPr>
            <p:cNvGrpSpPr/>
            <p:nvPr/>
          </p:nvGrpSpPr>
          <p:grpSpPr>
            <a:xfrm>
              <a:off x="951763" y="1945222"/>
              <a:ext cx="1828799" cy="2717039"/>
              <a:chOff x="612397" y="913375"/>
              <a:chExt cx="1828799" cy="271703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8AD84C-0542-2113-4771-5D5A8F7D5A0D}"/>
                  </a:ext>
                </a:extLst>
              </p:cNvPr>
              <p:cNvSpPr txBox="1"/>
              <p:nvPr/>
            </p:nvSpPr>
            <p:spPr>
              <a:xfrm>
                <a:off x="612403" y="9133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C43A9B-F8A5-2A01-5974-E13C1D818D2F}"/>
                  </a:ext>
                </a:extLst>
              </p:cNvPr>
              <p:cNvSpPr txBox="1"/>
              <p:nvPr/>
            </p:nvSpPr>
            <p:spPr>
              <a:xfrm>
                <a:off x="612397" y="1252049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D50F97-05E2-7E88-D4D2-016D997E69DB}"/>
                  </a:ext>
                </a:extLst>
              </p:cNvPr>
              <p:cNvSpPr txBox="1"/>
              <p:nvPr/>
            </p:nvSpPr>
            <p:spPr>
              <a:xfrm>
                <a:off x="612397" y="15928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F0E55F-33C2-E14C-D2FC-8FB1CC7B4714}"/>
                  </a:ext>
                </a:extLst>
              </p:cNvPr>
              <p:cNvSpPr txBox="1"/>
              <p:nvPr/>
            </p:nvSpPr>
            <p:spPr>
              <a:xfrm>
                <a:off x="612399" y="19315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87360F-6CB6-189D-E083-56B36AB0234C}"/>
                  </a:ext>
                </a:extLst>
              </p:cNvPr>
              <p:cNvSpPr txBox="1"/>
              <p:nvPr/>
            </p:nvSpPr>
            <p:spPr>
              <a:xfrm>
                <a:off x="612397" y="2270218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13D4DA-BB86-AAEF-A30B-D681ECA46544}"/>
                  </a:ext>
                </a:extLst>
              </p:cNvPr>
              <p:cNvSpPr txBox="1"/>
              <p:nvPr/>
            </p:nvSpPr>
            <p:spPr>
              <a:xfrm>
                <a:off x="612399" y="2608877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A3472-61CA-BE6E-4984-499F776D3430}"/>
                  </a:ext>
                </a:extLst>
              </p:cNvPr>
              <p:cNvSpPr txBox="1"/>
              <p:nvPr/>
            </p:nvSpPr>
            <p:spPr>
              <a:xfrm>
                <a:off x="612397" y="2953199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Row-7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4662A9-C82B-F4CD-7019-7941325ABECE}"/>
                  </a:ext>
                </a:extLst>
              </p:cNvPr>
              <p:cNvSpPr txBox="1"/>
              <p:nvPr/>
            </p:nvSpPr>
            <p:spPr>
              <a:xfrm>
                <a:off x="612399" y="3291860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Row-8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6FDE65-433C-1C7A-EA29-4C4F55C79C5B}"/>
                </a:ext>
              </a:extLst>
            </p:cNvPr>
            <p:cNvGrpSpPr/>
            <p:nvPr/>
          </p:nvGrpSpPr>
          <p:grpSpPr>
            <a:xfrm>
              <a:off x="951763" y="4662261"/>
              <a:ext cx="1830185" cy="1352922"/>
              <a:chOff x="6096000" y="1590603"/>
              <a:chExt cx="1830185" cy="135292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27AB12-428D-48D1-E2DB-DE0DD3CE4745}"/>
                  </a:ext>
                </a:extLst>
              </p:cNvPr>
              <p:cNvSpPr txBox="1"/>
              <p:nvPr/>
            </p:nvSpPr>
            <p:spPr>
              <a:xfrm>
                <a:off x="6096004" y="159060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C63DBA-447A-AC44-7F20-763709068143}"/>
                  </a:ext>
                </a:extLst>
              </p:cNvPr>
              <p:cNvSpPr txBox="1"/>
              <p:nvPr/>
            </p:nvSpPr>
            <p:spPr>
              <a:xfrm>
                <a:off x="6096006" y="1929264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5A054B-2C28-19C9-65F3-C0C7D4F0B39B}"/>
                  </a:ext>
                </a:extLst>
              </p:cNvPr>
              <p:cNvSpPr txBox="1"/>
              <p:nvPr/>
            </p:nvSpPr>
            <p:spPr>
              <a:xfrm>
                <a:off x="6096000" y="226801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1CE70E-1286-9EC7-C706-A560FE4608CA}"/>
                  </a:ext>
                </a:extLst>
              </p:cNvPr>
              <p:cNvSpPr txBox="1"/>
              <p:nvPr/>
            </p:nvSpPr>
            <p:spPr>
              <a:xfrm>
                <a:off x="6097398" y="2604971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Row-12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06ADA2-278E-DE52-BB8B-D7569D74DCB6}"/>
              </a:ext>
            </a:extLst>
          </p:cNvPr>
          <p:cNvGrpSpPr/>
          <p:nvPr/>
        </p:nvGrpSpPr>
        <p:grpSpPr>
          <a:xfrm>
            <a:off x="3994190" y="1236660"/>
            <a:ext cx="1830185" cy="4778523"/>
            <a:chOff x="951763" y="1236660"/>
            <a:chExt cx="1830185" cy="47785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252403-F358-0FF2-933D-8963DDCEB277}"/>
                </a:ext>
              </a:extLst>
            </p:cNvPr>
            <p:cNvSpPr txBox="1"/>
            <p:nvPr/>
          </p:nvSpPr>
          <p:spPr>
            <a:xfrm>
              <a:off x="951763" y="1236660"/>
              <a:ext cx="1320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TableR</a:t>
              </a:r>
              <a:endParaRPr lang="en-US" sz="2800" b="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D65B9E-72C3-BC1E-2B3D-A87C4A819C9C}"/>
                </a:ext>
              </a:extLst>
            </p:cNvPr>
            <p:cNvGrpSpPr/>
            <p:nvPr/>
          </p:nvGrpSpPr>
          <p:grpSpPr>
            <a:xfrm>
              <a:off x="951763" y="1945222"/>
              <a:ext cx="1828799" cy="2717039"/>
              <a:chOff x="612397" y="913375"/>
              <a:chExt cx="1828799" cy="271703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A3D3-F2E6-04A3-D352-DD0F4364A48C}"/>
                  </a:ext>
                </a:extLst>
              </p:cNvPr>
              <p:cNvSpPr txBox="1"/>
              <p:nvPr/>
            </p:nvSpPr>
            <p:spPr>
              <a:xfrm>
                <a:off x="612403" y="9133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3B8BF6-F4BD-4B5F-0304-C8D8A62B1116}"/>
                  </a:ext>
                </a:extLst>
              </p:cNvPr>
              <p:cNvSpPr txBox="1"/>
              <p:nvPr/>
            </p:nvSpPr>
            <p:spPr>
              <a:xfrm>
                <a:off x="612397" y="1252049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55EB78-D6B6-75C9-A604-E576FA14A4A9}"/>
                  </a:ext>
                </a:extLst>
              </p:cNvPr>
              <p:cNvSpPr txBox="1"/>
              <p:nvPr/>
            </p:nvSpPr>
            <p:spPr>
              <a:xfrm>
                <a:off x="612397" y="15928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7111C6-7FB6-5943-813A-DC07B0C61065}"/>
                  </a:ext>
                </a:extLst>
              </p:cNvPr>
              <p:cNvSpPr txBox="1"/>
              <p:nvPr/>
            </p:nvSpPr>
            <p:spPr>
              <a:xfrm>
                <a:off x="612399" y="19315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C997EE-CF39-641B-2EEF-AC696DCAAC89}"/>
                  </a:ext>
                </a:extLst>
              </p:cNvPr>
              <p:cNvSpPr txBox="1"/>
              <p:nvPr/>
            </p:nvSpPr>
            <p:spPr>
              <a:xfrm>
                <a:off x="612397" y="2270218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38B15F-8CBB-8F67-B20F-DA59FD0BB2FA}"/>
                  </a:ext>
                </a:extLst>
              </p:cNvPr>
              <p:cNvSpPr txBox="1"/>
              <p:nvPr/>
            </p:nvSpPr>
            <p:spPr>
              <a:xfrm>
                <a:off x="612399" y="2608877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CBB3038-9A28-DE2B-914F-259166F57C62}"/>
                  </a:ext>
                </a:extLst>
              </p:cNvPr>
              <p:cNvSpPr txBox="1"/>
              <p:nvPr/>
            </p:nvSpPr>
            <p:spPr>
              <a:xfrm>
                <a:off x="612397" y="2953199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D4BD7D-0DC0-EEDA-13FE-46CE2280A61B}"/>
                  </a:ext>
                </a:extLst>
              </p:cNvPr>
              <p:cNvSpPr txBox="1"/>
              <p:nvPr/>
            </p:nvSpPr>
            <p:spPr>
              <a:xfrm>
                <a:off x="612399" y="3291860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Row-8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8870A3-E097-08CF-C9FB-D7DE98ADA7A8}"/>
                </a:ext>
              </a:extLst>
            </p:cNvPr>
            <p:cNvGrpSpPr/>
            <p:nvPr/>
          </p:nvGrpSpPr>
          <p:grpSpPr>
            <a:xfrm>
              <a:off x="951763" y="4662261"/>
              <a:ext cx="1830185" cy="1352922"/>
              <a:chOff x="6096000" y="1590603"/>
              <a:chExt cx="1830185" cy="135292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BB310F-4606-FF24-744B-C32E431B6B01}"/>
                  </a:ext>
                </a:extLst>
              </p:cNvPr>
              <p:cNvSpPr txBox="1"/>
              <p:nvPr/>
            </p:nvSpPr>
            <p:spPr>
              <a:xfrm>
                <a:off x="6096004" y="159060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Row-9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002076-3BDD-576C-665E-3C0951BBC4D6}"/>
                  </a:ext>
                </a:extLst>
              </p:cNvPr>
              <p:cNvSpPr txBox="1"/>
              <p:nvPr/>
            </p:nvSpPr>
            <p:spPr>
              <a:xfrm>
                <a:off x="6096006" y="1929264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E595C-D623-5D95-F83D-4B8A49610DD3}"/>
                  </a:ext>
                </a:extLst>
              </p:cNvPr>
              <p:cNvSpPr txBox="1"/>
              <p:nvPr/>
            </p:nvSpPr>
            <p:spPr>
              <a:xfrm>
                <a:off x="6096000" y="226801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B0F117-885F-106E-2446-0E1DFB613E76}"/>
                  </a:ext>
                </a:extLst>
              </p:cNvPr>
              <p:cNvSpPr txBox="1"/>
              <p:nvPr/>
            </p:nvSpPr>
            <p:spPr>
              <a:xfrm>
                <a:off x="6097398" y="2604971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Row-12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33EF7F7-353C-67BC-8512-F8A2B96C6570}"/>
              </a:ext>
            </a:extLst>
          </p:cNvPr>
          <p:cNvGrpSpPr/>
          <p:nvPr/>
        </p:nvGrpSpPr>
        <p:grpSpPr>
          <a:xfrm>
            <a:off x="6717646" y="1233321"/>
            <a:ext cx="1830185" cy="4778523"/>
            <a:chOff x="951763" y="1236660"/>
            <a:chExt cx="1830185" cy="477852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ECA735-57CC-5BE9-BD78-2A51D1283AC8}"/>
                </a:ext>
              </a:extLst>
            </p:cNvPr>
            <p:cNvSpPr txBox="1"/>
            <p:nvPr/>
          </p:nvSpPr>
          <p:spPr>
            <a:xfrm>
              <a:off x="951763" y="1236660"/>
              <a:ext cx="1320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TableR</a:t>
              </a:r>
              <a:endParaRPr lang="en-US" sz="2800" b="1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79F614-0249-C4F8-0C8D-4AD3FC456F8B}"/>
                </a:ext>
              </a:extLst>
            </p:cNvPr>
            <p:cNvGrpSpPr/>
            <p:nvPr/>
          </p:nvGrpSpPr>
          <p:grpSpPr>
            <a:xfrm>
              <a:off x="951763" y="1945222"/>
              <a:ext cx="1828799" cy="2717039"/>
              <a:chOff x="612397" y="913375"/>
              <a:chExt cx="1828799" cy="2717039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206EDC-4781-1583-B0B5-DBDF7CAAC78C}"/>
                  </a:ext>
                </a:extLst>
              </p:cNvPr>
              <p:cNvSpPr txBox="1"/>
              <p:nvPr/>
            </p:nvSpPr>
            <p:spPr>
              <a:xfrm>
                <a:off x="612403" y="9133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426B9BD-A0B0-3D44-CC6B-4B6AAE154CED}"/>
                  </a:ext>
                </a:extLst>
              </p:cNvPr>
              <p:cNvSpPr txBox="1"/>
              <p:nvPr/>
            </p:nvSpPr>
            <p:spPr>
              <a:xfrm>
                <a:off x="612397" y="1252049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FBB3374-8B0B-8B7B-353B-430975DBE344}"/>
                  </a:ext>
                </a:extLst>
              </p:cNvPr>
              <p:cNvSpPr txBox="1"/>
              <p:nvPr/>
            </p:nvSpPr>
            <p:spPr>
              <a:xfrm>
                <a:off x="612397" y="15928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DDC366-58BF-34FE-E12A-9B4767427FA3}"/>
                  </a:ext>
                </a:extLst>
              </p:cNvPr>
              <p:cNvSpPr txBox="1"/>
              <p:nvPr/>
            </p:nvSpPr>
            <p:spPr>
              <a:xfrm>
                <a:off x="612399" y="19315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Row-4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636A622-21B6-551A-67C2-A587C890B77B}"/>
                  </a:ext>
                </a:extLst>
              </p:cNvPr>
              <p:cNvSpPr txBox="1"/>
              <p:nvPr/>
            </p:nvSpPr>
            <p:spPr>
              <a:xfrm>
                <a:off x="612397" y="2270218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C26F06-75E9-C033-5565-03771EFD3BCB}"/>
                  </a:ext>
                </a:extLst>
              </p:cNvPr>
              <p:cNvSpPr txBox="1"/>
              <p:nvPr/>
            </p:nvSpPr>
            <p:spPr>
              <a:xfrm>
                <a:off x="612399" y="2608877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Row-6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DF79014-C0A5-CCAE-E703-6ADFB392808D}"/>
                  </a:ext>
                </a:extLst>
              </p:cNvPr>
              <p:cNvSpPr txBox="1"/>
              <p:nvPr/>
            </p:nvSpPr>
            <p:spPr>
              <a:xfrm>
                <a:off x="612397" y="2953199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Row-7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B5E9EA3-0E6E-3EDF-FCD0-6236E6E39371}"/>
                  </a:ext>
                </a:extLst>
              </p:cNvPr>
              <p:cNvSpPr txBox="1"/>
              <p:nvPr/>
            </p:nvSpPr>
            <p:spPr>
              <a:xfrm>
                <a:off x="612399" y="3291860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Row-8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4C9CB1C-7C79-1E0B-EA79-7F06D172F001}"/>
                </a:ext>
              </a:extLst>
            </p:cNvPr>
            <p:cNvGrpSpPr/>
            <p:nvPr/>
          </p:nvGrpSpPr>
          <p:grpSpPr>
            <a:xfrm>
              <a:off x="951763" y="4662261"/>
              <a:ext cx="1830185" cy="1352922"/>
              <a:chOff x="6096000" y="1590603"/>
              <a:chExt cx="1830185" cy="135292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BC7B00E-DAE3-4C5D-3EFD-AADF2EB472BF}"/>
                  </a:ext>
                </a:extLst>
              </p:cNvPr>
              <p:cNvSpPr txBox="1"/>
              <p:nvPr/>
            </p:nvSpPr>
            <p:spPr>
              <a:xfrm>
                <a:off x="6096004" y="159060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Row-9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D8A2FE3-12BF-6729-7701-D6843513E24B}"/>
                  </a:ext>
                </a:extLst>
              </p:cNvPr>
              <p:cNvSpPr txBox="1"/>
              <p:nvPr/>
            </p:nvSpPr>
            <p:spPr>
              <a:xfrm>
                <a:off x="6096006" y="1929264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F68F97-D8CF-076D-F081-DD002B433B17}"/>
                  </a:ext>
                </a:extLst>
              </p:cNvPr>
              <p:cNvSpPr txBox="1"/>
              <p:nvPr/>
            </p:nvSpPr>
            <p:spPr>
              <a:xfrm>
                <a:off x="6096000" y="226801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4D8859-7761-78BC-9385-E3495BAAFD72}"/>
                  </a:ext>
                </a:extLst>
              </p:cNvPr>
              <p:cNvSpPr txBox="1"/>
              <p:nvPr/>
            </p:nvSpPr>
            <p:spPr>
              <a:xfrm>
                <a:off x="6097398" y="2604971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Row-12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3E73D6F-3491-0990-87F0-8B02EA99C82E}"/>
              </a:ext>
            </a:extLst>
          </p:cNvPr>
          <p:cNvGrpSpPr/>
          <p:nvPr/>
        </p:nvGrpSpPr>
        <p:grpSpPr>
          <a:xfrm>
            <a:off x="9460993" y="1233321"/>
            <a:ext cx="1830185" cy="4778523"/>
            <a:chOff x="951763" y="1236660"/>
            <a:chExt cx="1830185" cy="477852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52B075-53AD-48F5-7FF9-4DD22C33876C}"/>
                </a:ext>
              </a:extLst>
            </p:cNvPr>
            <p:cNvSpPr txBox="1"/>
            <p:nvPr/>
          </p:nvSpPr>
          <p:spPr>
            <a:xfrm>
              <a:off x="951763" y="1236660"/>
              <a:ext cx="1320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TableR</a:t>
              </a:r>
              <a:endParaRPr lang="en-US" sz="2800" b="1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92C147C-5308-AC6C-3D93-EF9E3D848701}"/>
                </a:ext>
              </a:extLst>
            </p:cNvPr>
            <p:cNvGrpSpPr/>
            <p:nvPr/>
          </p:nvGrpSpPr>
          <p:grpSpPr>
            <a:xfrm>
              <a:off x="951763" y="1945222"/>
              <a:ext cx="1828799" cy="2717039"/>
              <a:chOff x="612397" y="913375"/>
              <a:chExt cx="1828799" cy="271703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239EF12-CBC9-430B-8BD6-FB4D6C535DB6}"/>
                  </a:ext>
                </a:extLst>
              </p:cNvPr>
              <p:cNvSpPr txBox="1"/>
              <p:nvPr/>
            </p:nvSpPr>
            <p:spPr>
              <a:xfrm>
                <a:off x="612403" y="9133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959392F-DFAA-6604-42D9-301D3622DC9D}"/>
                  </a:ext>
                </a:extLst>
              </p:cNvPr>
              <p:cNvSpPr txBox="1"/>
              <p:nvPr/>
            </p:nvSpPr>
            <p:spPr>
              <a:xfrm>
                <a:off x="612397" y="1252049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F4B31C6-1732-09F7-D660-2FE75D50ED12}"/>
                  </a:ext>
                </a:extLst>
              </p:cNvPr>
              <p:cNvSpPr txBox="1"/>
              <p:nvPr/>
            </p:nvSpPr>
            <p:spPr>
              <a:xfrm>
                <a:off x="612397" y="15928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Row-3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3CDA692-501E-6FF5-D897-A1ED75740D74}"/>
                  </a:ext>
                </a:extLst>
              </p:cNvPr>
              <p:cNvSpPr txBox="1"/>
              <p:nvPr/>
            </p:nvSpPr>
            <p:spPr>
              <a:xfrm>
                <a:off x="612399" y="19315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Row-4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9DABDA-4D4C-FC03-4F4F-05CDB72DD693}"/>
                  </a:ext>
                </a:extLst>
              </p:cNvPr>
              <p:cNvSpPr txBox="1"/>
              <p:nvPr/>
            </p:nvSpPr>
            <p:spPr>
              <a:xfrm>
                <a:off x="612397" y="2270218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FE0B07-2E71-4DEC-0F07-91DBD5B5B3CA}"/>
                  </a:ext>
                </a:extLst>
              </p:cNvPr>
              <p:cNvSpPr txBox="1"/>
              <p:nvPr/>
            </p:nvSpPr>
            <p:spPr>
              <a:xfrm>
                <a:off x="612399" y="2608877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8B73DD-CCCC-48B9-BD60-EE5DADAB8A43}"/>
                  </a:ext>
                </a:extLst>
              </p:cNvPr>
              <p:cNvSpPr txBox="1"/>
              <p:nvPr/>
            </p:nvSpPr>
            <p:spPr>
              <a:xfrm>
                <a:off x="612397" y="2953199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9D35174-96B7-432D-E231-D39E38048B73}"/>
                  </a:ext>
                </a:extLst>
              </p:cNvPr>
              <p:cNvSpPr txBox="1"/>
              <p:nvPr/>
            </p:nvSpPr>
            <p:spPr>
              <a:xfrm>
                <a:off x="612399" y="3291860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Row-8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C9DA5A-EF6F-5516-6AC1-0526185F5AE5}"/>
                </a:ext>
              </a:extLst>
            </p:cNvPr>
            <p:cNvGrpSpPr/>
            <p:nvPr/>
          </p:nvGrpSpPr>
          <p:grpSpPr>
            <a:xfrm>
              <a:off x="951763" y="4662261"/>
              <a:ext cx="1830185" cy="1352922"/>
              <a:chOff x="6096000" y="1590603"/>
              <a:chExt cx="1830185" cy="135292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589A08-2BB1-34B6-CD5F-6C508AD69481}"/>
                  </a:ext>
                </a:extLst>
              </p:cNvPr>
              <p:cNvSpPr txBox="1"/>
              <p:nvPr/>
            </p:nvSpPr>
            <p:spPr>
              <a:xfrm>
                <a:off x="6096004" y="159060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Row-9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B8FBE3-D3F0-F2DB-FF9A-8C1B5E078D3D}"/>
                  </a:ext>
                </a:extLst>
              </p:cNvPr>
              <p:cNvSpPr txBox="1"/>
              <p:nvPr/>
            </p:nvSpPr>
            <p:spPr>
              <a:xfrm>
                <a:off x="6096006" y="1929264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Row-10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1366FE-76A0-3BAB-C0C6-3E3EB09DF9C0}"/>
                  </a:ext>
                </a:extLst>
              </p:cNvPr>
              <p:cNvSpPr txBox="1"/>
              <p:nvPr/>
            </p:nvSpPr>
            <p:spPr>
              <a:xfrm>
                <a:off x="6096000" y="2268013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6C4E0F-AD27-E644-4892-F9A3391A7175}"/>
                  </a:ext>
                </a:extLst>
              </p:cNvPr>
              <p:cNvSpPr txBox="1"/>
              <p:nvPr/>
            </p:nvSpPr>
            <p:spPr>
              <a:xfrm>
                <a:off x="6097398" y="2604971"/>
                <a:ext cx="1828787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Row-12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1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32F4D0-066D-CDEF-CC83-3BBEA6A14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696F5-FA0C-D3B9-5240-736AF32D0A3D}"/>
              </a:ext>
            </a:extLst>
          </p:cNvPr>
          <p:cNvGrpSpPr/>
          <p:nvPr/>
        </p:nvGrpSpPr>
        <p:grpSpPr>
          <a:xfrm>
            <a:off x="599425" y="813561"/>
            <a:ext cx="1828799" cy="3073811"/>
            <a:chOff x="951763" y="1249789"/>
            <a:chExt cx="1828799" cy="30738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BE2E71-FD92-A5F3-29B0-11F2ADC07559}"/>
                </a:ext>
              </a:extLst>
            </p:cNvPr>
            <p:cNvSpPr txBox="1"/>
            <p:nvPr/>
          </p:nvSpPr>
          <p:spPr>
            <a:xfrm>
              <a:off x="1339130" y="1249789"/>
              <a:ext cx="1009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Dir-1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54760-E7A4-9802-AAD1-0CF81881B12E}"/>
                </a:ext>
              </a:extLst>
            </p:cNvPr>
            <p:cNvGrpSpPr/>
            <p:nvPr/>
          </p:nvGrpSpPr>
          <p:grpSpPr>
            <a:xfrm>
              <a:off x="951763" y="1945222"/>
              <a:ext cx="1828799" cy="2378378"/>
              <a:chOff x="612397" y="913375"/>
              <a:chExt cx="1828799" cy="237837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DFB35-DA4A-1C90-DD12-BCB499F0AB9F}"/>
                  </a:ext>
                </a:extLst>
              </p:cNvPr>
              <p:cNvSpPr txBox="1"/>
              <p:nvPr/>
            </p:nvSpPr>
            <p:spPr>
              <a:xfrm>
                <a:off x="612403" y="9133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object_id</a:t>
                </a:r>
                <a:endParaRPr lang="en-US" sz="1600" b="1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174A8B-94A5-82D6-254B-521A3378ACFD}"/>
                  </a:ext>
                </a:extLst>
              </p:cNvPr>
              <p:cNvSpPr txBox="1"/>
              <p:nvPr/>
            </p:nvSpPr>
            <p:spPr>
              <a:xfrm>
                <a:off x="612397" y="1252049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BBB91C-EA3E-99EA-CE95-38698FD640C1}"/>
                  </a:ext>
                </a:extLst>
              </p:cNvPr>
              <p:cNvSpPr txBox="1"/>
              <p:nvPr/>
            </p:nvSpPr>
            <p:spPr>
              <a:xfrm>
                <a:off x="612397" y="15928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48EC8B-2CD9-D1F0-164B-DDD485A1889B}"/>
                  </a:ext>
                </a:extLst>
              </p:cNvPr>
              <p:cNvSpPr txBox="1"/>
              <p:nvPr/>
            </p:nvSpPr>
            <p:spPr>
              <a:xfrm>
                <a:off x="612399" y="19315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2556B-E926-0774-8FCA-728F4017BD1C}"/>
                  </a:ext>
                </a:extLst>
              </p:cNvPr>
              <p:cNvSpPr txBox="1"/>
              <p:nvPr/>
            </p:nvSpPr>
            <p:spPr>
              <a:xfrm>
                <a:off x="612397" y="2270218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5ED210-390F-A025-90AF-1D7FBB14AF7A}"/>
                  </a:ext>
                </a:extLst>
              </p:cNvPr>
              <p:cNvSpPr txBox="1"/>
              <p:nvPr/>
            </p:nvSpPr>
            <p:spPr>
              <a:xfrm>
                <a:off x="612399" y="2608877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5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D1BD38-2AB7-6FC4-9CD2-D077386825B6}"/>
                  </a:ext>
                </a:extLst>
              </p:cNvPr>
              <p:cNvSpPr txBox="1"/>
              <p:nvPr/>
            </p:nvSpPr>
            <p:spPr>
              <a:xfrm>
                <a:off x="612397" y="2953199"/>
                <a:ext cx="1828791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6</a:t>
                </a:r>
              </a:p>
            </p:txBody>
          </p: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3750C3-624C-D505-0BB0-594D0E587925}"/>
              </a:ext>
            </a:extLst>
          </p:cNvPr>
          <p:cNvCxnSpPr>
            <a:cxnSpLocks/>
          </p:cNvCxnSpPr>
          <p:nvPr/>
        </p:nvCxnSpPr>
        <p:spPr>
          <a:xfrm flipH="1">
            <a:off x="2525086" y="1693971"/>
            <a:ext cx="939567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ACC8EF8-FFDF-3A8C-7CC9-0FF0269F056C}"/>
              </a:ext>
            </a:extLst>
          </p:cNvPr>
          <p:cNvGrpSpPr/>
          <p:nvPr/>
        </p:nvGrpSpPr>
        <p:grpSpPr>
          <a:xfrm>
            <a:off x="3639773" y="855400"/>
            <a:ext cx="1834056" cy="2021079"/>
            <a:chOff x="9287278" y="1289140"/>
            <a:chExt cx="1834056" cy="20210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12A06F-90EE-B830-1A5E-2130CAA70B14}"/>
                </a:ext>
              </a:extLst>
            </p:cNvPr>
            <p:cNvGrpSpPr/>
            <p:nvPr/>
          </p:nvGrpSpPr>
          <p:grpSpPr>
            <a:xfrm>
              <a:off x="9291143" y="1960859"/>
              <a:ext cx="1828799" cy="677228"/>
              <a:chOff x="3351392" y="923162"/>
              <a:chExt cx="1828799" cy="6772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3AD3D2-6F9D-AE2B-9C68-193B82F878E1}"/>
                  </a:ext>
                </a:extLst>
              </p:cNvPr>
              <p:cNvSpPr txBox="1"/>
              <p:nvPr/>
            </p:nvSpPr>
            <p:spPr>
              <a:xfrm>
                <a:off x="3351398" y="923162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</a:rPr>
                  <a:t>dir1_object_id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824235-19FC-7785-BAD5-E133BD7C4A87}"/>
                  </a:ext>
                </a:extLst>
              </p:cNvPr>
              <p:cNvSpPr txBox="1"/>
              <p:nvPr/>
            </p:nvSpPr>
            <p:spPr>
              <a:xfrm>
                <a:off x="3351392" y="12618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0C9B6B-02E4-6DF7-D9E8-2990261853D3}"/>
                </a:ext>
              </a:extLst>
            </p:cNvPr>
            <p:cNvSpPr txBox="1"/>
            <p:nvPr/>
          </p:nvSpPr>
          <p:spPr>
            <a:xfrm>
              <a:off x="9534425" y="1289140"/>
              <a:ext cx="1473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Dep-1-1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3A0407-A16D-A9EF-6C29-4842A70434D7}"/>
                </a:ext>
              </a:extLst>
            </p:cNvPr>
            <p:cNvSpPr txBox="1"/>
            <p:nvPr/>
          </p:nvSpPr>
          <p:spPr>
            <a:xfrm>
              <a:off x="9292541" y="2636491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3289DE-C88C-4E92-11B4-DE119487B95B}"/>
                </a:ext>
              </a:extLst>
            </p:cNvPr>
            <p:cNvSpPr txBox="1"/>
            <p:nvPr/>
          </p:nvSpPr>
          <p:spPr>
            <a:xfrm>
              <a:off x="9287278" y="2971665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9D82AF-0884-73B1-5106-E3478A1064FC}"/>
              </a:ext>
            </a:extLst>
          </p:cNvPr>
          <p:cNvGrpSpPr/>
          <p:nvPr/>
        </p:nvGrpSpPr>
        <p:grpSpPr>
          <a:xfrm>
            <a:off x="9937770" y="733320"/>
            <a:ext cx="1828799" cy="2403959"/>
            <a:chOff x="951763" y="1236660"/>
            <a:chExt cx="1828799" cy="24039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81D664-378E-75E0-E379-E1B3D8154513}"/>
                </a:ext>
              </a:extLst>
            </p:cNvPr>
            <p:cNvSpPr txBox="1"/>
            <p:nvPr/>
          </p:nvSpPr>
          <p:spPr>
            <a:xfrm>
              <a:off x="1361227" y="1236660"/>
              <a:ext cx="1009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Dir-2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A952DA3-2EDF-7DA8-CF3B-D18526756BE4}"/>
                </a:ext>
              </a:extLst>
            </p:cNvPr>
            <p:cNvGrpSpPr/>
            <p:nvPr/>
          </p:nvGrpSpPr>
          <p:grpSpPr>
            <a:xfrm>
              <a:off x="951763" y="1945222"/>
              <a:ext cx="1828799" cy="1695397"/>
              <a:chOff x="612397" y="913375"/>
              <a:chExt cx="1828799" cy="169539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705BC8-DBFA-3CBB-AEC2-E1AE71E5FE7A}"/>
                  </a:ext>
                </a:extLst>
              </p:cNvPr>
              <p:cNvSpPr txBox="1"/>
              <p:nvPr/>
            </p:nvSpPr>
            <p:spPr>
              <a:xfrm>
                <a:off x="612403" y="9133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object_id</a:t>
                </a:r>
                <a:endParaRPr lang="en-US" sz="16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1852B7-D3B6-AA4E-FEC0-31001277E3D0}"/>
                  </a:ext>
                </a:extLst>
              </p:cNvPr>
              <p:cNvSpPr txBox="1"/>
              <p:nvPr/>
            </p:nvSpPr>
            <p:spPr>
              <a:xfrm>
                <a:off x="612397" y="1252049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2F4FC3-9F40-0880-9B7D-66A03793D90D}"/>
                  </a:ext>
                </a:extLst>
              </p:cNvPr>
              <p:cNvSpPr txBox="1"/>
              <p:nvPr/>
            </p:nvSpPr>
            <p:spPr>
              <a:xfrm>
                <a:off x="612397" y="1592875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201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5BD71B-30A2-2935-5D91-7873AF36D457}"/>
                  </a:ext>
                </a:extLst>
              </p:cNvPr>
              <p:cNvSpPr txBox="1"/>
              <p:nvPr/>
            </p:nvSpPr>
            <p:spPr>
              <a:xfrm>
                <a:off x="612399" y="19315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202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500883-9386-8762-4752-EAB2929EC404}"/>
                  </a:ext>
                </a:extLst>
              </p:cNvPr>
              <p:cNvSpPr txBox="1"/>
              <p:nvPr/>
            </p:nvSpPr>
            <p:spPr>
              <a:xfrm>
                <a:off x="612397" y="2270218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203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D42409A-E52C-4DCD-A51B-B77FEF54EEEF}"/>
              </a:ext>
            </a:extLst>
          </p:cNvPr>
          <p:cNvGrpSpPr/>
          <p:nvPr/>
        </p:nvGrpSpPr>
        <p:grpSpPr>
          <a:xfrm>
            <a:off x="6961973" y="807673"/>
            <a:ext cx="1834056" cy="2019819"/>
            <a:chOff x="9287278" y="1290400"/>
            <a:chExt cx="1834056" cy="20198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3DE0628-CACE-923A-3E2F-2404D384EAB7}"/>
                </a:ext>
              </a:extLst>
            </p:cNvPr>
            <p:cNvGrpSpPr/>
            <p:nvPr/>
          </p:nvGrpSpPr>
          <p:grpSpPr>
            <a:xfrm>
              <a:off x="9291143" y="1960859"/>
              <a:ext cx="1828799" cy="677228"/>
              <a:chOff x="3351392" y="923162"/>
              <a:chExt cx="1828799" cy="677228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A5AA97C-3874-D141-16F4-4C7A7D5BA13E}"/>
                  </a:ext>
                </a:extLst>
              </p:cNvPr>
              <p:cNvSpPr txBox="1"/>
              <p:nvPr/>
            </p:nvSpPr>
            <p:spPr>
              <a:xfrm>
                <a:off x="3351398" y="923162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dir2_object_id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F3D027-6670-C3D9-F236-01C10362B9CA}"/>
                  </a:ext>
                </a:extLst>
              </p:cNvPr>
              <p:cNvSpPr txBox="1"/>
              <p:nvPr/>
            </p:nvSpPr>
            <p:spPr>
              <a:xfrm>
                <a:off x="3351392" y="1261836"/>
                <a:ext cx="1828793" cy="33855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201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548835-07F4-70BE-F37D-1B44E8396B2F}"/>
                </a:ext>
              </a:extLst>
            </p:cNvPr>
            <p:cNvSpPr txBox="1"/>
            <p:nvPr/>
          </p:nvSpPr>
          <p:spPr>
            <a:xfrm>
              <a:off x="9464850" y="1290400"/>
              <a:ext cx="1473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Dep-2-1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8BCCDE-E4A1-3FB9-30F6-D8DC0D8BB409}"/>
                </a:ext>
              </a:extLst>
            </p:cNvPr>
            <p:cNvSpPr txBox="1"/>
            <p:nvPr/>
          </p:nvSpPr>
          <p:spPr>
            <a:xfrm>
              <a:off x="9292541" y="2636491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203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D93E00B-0D86-5BB0-FCE3-8075AE7B4EC2}"/>
                </a:ext>
              </a:extLst>
            </p:cNvPr>
            <p:cNvSpPr txBox="1"/>
            <p:nvPr/>
          </p:nvSpPr>
          <p:spPr>
            <a:xfrm>
              <a:off x="9287278" y="2971665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203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5DC4BD2-884D-6E93-81CA-16D17A6ABE8D}"/>
              </a:ext>
            </a:extLst>
          </p:cNvPr>
          <p:cNvCxnSpPr>
            <a:cxnSpLocks/>
          </p:cNvCxnSpPr>
          <p:nvPr/>
        </p:nvCxnSpPr>
        <p:spPr>
          <a:xfrm>
            <a:off x="8964647" y="1637810"/>
            <a:ext cx="83889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A0593D0-6A68-9A32-0504-F7B84095B924}"/>
              </a:ext>
            </a:extLst>
          </p:cNvPr>
          <p:cNvGrpSpPr/>
          <p:nvPr/>
        </p:nvGrpSpPr>
        <p:grpSpPr>
          <a:xfrm>
            <a:off x="4375716" y="4958162"/>
            <a:ext cx="1828799" cy="677228"/>
            <a:chOff x="3351392" y="923162"/>
            <a:chExt cx="1828799" cy="67722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34503B-D4A4-DC0B-D775-92BF9DAC505C}"/>
                </a:ext>
              </a:extLst>
            </p:cNvPr>
            <p:cNvSpPr txBox="1"/>
            <p:nvPr/>
          </p:nvSpPr>
          <p:spPr>
            <a:xfrm>
              <a:off x="3351398" y="923162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dir1_object_id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7E0B46-AE75-87AD-A1B8-5CDB73DB33E8}"/>
                </a:ext>
              </a:extLst>
            </p:cNvPr>
            <p:cNvSpPr txBox="1"/>
            <p:nvPr/>
          </p:nvSpPr>
          <p:spPr>
            <a:xfrm>
              <a:off x="3351392" y="1261836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1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CFD13F9-5D73-7DCE-939D-E8B74F108A64}"/>
              </a:ext>
            </a:extLst>
          </p:cNvPr>
          <p:cNvSpPr txBox="1"/>
          <p:nvPr/>
        </p:nvSpPr>
        <p:spPr>
          <a:xfrm>
            <a:off x="5286247" y="4222909"/>
            <a:ext cx="182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3"/>
                </a:solidFill>
              </a:rPr>
              <a:t>RefMatch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E37D0-1ED4-771B-DA85-0A902E47A48E}"/>
              </a:ext>
            </a:extLst>
          </p:cNvPr>
          <p:cNvSpPr txBox="1"/>
          <p:nvPr/>
        </p:nvSpPr>
        <p:spPr>
          <a:xfrm>
            <a:off x="4377114" y="5633794"/>
            <a:ext cx="1828793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C3241-B576-19D1-FC63-CFC8192B575C}"/>
              </a:ext>
            </a:extLst>
          </p:cNvPr>
          <p:cNvSpPr txBox="1"/>
          <p:nvPr/>
        </p:nvSpPr>
        <p:spPr>
          <a:xfrm>
            <a:off x="4371851" y="5968968"/>
            <a:ext cx="1828793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4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09C4DD-BFFB-7C76-7D89-61741D7AC2CF}"/>
              </a:ext>
            </a:extLst>
          </p:cNvPr>
          <p:cNvGrpSpPr/>
          <p:nvPr/>
        </p:nvGrpSpPr>
        <p:grpSpPr>
          <a:xfrm>
            <a:off x="6211170" y="4953035"/>
            <a:ext cx="1828799" cy="677228"/>
            <a:chOff x="3351392" y="923162"/>
            <a:chExt cx="1828799" cy="6772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DB5A626-F447-F162-99C1-2B56B0EDD59D}"/>
                </a:ext>
              </a:extLst>
            </p:cNvPr>
            <p:cNvSpPr txBox="1"/>
            <p:nvPr/>
          </p:nvSpPr>
          <p:spPr>
            <a:xfrm>
              <a:off x="3351398" y="923162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dir2_object_id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089FD3-28DB-8C61-5F43-9DD120857C4F}"/>
                </a:ext>
              </a:extLst>
            </p:cNvPr>
            <p:cNvSpPr txBox="1"/>
            <p:nvPr/>
          </p:nvSpPr>
          <p:spPr>
            <a:xfrm>
              <a:off x="3351392" y="1261836"/>
              <a:ext cx="1828793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</a:rPr>
                <a:t>200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AA8C618-74B8-C012-684A-26999C416500}"/>
              </a:ext>
            </a:extLst>
          </p:cNvPr>
          <p:cNvSpPr txBox="1"/>
          <p:nvPr/>
        </p:nvSpPr>
        <p:spPr>
          <a:xfrm>
            <a:off x="6212568" y="5628667"/>
            <a:ext cx="1828793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201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47E291-D9F3-6C06-C31E-0CB032EA02D0}"/>
              </a:ext>
            </a:extLst>
          </p:cNvPr>
          <p:cNvSpPr txBox="1"/>
          <p:nvPr/>
        </p:nvSpPr>
        <p:spPr>
          <a:xfrm>
            <a:off x="6207305" y="5963841"/>
            <a:ext cx="1828793" cy="33855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203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2B10A9-FDA4-4EE5-228B-76EAC1AC04E7}"/>
              </a:ext>
            </a:extLst>
          </p:cNvPr>
          <p:cNvCxnSpPr>
            <a:cxnSpLocks/>
          </p:cNvCxnSpPr>
          <p:nvPr/>
        </p:nvCxnSpPr>
        <p:spPr>
          <a:xfrm flipV="1">
            <a:off x="8134718" y="1865673"/>
            <a:ext cx="1668828" cy="3267215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C4A17E-89FC-9C40-403E-6812623564C3}"/>
              </a:ext>
            </a:extLst>
          </p:cNvPr>
          <p:cNvCxnSpPr>
            <a:cxnSpLocks/>
          </p:cNvCxnSpPr>
          <p:nvPr/>
        </p:nvCxnSpPr>
        <p:spPr>
          <a:xfrm flipH="1" flipV="1">
            <a:off x="2567722" y="1865673"/>
            <a:ext cx="1698841" cy="32566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7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11260</TotalTime>
  <Words>156</Words>
  <Application>Microsoft Macintosh PowerPoint</Application>
  <PresentationFormat>Widescreen</PresentationFormat>
  <Paragraphs>123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Gaponenko</dc:creator>
  <cp:lastModifiedBy>Igor Gaponenko</cp:lastModifiedBy>
  <cp:revision>2</cp:revision>
  <dcterms:created xsi:type="dcterms:W3CDTF">2024-10-10T01:34:38Z</dcterms:created>
  <dcterms:modified xsi:type="dcterms:W3CDTF">2024-10-19T01:03:20Z</dcterms:modified>
</cp:coreProperties>
</file>