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951BE-E162-FE43-8F73-16AE8EEB6339}" v="11" dt="2024-10-23T02:08:1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719"/>
  </p:normalViewPr>
  <p:slideViewPr>
    <p:cSldViewPr snapToGrid="0" showGuides="1">
      <p:cViewPr varScale="1">
        <p:scale>
          <a:sx n="151" d="100"/>
          <a:sy n="151" d="100"/>
        </p:scale>
        <p:origin x="208" y="200"/>
      </p:cViewPr>
      <p:guideLst>
        <p:guide orient="horz" pos="2712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Gaponenko" userId="51e3f64d2e643644" providerId="LiveId" clId="{DE6951BE-E162-FE43-8F73-16AE8EEB6339}"/>
    <pc:docChg chg="undo custSel addSld modSld">
      <pc:chgData name="Igor Gaponenko" userId="51e3f64d2e643644" providerId="LiveId" clId="{DE6951BE-E162-FE43-8F73-16AE8EEB6339}" dt="2024-10-23T02:09:11.543" v="113" actId="1076"/>
      <pc:docMkLst>
        <pc:docMk/>
      </pc:docMkLst>
      <pc:sldChg chg="modSp mod">
        <pc:chgData name="Igor Gaponenko" userId="51e3f64d2e643644" providerId="LiveId" clId="{DE6951BE-E162-FE43-8F73-16AE8EEB6339}" dt="2024-10-23T01:39:09.806" v="55" actId="20577"/>
        <pc:sldMkLst>
          <pc:docMk/>
          <pc:sldMk cId="481047424" sldId="256"/>
        </pc:sldMkLst>
        <pc:spChg chg="mod">
          <ac:chgData name="Igor Gaponenko" userId="51e3f64d2e643644" providerId="LiveId" clId="{DE6951BE-E162-FE43-8F73-16AE8EEB6339}" dt="2024-10-23T01:37:55.890" v="36" actId="20577"/>
          <ac:spMkLst>
            <pc:docMk/>
            <pc:sldMk cId="481047424" sldId="256"/>
            <ac:spMk id="2" creationId="{A68A3970-B9A4-7C2B-FE5E-9317BB2D2C34}"/>
          </ac:spMkLst>
        </pc:spChg>
        <pc:spChg chg="mod">
          <ac:chgData name="Igor Gaponenko" userId="51e3f64d2e643644" providerId="LiveId" clId="{DE6951BE-E162-FE43-8F73-16AE8EEB6339}" dt="2024-10-23T01:39:09.806" v="55" actId="20577"/>
          <ac:spMkLst>
            <pc:docMk/>
            <pc:sldMk cId="481047424" sldId="256"/>
            <ac:spMk id="3" creationId="{A443010A-C9D2-E9C2-0954-2CCA59B8165B}"/>
          </ac:spMkLst>
        </pc:spChg>
      </pc:sldChg>
      <pc:sldChg chg="addSp delSp modSp add mod">
        <pc:chgData name="Igor Gaponenko" userId="51e3f64d2e643644" providerId="LiveId" clId="{DE6951BE-E162-FE43-8F73-16AE8EEB6339}" dt="2024-10-23T01:38:47.788" v="54" actId="1076"/>
        <pc:sldMkLst>
          <pc:docMk/>
          <pc:sldMk cId="2405960164" sldId="257"/>
        </pc:sldMkLst>
        <pc:spChg chg="mod">
          <ac:chgData name="Igor Gaponenko" userId="51e3f64d2e643644" providerId="LiveId" clId="{DE6951BE-E162-FE43-8F73-16AE8EEB6339}" dt="2024-10-23T01:38:14.581" v="42" actId="20577"/>
          <ac:spMkLst>
            <pc:docMk/>
            <pc:sldMk cId="2405960164" sldId="257"/>
            <ac:spMk id="2" creationId="{847A726A-5497-F825-4580-B96925FAB9FF}"/>
          </ac:spMkLst>
        </pc:spChg>
        <pc:spChg chg="mod">
          <ac:chgData name="Igor Gaponenko" userId="51e3f64d2e643644" providerId="LiveId" clId="{DE6951BE-E162-FE43-8F73-16AE8EEB6339}" dt="2024-10-23T01:37:47.372" v="33" actId="20577"/>
          <ac:spMkLst>
            <pc:docMk/>
            <pc:sldMk cId="2405960164" sldId="257"/>
            <ac:spMk id="3" creationId="{F71767BE-7548-2C00-B988-9F47099F9A03}"/>
          </ac:spMkLst>
        </pc:spChg>
        <pc:spChg chg="add mod">
          <ac:chgData name="Igor Gaponenko" userId="51e3f64d2e643644" providerId="LiveId" clId="{DE6951BE-E162-FE43-8F73-16AE8EEB6339}" dt="2024-10-23T01:38:17.995" v="45" actId="20577"/>
          <ac:spMkLst>
            <pc:docMk/>
            <pc:sldMk cId="2405960164" sldId="257"/>
            <ac:spMk id="7" creationId="{53EB82CA-4397-E57F-945A-CAA0163801DB}"/>
          </ac:spMkLst>
        </pc:spChg>
        <pc:spChg chg="add del mod">
          <ac:chgData name="Igor Gaponenko" userId="51e3f64d2e643644" providerId="LiveId" clId="{DE6951BE-E162-FE43-8F73-16AE8EEB6339}" dt="2024-10-23T01:38:23.478" v="50" actId="20577"/>
          <ac:spMkLst>
            <pc:docMk/>
            <pc:sldMk cId="2405960164" sldId="257"/>
            <ac:spMk id="13" creationId="{3BF7FBE6-BA99-96AE-BAFF-24D12D03B3CD}"/>
          </ac:spMkLst>
        </pc:spChg>
        <pc:spChg chg="add mod">
          <ac:chgData name="Igor Gaponenko" userId="51e3f64d2e643644" providerId="LiveId" clId="{DE6951BE-E162-FE43-8F73-16AE8EEB6339}" dt="2024-10-23T01:38:36.720" v="52" actId="1076"/>
          <ac:spMkLst>
            <pc:docMk/>
            <pc:sldMk cId="2405960164" sldId="257"/>
            <ac:spMk id="14" creationId="{96FCC1EE-ECAA-413B-869E-9D17F59E4677}"/>
          </ac:spMkLst>
        </pc:spChg>
        <pc:spChg chg="add mod">
          <ac:chgData name="Igor Gaponenko" userId="51e3f64d2e643644" providerId="LiveId" clId="{DE6951BE-E162-FE43-8F73-16AE8EEB6339}" dt="2024-10-23T01:38:47.788" v="54" actId="1076"/>
          <ac:spMkLst>
            <pc:docMk/>
            <pc:sldMk cId="2405960164" sldId="257"/>
            <ac:spMk id="15" creationId="{1378F589-38D4-165A-DAA6-21000F3B70B9}"/>
          </ac:spMkLst>
        </pc:spChg>
      </pc:sldChg>
      <pc:sldChg chg="addSp delSp modSp add mod">
        <pc:chgData name="Igor Gaponenko" userId="51e3f64d2e643644" providerId="LiveId" clId="{DE6951BE-E162-FE43-8F73-16AE8EEB6339}" dt="2024-10-23T02:09:11.543" v="113" actId="1076"/>
        <pc:sldMkLst>
          <pc:docMk/>
          <pc:sldMk cId="2495240064" sldId="258"/>
        </pc:sldMkLst>
        <pc:spChg chg="mod">
          <ac:chgData name="Igor Gaponenko" userId="51e3f64d2e643644" providerId="LiveId" clId="{DE6951BE-E162-FE43-8F73-16AE8EEB6339}" dt="2024-10-23T02:06:47.493" v="77" actId="164"/>
          <ac:spMkLst>
            <pc:docMk/>
            <pc:sldMk cId="2495240064" sldId="258"/>
            <ac:spMk id="2" creationId="{AFF6AD95-8E94-FC20-F40B-4458FE7301C0}"/>
          </ac:spMkLst>
        </pc:spChg>
        <pc:spChg chg="mod">
          <ac:chgData name="Igor Gaponenko" userId="51e3f64d2e643644" providerId="LiveId" clId="{DE6951BE-E162-FE43-8F73-16AE8EEB6339}" dt="2024-10-23T02:06:47.493" v="77" actId="164"/>
          <ac:spMkLst>
            <pc:docMk/>
            <pc:sldMk cId="2495240064" sldId="258"/>
            <ac:spMk id="3" creationId="{8B6585FC-342A-0588-21D8-B4A3F7F5E896}"/>
          </ac:spMkLst>
        </pc:spChg>
        <pc:spChg chg="mod topLvl">
          <ac:chgData name="Igor Gaponenko" userId="51e3f64d2e643644" providerId="LiveId" clId="{DE6951BE-E162-FE43-8F73-16AE8EEB6339}" dt="2024-10-23T02:06:47.493" v="77" actId="164"/>
          <ac:spMkLst>
            <pc:docMk/>
            <pc:sldMk cId="2495240064" sldId="258"/>
            <ac:spMk id="4" creationId="{1EDAC674-3938-ED2F-1419-DF528811BB4C}"/>
          </ac:spMkLst>
        </pc:spChg>
        <pc:spChg chg="mod topLvl">
          <ac:chgData name="Igor Gaponenko" userId="51e3f64d2e643644" providerId="LiveId" clId="{DE6951BE-E162-FE43-8F73-16AE8EEB6339}" dt="2024-10-23T02:06:47.493" v="77" actId="164"/>
          <ac:spMkLst>
            <pc:docMk/>
            <pc:sldMk cId="2495240064" sldId="258"/>
            <ac:spMk id="5" creationId="{AD087708-E5FB-E0ED-E9F8-D7F4A069AF87}"/>
          </ac:spMkLst>
        </pc:spChg>
        <pc:spChg chg="del mod topLvl">
          <ac:chgData name="Igor Gaponenko" userId="51e3f64d2e643644" providerId="LiveId" clId="{DE6951BE-E162-FE43-8F73-16AE8EEB6339}" dt="2024-10-23T02:04:42.329" v="59" actId="478"/>
          <ac:spMkLst>
            <pc:docMk/>
            <pc:sldMk cId="2495240064" sldId="258"/>
            <ac:spMk id="6" creationId="{4C5E6D32-5C27-B05D-F4BD-4B25BC626A56}"/>
          </ac:spMkLst>
        </pc:spChg>
        <pc:spChg chg="del">
          <ac:chgData name="Igor Gaponenko" userId="51e3f64d2e643644" providerId="LiveId" clId="{DE6951BE-E162-FE43-8F73-16AE8EEB6339}" dt="2024-10-23T02:04:25.859" v="57" actId="478"/>
          <ac:spMkLst>
            <pc:docMk/>
            <pc:sldMk cId="2495240064" sldId="258"/>
            <ac:spMk id="7" creationId="{82051A9B-A16A-23CC-C91B-BF419ADBCEE5}"/>
          </ac:spMkLst>
        </pc:spChg>
        <pc:spChg chg="del mod topLvl">
          <ac:chgData name="Igor Gaponenko" userId="51e3f64d2e643644" providerId="LiveId" clId="{DE6951BE-E162-FE43-8F73-16AE8EEB6339}" dt="2024-10-23T02:05:22.086" v="66" actId="478"/>
          <ac:spMkLst>
            <pc:docMk/>
            <pc:sldMk cId="2495240064" sldId="258"/>
            <ac:spMk id="12" creationId="{DDEC895F-ADE2-F842-8AA2-B9D97D3C96A0}"/>
          </ac:spMkLst>
        </pc:spChg>
        <pc:spChg chg="del">
          <ac:chgData name="Igor Gaponenko" userId="51e3f64d2e643644" providerId="LiveId" clId="{DE6951BE-E162-FE43-8F73-16AE8EEB6339}" dt="2024-10-23T02:06:35.396" v="76" actId="478"/>
          <ac:spMkLst>
            <pc:docMk/>
            <pc:sldMk cId="2495240064" sldId="258"/>
            <ac:spMk id="14" creationId="{9737619D-B4BE-9737-EA1F-7798BE1E5A15}"/>
          </ac:spMkLst>
        </pc:spChg>
        <pc:spChg chg="mod">
          <ac:chgData name="Igor Gaponenko" userId="51e3f64d2e643644" providerId="LiveId" clId="{DE6951BE-E162-FE43-8F73-16AE8EEB6339}" dt="2024-10-23T02:06:50.762" v="78"/>
          <ac:spMkLst>
            <pc:docMk/>
            <pc:sldMk cId="2495240064" sldId="258"/>
            <ac:spMk id="23" creationId="{AA65268D-BFFE-A3CD-DDF1-8E5893E1D917}"/>
          </ac:spMkLst>
        </pc:spChg>
        <pc:spChg chg="mod">
          <ac:chgData name="Igor Gaponenko" userId="51e3f64d2e643644" providerId="LiveId" clId="{DE6951BE-E162-FE43-8F73-16AE8EEB6339}" dt="2024-10-23T02:06:50.762" v="78"/>
          <ac:spMkLst>
            <pc:docMk/>
            <pc:sldMk cId="2495240064" sldId="258"/>
            <ac:spMk id="24" creationId="{7D47B043-3A86-1133-5897-8AD85CCB4B2A}"/>
          </ac:spMkLst>
        </pc:spChg>
        <pc:spChg chg="mod">
          <ac:chgData name="Igor Gaponenko" userId="51e3f64d2e643644" providerId="LiveId" clId="{DE6951BE-E162-FE43-8F73-16AE8EEB6339}" dt="2024-10-23T02:07:04.976" v="81" actId="20577"/>
          <ac:spMkLst>
            <pc:docMk/>
            <pc:sldMk cId="2495240064" sldId="258"/>
            <ac:spMk id="25" creationId="{18440EA0-637F-5CDC-8EA1-38A762A81D7B}"/>
          </ac:spMkLst>
        </pc:spChg>
        <pc:spChg chg="mod topLvl">
          <ac:chgData name="Igor Gaponenko" userId="51e3f64d2e643644" providerId="LiveId" clId="{DE6951BE-E162-FE43-8F73-16AE8EEB6339}" dt="2024-10-23T02:06:47.493" v="77" actId="164"/>
          <ac:spMkLst>
            <pc:docMk/>
            <pc:sldMk cId="2495240064" sldId="258"/>
            <ac:spMk id="28" creationId="{B33B6638-C6D8-1BE1-7CC3-B52E9AAA6E64}"/>
          </ac:spMkLst>
        </pc:spChg>
        <pc:spChg chg="mod topLvl">
          <ac:chgData name="Igor Gaponenko" userId="51e3f64d2e643644" providerId="LiveId" clId="{DE6951BE-E162-FE43-8F73-16AE8EEB6339}" dt="2024-10-23T02:06:47.493" v="77" actId="164"/>
          <ac:spMkLst>
            <pc:docMk/>
            <pc:sldMk cId="2495240064" sldId="258"/>
            <ac:spMk id="29" creationId="{AA683A95-8785-BA7C-521E-84A6D991EA5B}"/>
          </ac:spMkLst>
        </pc:spChg>
        <pc:spChg chg="del mod topLvl">
          <ac:chgData name="Igor Gaponenko" userId="51e3f64d2e643644" providerId="LiveId" clId="{DE6951BE-E162-FE43-8F73-16AE8EEB6339}" dt="2024-10-23T02:06:35.396" v="76" actId="478"/>
          <ac:spMkLst>
            <pc:docMk/>
            <pc:sldMk cId="2495240064" sldId="258"/>
            <ac:spMk id="30" creationId="{E0C41198-3E5E-09A4-6F23-D8836384D020}"/>
          </ac:spMkLst>
        </pc:spChg>
        <pc:spChg chg="del mod topLvl">
          <ac:chgData name="Igor Gaponenko" userId="51e3f64d2e643644" providerId="LiveId" clId="{DE6951BE-E162-FE43-8F73-16AE8EEB6339}" dt="2024-10-23T02:06:35.396" v="76" actId="478"/>
          <ac:spMkLst>
            <pc:docMk/>
            <pc:sldMk cId="2495240064" sldId="258"/>
            <ac:spMk id="35" creationId="{023EF8BF-3630-4B34-9800-032ED61360E8}"/>
          </ac:spMkLst>
        </pc:spChg>
        <pc:spChg chg="mod topLvl">
          <ac:chgData name="Igor Gaponenko" userId="51e3f64d2e643644" providerId="LiveId" clId="{DE6951BE-E162-FE43-8F73-16AE8EEB6339}" dt="2024-10-23T02:07:50.429" v="96" actId="165"/>
          <ac:spMkLst>
            <pc:docMk/>
            <pc:sldMk cId="2495240064" sldId="258"/>
            <ac:spMk id="38" creationId="{A9004B08-40A2-96B1-773B-4000826E605F}"/>
          </ac:spMkLst>
        </pc:spChg>
        <pc:spChg chg="mod topLvl">
          <ac:chgData name="Igor Gaponenko" userId="51e3f64d2e643644" providerId="LiveId" clId="{DE6951BE-E162-FE43-8F73-16AE8EEB6339}" dt="2024-10-23T02:07:50.429" v="96" actId="165"/>
          <ac:spMkLst>
            <pc:docMk/>
            <pc:sldMk cId="2495240064" sldId="258"/>
            <ac:spMk id="39" creationId="{9E6F24C7-C72B-DA85-E851-8B6184BAD09A}"/>
          </ac:spMkLst>
        </pc:spChg>
        <pc:spChg chg="mod topLvl">
          <ac:chgData name="Igor Gaponenko" userId="51e3f64d2e643644" providerId="LiveId" clId="{DE6951BE-E162-FE43-8F73-16AE8EEB6339}" dt="2024-10-23T02:07:50.429" v="96" actId="165"/>
          <ac:spMkLst>
            <pc:docMk/>
            <pc:sldMk cId="2495240064" sldId="258"/>
            <ac:spMk id="40" creationId="{DC71EC5C-F3AA-FB5C-3424-94AEDAB91833}"/>
          </ac:spMkLst>
        </pc:spChg>
        <pc:spChg chg="del mod topLvl">
          <ac:chgData name="Igor Gaponenko" userId="51e3f64d2e643644" providerId="LiveId" clId="{DE6951BE-E162-FE43-8F73-16AE8EEB6339}" dt="2024-10-23T02:07:53.079" v="97" actId="478"/>
          <ac:spMkLst>
            <pc:docMk/>
            <pc:sldMk cId="2495240064" sldId="258"/>
            <ac:spMk id="45" creationId="{B1F5B337-585E-F841-D74A-78543EB1EA44}"/>
          </ac:spMkLst>
        </pc:spChg>
        <pc:spChg chg="mod">
          <ac:chgData name="Igor Gaponenko" userId="51e3f64d2e643644" providerId="LiveId" clId="{DE6951BE-E162-FE43-8F73-16AE8EEB6339}" dt="2024-10-23T02:07:07.303" v="83" actId="20577"/>
          <ac:spMkLst>
            <pc:docMk/>
            <pc:sldMk cId="2495240064" sldId="258"/>
            <ac:spMk id="47" creationId="{EFC605C6-B8C2-A5F5-DA70-84E442C962A9}"/>
          </ac:spMkLst>
        </pc:spChg>
        <pc:spChg chg="mod">
          <ac:chgData name="Igor Gaponenko" userId="51e3f64d2e643644" providerId="LiveId" clId="{DE6951BE-E162-FE43-8F73-16AE8EEB6339}" dt="2024-10-23T02:07:10.227" v="85" actId="20577"/>
          <ac:spMkLst>
            <pc:docMk/>
            <pc:sldMk cId="2495240064" sldId="258"/>
            <ac:spMk id="52" creationId="{5E16D165-E006-081B-C3C6-D9FE5EBE8B2F}"/>
          </ac:spMkLst>
        </pc:spChg>
        <pc:spChg chg="mod">
          <ac:chgData name="Igor Gaponenko" userId="51e3f64d2e643644" providerId="LiveId" clId="{DE6951BE-E162-FE43-8F73-16AE8EEB6339}" dt="2024-10-23T02:07:12.585" v="87" actId="20577"/>
          <ac:spMkLst>
            <pc:docMk/>
            <pc:sldMk cId="2495240064" sldId="258"/>
            <ac:spMk id="53" creationId="{12F14C71-AD21-2268-02C1-B9A9CB7CADAE}"/>
          </ac:spMkLst>
        </pc:spChg>
        <pc:spChg chg="add mod">
          <ac:chgData name="Igor Gaponenko" userId="51e3f64d2e643644" providerId="LiveId" clId="{DE6951BE-E162-FE43-8F73-16AE8EEB6339}" dt="2024-10-23T02:09:03.228" v="111" actId="20577"/>
          <ac:spMkLst>
            <pc:docMk/>
            <pc:sldMk cId="2495240064" sldId="258"/>
            <ac:spMk id="55" creationId="{FD908EE6-2938-517B-5C2F-A33719BD8647}"/>
          </ac:spMkLst>
        </pc:spChg>
        <pc:grpChg chg="add mod">
          <ac:chgData name="Igor Gaponenko" userId="51e3f64d2e643644" providerId="LiveId" clId="{DE6951BE-E162-FE43-8F73-16AE8EEB6339}" dt="2024-10-23T02:06:47.493" v="77" actId="164"/>
          <ac:grpSpMkLst>
            <pc:docMk/>
            <pc:sldMk cId="2495240064" sldId="258"/>
            <ac:grpSpMk id="21" creationId="{EDE33966-40D5-8409-B1CC-D72E0D231B18}"/>
          </ac:grpSpMkLst>
        </pc:grpChg>
        <pc:grpChg chg="add mod">
          <ac:chgData name="Igor Gaponenko" userId="51e3f64d2e643644" providerId="LiveId" clId="{DE6951BE-E162-FE43-8F73-16AE8EEB6339}" dt="2024-10-23T02:07:00.465" v="79" actId="1076"/>
          <ac:grpSpMkLst>
            <pc:docMk/>
            <pc:sldMk cId="2495240064" sldId="258"/>
            <ac:grpSpMk id="22" creationId="{E54402CC-1849-5B40-0B64-DFCD80CAAD5D}"/>
          </ac:grpSpMkLst>
        </pc:grpChg>
        <pc:grpChg chg="del">
          <ac:chgData name="Igor Gaponenko" userId="51e3f64d2e643644" providerId="LiveId" clId="{DE6951BE-E162-FE43-8F73-16AE8EEB6339}" dt="2024-10-23T02:04:36.896" v="58" actId="165"/>
          <ac:grpSpMkLst>
            <pc:docMk/>
            <pc:sldMk cId="2495240064" sldId="258"/>
            <ac:grpSpMk id="26" creationId="{8383D5E3-7CB5-476B-3600-83FDE34F9248}"/>
          </ac:grpSpMkLst>
        </pc:grpChg>
        <pc:grpChg chg="del">
          <ac:chgData name="Igor Gaponenko" userId="51e3f64d2e643644" providerId="LiveId" clId="{DE6951BE-E162-FE43-8F73-16AE8EEB6339}" dt="2024-10-23T02:04:48.601" v="60" actId="165"/>
          <ac:grpSpMkLst>
            <pc:docMk/>
            <pc:sldMk cId="2495240064" sldId="258"/>
            <ac:grpSpMk id="27" creationId="{44F276A2-CB4D-E297-18C8-891817CAB4BA}"/>
          </ac:grpSpMkLst>
        </pc:grpChg>
        <pc:grpChg chg="del">
          <ac:chgData name="Igor Gaponenko" userId="51e3f64d2e643644" providerId="LiveId" clId="{DE6951BE-E162-FE43-8F73-16AE8EEB6339}" dt="2024-10-23T02:07:50.429" v="96" actId="165"/>
          <ac:grpSpMkLst>
            <pc:docMk/>
            <pc:sldMk cId="2495240064" sldId="258"/>
            <ac:grpSpMk id="37" creationId="{977407FD-39CD-F3D2-606F-5F4EF4557AF2}"/>
          </ac:grpSpMkLst>
        </pc:grpChg>
        <pc:cxnChg chg="mod topLvl">
          <ac:chgData name="Igor Gaponenko" userId="51e3f64d2e643644" providerId="LiveId" clId="{DE6951BE-E162-FE43-8F73-16AE8EEB6339}" dt="2024-10-23T02:06:47.493" v="77" actId="164"/>
          <ac:cxnSpMkLst>
            <pc:docMk/>
            <pc:sldMk cId="2495240064" sldId="258"/>
            <ac:cxnSpMk id="8" creationId="{F2365B45-742A-DCE7-CA28-D41E0237F508}"/>
          </ac:cxnSpMkLst>
        </pc:cxnChg>
        <pc:cxnChg chg="mod topLvl">
          <ac:chgData name="Igor Gaponenko" userId="51e3f64d2e643644" providerId="LiveId" clId="{DE6951BE-E162-FE43-8F73-16AE8EEB6339}" dt="2024-10-23T02:06:47.493" v="77" actId="164"/>
          <ac:cxnSpMkLst>
            <pc:docMk/>
            <pc:sldMk cId="2495240064" sldId="258"/>
            <ac:cxnSpMk id="9" creationId="{9FBFE889-C113-80B6-65E9-2D540F6DE8CD}"/>
          </ac:cxnSpMkLst>
        </pc:cxnChg>
        <pc:cxnChg chg="mod topLvl">
          <ac:chgData name="Igor Gaponenko" userId="51e3f64d2e643644" providerId="LiveId" clId="{DE6951BE-E162-FE43-8F73-16AE8EEB6339}" dt="2024-10-23T02:06:47.493" v="77" actId="164"/>
          <ac:cxnSpMkLst>
            <pc:docMk/>
            <pc:sldMk cId="2495240064" sldId="258"/>
            <ac:cxnSpMk id="10" creationId="{DB469FD8-2020-9410-06B4-76C84E92A82A}"/>
          </ac:cxnSpMkLst>
        </pc:cxnChg>
        <pc:cxnChg chg="mod topLvl">
          <ac:chgData name="Igor Gaponenko" userId="51e3f64d2e643644" providerId="LiveId" clId="{DE6951BE-E162-FE43-8F73-16AE8EEB6339}" dt="2024-10-23T02:06:47.493" v="77" actId="164"/>
          <ac:cxnSpMkLst>
            <pc:docMk/>
            <pc:sldMk cId="2495240064" sldId="258"/>
            <ac:cxnSpMk id="11" creationId="{43921B74-0E41-0CEB-8376-5B9C75FA90FD}"/>
          </ac:cxnSpMkLst>
        </pc:cxnChg>
        <pc:cxnChg chg="del mod topLvl">
          <ac:chgData name="Igor Gaponenko" userId="51e3f64d2e643644" providerId="LiveId" clId="{DE6951BE-E162-FE43-8F73-16AE8EEB6339}" dt="2024-10-23T02:06:35.396" v="76" actId="478"/>
          <ac:cxnSpMkLst>
            <pc:docMk/>
            <pc:sldMk cId="2495240064" sldId="258"/>
            <ac:cxnSpMk id="16" creationId="{2935E875-D31F-5CEA-5BA9-C7570A38A14C}"/>
          </ac:cxnSpMkLst>
        </pc:cxnChg>
        <pc:cxnChg chg="mod topLvl">
          <ac:chgData name="Igor Gaponenko" userId="51e3f64d2e643644" providerId="LiveId" clId="{DE6951BE-E162-FE43-8F73-16AE8EEB6339}" dt="2024-10-23T02:06:47.493" v="77" actId="164"/>
          <ac:cxnSpMkLst>
            <pc:docMk/>
            <pc:sldMk cId="2495240064" sldId="258"/>
            <ac:cxnSpMk id="31" creationId="{81A901EF-25C0-8F78-06EC-E79252C52F49}"/>
          </ac:cxnSpMkLst>
        </pc:cxnChg>
        <pc:cxnChg chg="del mod topLvl">
          <ac:chgData name="Igor Gaponenko" userId="51e3f64d2e643644" providerId="LiveId" clId="{DE6951BE-E162-FE43-8F73-16AE8EEB6339}" dt="2024-10-23T02:06:35.396" v="76" actId="478"/>
          <ac:cxnSpMkLst>
            <pc:docMk/>
            <pc:sldMk cId="2495240064" sldId="258"/>
            <ac:cxnSpMk id="32" creationId="{D7CD863A-9E22-F8C5-D0D7-90D64D67043A}"/>
          </ac:cxnSpMkLst>
        </pc:cxnChg>
        <pc:cxnChg chg="del mod topLvl">
          <ac:chgData name="Igor Gaponenko" userId="51e3f64d2e643644" providerId="LiveId" clId="{DE6951BE-E162-FE43-8F73-16AE8EEB6339}" dt="2024-10-23T02:06:35.396" v="76" actId="478"/>
          <ac:cxnSpMkLst>
            <pc:docMk/>
            <pc:sldMk cId="2495240064" sldId="258"/>
            <ac:cxnSpMk id="33" creationId="{7122B0CE-BF53-696B-6FA1-A4CE8F9F7BB7}"/>
          </ac:cxnSpMkLst>
        </pc:cxnChg>
        <pc:cxnChg chg="del mod topLvl">
          <ac:chgData name="Igor Gaponenko" userId="51e3f64d2e643644" providerId="LiveId" clId="{DE6951BE-E162-FE43-8F73-16AE8EEB6339}" dt="2024-10-23T02:06:35.396" v="76" actId="478"/>
          <ac:cxnSpMkLst>
            <pc:docMk/>
            <pc:sldMk cId="2495240064" sldId="258"/>
            <ac:cxnSpMk id="34" creationId="{1B39893E-7990-B594-8A67-6E574B1151CC}"/>
          </ac:cxnSpMkLst>
        </pc:cxnChg>
        <pc:cxnChg chg="del mod topLvl">
          <ac:chgData name="Igor Gaponenko" userId="51e3f64d2e643644" providerId="LiveId" clId="{DE6951BE-E162-FE43-8F73-16AE8EEB6339}" dt="2024-10-23T02:06:35.396" v="76" actId="478"/>
          <ac:cxnSpMkLst>
            <pc:docMk/>
            <pc:sldMk cId="2495240064" sldId="258"/>
            <ac:cxnSpMk id="36" creationId="{34E5D457-88F6-F21A-1482-4DA5383CA73D}"/>
          </ac:cxnSpMkLst>
        </pc:cxnChg>
        <pc:cxnChg chg="mod topLvl">
          <ac:chgData name="Igor Gaponenko" userId="51e3f64d2e643644" providerId="LiveId" clId="{DE6951BE-E162-FE43-8F73-16AE8EEB6339}" dt="2024-10-23T02:07:50.429" v="96" actId="165"/>
          <ac:cxnSpMkLst>
            <pc:docMk/>
            <pc:sldMk cId="2495240064" sldId="258"/>
            <ac:cxnSpMk id="41" creationId="{278D9526-29C1-439D-7FF4-286E4FBE5C74}"/>
          </ac:cxnSpMkLst>
        </pc:cxnChg>
        <pc:cxnChg chg="mod topLvl">
          <ac:chgData name="Igor Gaponenko" userId="51e3f64d2e643644" providerId="LiveId" clId="{DE6951BE-E162-FE43-8F73-16AE8EEB6339}" dt="2024-10-23T02:07:50.429" v="96" actId="165"/>
          <ac:cxnSpMkLst>
            <pc:docMk/>
            <pc:sldMk cId="2495240064" sldId="258"/>
            <ac:cxnSpMk id="42" creationId="{69104DC2-E6D9-95AB-0AF3-D9E706DDC896}"/>
          </ac:cxnSpMkLst>
        </pc:cxnChg>
        <pc:cxnChg chg="mod topLvl">
          <ac:chgData name="Igor Gaponenko" userId="51e3f64d2e643644" providerId="LiveId" clId="{DE6951BE-E162-FE43-8F73-16AE8EEB6339}" dt="2024-10-23T02:07:50.429" v="96" actId="165"/>
          <ac:cxnSpMkLst>
            <pc:docMk/>
            <pc:sldMk cId="2495240064" sldId="258"/>
            <ac:cxnSpMk id="43" creationId="{868E8B96-A5BF-DAE3-967D-129A750A3FE3}"/>
          </ac:cxnSpMkLst>
        </pc:cxnChg>
        <pc:cxnChg chg="mod topLvl">
          <ac:chgData name="Igor Gaponenko" userId="51e3f64d2e643644" providerId="LiveId" clId="{DE6951BE-E162-FE43-8F73-16AE8EEB6339}" dt="2024-10-23T02:09:11.543" v="113" actId="1076"/>
          <ac:cxnSpMkLst>
            <pc:docMk/>
            <pc:sldMk cId="2495240064" sldId="258"/>
            <ac:cxnSpMk id="44" creationId="{1D987349-F8A7-0A28-D0CC-9BED458B9EC3}"/>
          </ac:cxnSpMkLst>
        </pc:cxnChg>
        <pc:cxnChg chg="del mod topLvl">
          <ac:chgData name="Igor Gaponenko" userId="51e3f64d2e643644" providerId="LiveId" clId="{DE6951BE-E162-FE43-8F73-16AE8EEB6339}" dt="2024-10-23T02:09:05.660" v="112" actId="478"/>
          <ac:cxnSpMkLst>
            <pc:docMk/>
            <pc:sldMk cId="2495240064" sldId="258"/>
            <ac:cxnSpMk id="46" creationId="{77AB4731-FE0D-061E-B521-29C023F2A0FA}"/>
          </ac:cxnSpMkLst>
        </pc:cxnChg>
        <pc:cxnChg chg="mod">
          <ac:chgData name="Igor Gaponenko" userId="51e3f64d2e643644" providerId="LiveId" clId="{DE6951BE-E162-FE43-8F73-16AE8EEB6339}" dt="2024-10-23T02:06:50.762" v="78"/>
          <ac:cxnSpMkLst>
            <pc:docMk/>
            <pc:sldMk cId="2495240064" sldId="258"/>
            <ac:cxnSpMk id="48" creationId="{D878D352-7B1B-C8A6-F9A4-14F56D6A1D2B}"/>
          </ac:cxnSpMkLst>
        </pc:cxnChg>
        <pc:cxnChg chg="mod">
          <ac:chgData name="Igor Gaponenko" userId="51e3f64d2e643644" providerId="LiveId" clId="{DE6951BE-E162-FE43-8F73-16AE8EEB6339}" dt="2024-10-23T02:06:50.762" v="78"/>
          <ac:cxnSpMkLst>
            <pc:docMk/>
            <pc:sldMk cId="2495240064" sldId="258"/>
            <ac:cxnSpMk id="49" creationId="{22F20A95-8765-6D3C-255B-CC099D831999}"/>
          </ac:cxnSpMkLst>
        </pc:cxnChg>
        <pc:cxnChg chg="mod">
          <ac:chgData name="Igor Gaponenko" userId="51e3f64d2e643644" providerId="LiveId" clId="{DE6951BE-E162-FE43-8F73-16AE8EEB6339}" dt="2024-10-23T02:06:50.762" v="78"/>
          <ac:cxnSpMkLst>
            <pc:docMk/>
            <pc:sldMk cId="2495240064" sldId="258"/>
            <ac:cxnSpMk id="50" creationId="{0594347F-4E41-A902-FE7C-AE94D8DDD9E9}"/>
          </ac:cxnSpMkLst>
        </pc:cxnChg>
        <pc:cxnChg chg="mod">
          <ac:chgData name="Igor Gaponenko" userId="51e3f64d2e643644" providerId="LiveId" clId="{DE6951BE-E162-FE43-8F73-16AE8EEB6339}" dt="2024-10-23T02:06:50.762" v="78"/>
          <ac:cxnSpMkLst>
            <pc:docMk/>
            <pc:sldMk cId="2495240064" sldId="258"/>
            <ac:cxnSpMk id="51" creationId="{AFEC2CEC-13C3-13FF-3AC9-22BB775A11C9}"/>
          </ac:cxnSpMkLst>
        </pc:cxnChg>
        <pc:cxnChg chg="mod">
          <ac:chgData name="Igor Gaponenko" userId="51e3f64d2e643644" providerId="LiveId" clId="{DE6951BE-E162-FE43-8F73-16AE8EEB6339}" dt="2024-10-23T02:06:50.762" v="78"/>
          <ac:cxnSpMkLst>
            <pc:docMk/>
            <pc:sldMk cId="2495240064" sldId="258"/>
            <ac:cxnSpMk id="54" creationId="{2D0CB196-C12F-A328-9ECD-B21422F4E581}"/>
          </ac:cxnSpMkLst>
        </pc:cxnChg>
        <pc:cxnChg chg="add mod">
          <ac:chgData name="Igor Gaponenko" userId="51e3f64d2e643644" providerId="LiveId" clId="{DE6951BE-E162-FE43-8F73-16AE8EEB6339}" dt="2024-10-23T02:08:58.603" v="109" actId="1076"/>
          <ac:cxnSpMkLst>
            <pc:docMk/>
            <pc:sldMk cId="2495240064" sldId="258"/>
            <ac:cxnSpMk id="56" creationId="{C5A62170-07E1-728E-3FA2-93361F2267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9467-1536-FA7C-5FAE-5D7C3EC4F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92E9D-59A5-1D4C-CD95-34B5E227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633F-6186-3A3C-1336-3A214CEA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B6DF-2D5D-2EDE-728F-AD3E0E69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3411-1E04-70EF-3DE1-0D03996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998-FC91-8897-D548-1E1EE622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B96F0-54BF-E48A-B750-D0A5A9904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E4F2-0AAF-21C8-7C86-64C7456B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496C-A0CF-573A-8D6D-42F48B0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84BB-0902-F5CC-653C-BCA845FF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0BE48-BBFF-8404-FABB-2937B4FDF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3066-69DE-54E9-F68A-6A69D955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E05B-CA70-54F5-140A-207292F1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8EEE-C84A-D2DF-3FBB-9C8863F3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2DE5-1853-0068-9333-B7A2F5AD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B528-F0D4-8645-5C40-FADF5524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2B0-8EBF-1C03-488E-4B6D4516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E08D-34DF-0985-860F-39E7DEBE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17FE-90A8-66EC-94E2-C9DE2424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3966-C4D2-44FF-5ED4-8DBF5552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0B0A-E256-0B9C-C84A-22D4C3B0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96876-0204-0D57-5D0D-ABDE69D9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B983-8078-97A5-C8D1-26278B4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D1CA-43CB-EAB5-931C-5BF2DEE8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D009-2134-5460-C5F1-5DBEB52C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496E-D620-1E5C-F502-DBECD411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4A0A-21CF-4498-5BBE-00A38DB8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9A659-F99E-EBC3-DB1C-361F7498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358A-9B01-9851-3F94-D80BE50E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360F-6F09-D52E-06E3-BC6E510F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6D94-8BD9-EC9C-604B-CC68C5C1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9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6A26-5E9A-CBF3-B52A-C0516B86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9DAE-2009-A5B0-6DE3-CF2A870B5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FEAA6-3160-8CA0-DA35-A0AF857B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7C2E0-2788-AF7E-42C3-A588C50DC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E73A-5905-5502-AF5A-9A56BB030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F71AC-C195-5EB5-8ACF-4808057D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7F8A9-3DBE-106D-6CC0-FEEAFF83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83383-D974-B9CF-33D8-F1F35B7F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3E4C-7570-0FC2-3566-850B8714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11E30-7609-6037-50FE-79FB4E3F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AE07B-8795-4727-6AC2-6F8A4695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14B13-A2E5-853D-79A6-1CD2A985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7CE80-C72D-A45F-C481-A3B0AA4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94842-6161-9A91-2730-ECCCAED6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2F87-1B4B-57FE-481A-E7BE81B6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B790-F967-AAEE-1BDE-332E12AE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4AA9-03DC-92B1-48E2-75DEBDCC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991D-5A67-3658-62DC-9E9B4A995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949C-1DBC-73DF-4A0A-42714AC2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5398-65AA-7E06-F834-1B3270C2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7D8F6-D3E1-2B18-6397-45C845CB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EC75-1CF9-905D-DF9E-B805D3B6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72C6-C461-7627-F9D3-0CBB9A3DA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FA92A-16DB-7389-D49D-43596316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0616F-6377-0AEF-E690-3EF532DD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37AA-9BD0-FDA4-F7AA-81C590B9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0C3DF-0CA5-5F2E-9691-D949B01E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F0F71-2CCF-63E6-98E0-BE1A907D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BCA14-9340-D86B-2C04-7705E2BE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E7BC-59D1-397A-41E6-7AF96D16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CDF1C-1107-FC4D-B166-47F9D655BF1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64FD-2CFA-8220-3EA7-16F8EDB2A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CB52-F10F-52D7-1462-8C77085D3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6D6D9-49EE-A849-98E1-B8BDF251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A3970-B9A4-7C2B-FE5E-9317BB2D2C34}"/>
              </a:ext>
            </a:extLst>
          </p:cNvPr>
          <p:cNvSpPr txBox="1"/>
          <p:nvPr/>
        </p:nvSpPr>
        <p:spPr>
          <a:xfrm>
            <a:off x="621792" y="627603"/>
            <a:ext cx="10981943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Start 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3010A-C9D2-E9C2-0954-2CCA59B8165B}"/>
              </a:ext>
            </a:extLst>
          </p:cNvPr>
          <p:cNvSpPr txBox="1"/>
          <p:nvPr/>
        </p:nvSpPr>
        <p:spPr>
          <a:xfrm>
            <a:off x="621792" y="5645622"/>
            <a:ext cx="10981943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Commit</a:t>
            </a:r>
            <a:endParaRPr lang="en-US" sz="32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20D841-9ADD-5B61-FE87-452412573310}"/>
              </a:ext>
            </a:extLst>
          </p:cNvPr>
          <p:cNvGrpSpPr/>
          <p:nvPr/>
        </p:nvGrpSpPr>
        <p:grpSpPr>
          <a:xfrm>
            <a:off x="605027" y="1212378"/>
            <a:ext cx="2712720" cy="4433244"/>
            <a:chOff x="605027" y="1212378"/>
            <a:chExt cx="2712720" cy="44332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63E6D9-E753-826F-C4A0-3A2375A95BF6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095500-6D18-D09B-A62A-65E5B435DE5E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1.1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C13D1-45EF-CE83-78B2-3E1AEC05A450}"/>
                </a:ext>
              </a:extLst>
            </p:cNvPr>
            <p:cNvSpPr txBox="1"/>
            <p:nvPr/>
          </p:nvSpPr>
          <p:spPr>
            <a:xfrm>
              <a:off x="605027" y="3362327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1.2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0B6DE82-109E-7C43-40BD-210D5FA83CA1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DE0D991-579C-DB23-841C-B853B76EF2A4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44964C-02A7-B7D0-BB91-C9554D3B22F6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AE88CD-7B28-C3C1-38A1-0FFBFF293BEA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1969770" y="3851897"/>
              <a:ext cx="3807" cy="93345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246161-444C-1AA5-4F16-A01FE667AD0B}"/>
                </a:ext>
              </a:extLst>
            </p:cNvPr>
            <p:cNvSpPr txBox="1"/>
            <p:nvPr/>
          </p:nvSpPr>
          <p:spPr>
            <a:xfrm>
              <a:off x="621792" y="4785348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1.L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27A844-E267-01E4-C23F-433D3FDBD9FC}"/>
                </a:ext>
              </a:extLst>
            </p:cNvPr>
            <p:cNvCxnSpPr/>
            <p:nvPr/>
          </p:nvCxnSpPr>
          <p:spPr>
            <a:xfrm>
              <a:off x="1969769" y="523674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6E39ED-C5BB-0248-716B-6943216F310F}"/>
              </a:ext>
            </a:extLst>
          </p:cNvPr>
          <p:cNvGrpSpPr/>
          <p:nvPr/>
        </p:nvGrpSpPr>
        <p:grpSpPr>
          <a:xfrm>
            <a:off x="4756403" y="1212378"/>
            <a:ext cx="2712720" cy="4433244"/>
            <a:chOff x="605027" y="1212378"/>
            <a:chExt cx="2712720" cy="44332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0FF3B3-7BA0-B5C2-7F64-EDE0AF7D4548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18AC49-3AF2-6C00-BDDA-943B776C6F93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2.1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5FA3E-745F-DA6D-8F99-96A2F1C8E9D3}"/>
                </a:ext>
              </a:extLst>
            </p:cNvPr>
            <p:cNvSpPr txBox="1"/>
            <p:nvPr/>
          </p:nvSpPr>
          <p:spPr>
            <a:xfrm>
              <a:off x="605027" y="3362327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2.2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0B67F7-6F2B-F556-23B5-11953D654862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0EFC9F-63F3-9F2C-BF1E-6F162AB561B7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6C51FF-AEDA-659A-2E29-EFBEACC1F6D5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00288C-CDE0-6102-A26B-D6EB7621805B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969770" y="3851897"/>
              <a:ext cx="3807" cy="93345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6F4A4C-44F2-8EE9-D7BE-CEA722E5009D}"/>
                </a:ext>
              </a:extLst>
            </p:cNvPr>
            <p:cNvSpPr txBox="1"/>
            <p:nvPr/>
          </p:nvSpPr>
          <p:spPr>
            <a:xfrm>
              <a:off x="621792" y="4785348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2.M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4F24BD-B706-7E1B-C567-A03A55A5DA49}"/>
                </a:ext>
              </a:extLst>
            </p:cNvPr>
            <p:cNvCxnSpPr/>
            <p:nvPr/>
          </p:nvCxnSpPr>
          <p:spPr>
            <a:xfrm>
              <a:off x="1969769" y="523674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857FBA-3E09-9358-D298-C4633C9B3868}"/>
              </a:ext>
            </a:extLst>
          </p:cNvPr>
          <p:cNvGrpSpPr/>
          <p:nvPr/>
        </p:nvGrpSpPr>
        <p:grpSpPr>
          <a:xfrm>
            <a:off x="8903972" y="1212378"/>
            <a:ext cx="2712720" cy="4433244"/>
            <a:chOff x="605027" y="1212378"/>
            <a:chExt cx="2712720" cy="443324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F5AE2D-40FE-A48C-ED8E-0283B39F02EF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126CD3-0ED2-0A29-A174-C8802F086FA4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3.1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9136FB-1C6E-B8F4-A62D-1D8F2267DE58}"/>
                </a:ext>
              </a:extLst>
            </p:cNvPr>
            <p:cNvSpPr txBox="1"/>
            <p:nvPr/>
          </p:nvSpPr>
          <p:spPr>
            <a:xfrm>
              <a:off x="605027" y="3362327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3.2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1C0264-B966-C7DC-EFA9-95B4058CC24F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2CC1764-CE3C-C321-5312-C8F1CDEC6DDE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582C5C-8DFC-BB3F-A1C2-A3398F42F252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E889202-8D56-2144-9A18-957B50500913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969770" y="3851897"/>
              <a:ext cx="3807" cy="93345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0EF337-4865-F785-1728-5B1D9354FB75}"/>
                </a:ext>
              </a:extLst>
            </p:cNvPr>
            <p:cNvSpPr txBox="1"/>
            <p:nvPr/>
          </p:nvSpPr>
          <p:spPr>
            <a:xfrm>
              <a:off x="621792" y="4785348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3.N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0B05A07-89DA-FEDF-A4EB-5B946BDCCF0F}"/>
                </a:ext>
              </a:extLst>
            </p:cNvPr>
            <p:cNvCxnSpPr/>
            <p:nvPr/>
          </p:nvCxnSpPr>
          <p:spPr>
            <a:xfrm>
              <a:off x="1969769" y="523674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4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3A02A-C3E2-88B0-E197-AF49167C2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A726A-5497-F825-4580-B96925FAB9FF}"/>
              </a:ext>
            </a:extLst>
          </p:cNvPr>
          <p:cNvSpPr txBox="1"/>
          <p:nvPr/>
        </p:nvSpPr>
        <p:spPr>
          <a:xfrm>
            <a:off x="621793" y="627603"/>
            <a:ext cx="2695948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Start trans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67BE-7548-2C00-B988-9F47099F9A03}"/>
              </a:ext>
            </a:extLst>
          </p:cNvPr>
          <p:cNvSpPr txBox="1"/>
          <p:nvPr/>
        </p:nvSpPr>
        <p:spPr>
          <a:xfrm>
            <a:off x="621793" y="5645622"/>
            <a:ext cx="269593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Commit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F580FB-799B-C0B8-8567-76F3A4731E54}"/>
              </a:ext>
            </a:extLst>
          </p:cNvPr>
          <p:cNvGrpSpPr/>
          <p:nvPr/>
        </p:nvGrpSpPr>
        <p:grpSpPr>
          <a:xfrm>
            <a:off x="605027" y="1212378"/>
            <a:ext cx="2712720" cy="4433244"/>
            <a:chOff x="605027" y="1212378"/>
            <a:chExt cx="2712720" cy="44332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86A6CE-2F02-E560-8AA7-AFB88C00B5B4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4060C2-A315-861D-0951-A51AAA05A22C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1.1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D3DAB7-DC0C-7185-5801-17D2C2CDAE0E}"/>
                </a:ext>
              </a:extLst>
            </p:cNvPr>
            <p:cNvSpPr txBox="1"/>
            <p:nvPr/>
          </p:nvSpPr>
          <p:spPr>
            <a:xfrm>
              <a:off x="605027" y="3362327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1.2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0E37EB-631F-25BF-52A9-2121665811D5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6176C1-2437-ED71-A2FC-AC6F1FBBF835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663374-D414-895B-A4AD-CD4816319DBB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0AC6A7-6E62-8396-4979-282412FCF96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1969770" y="3851897"/>
              <a:ext cx="3807" cy="93345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B2980-F028-0A04-BC31-E3E9C4414BEB}"/>
                </a:ext>
              </a:extLst>
            </p:cNvPr>
            <p:cNvSpPr txBox="1"/>
            <p:nvPr/>
          </p:nvSpPr>
          <p:spPr>
            <a:xfrm>
              <a:off x="621792" y="4785348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1.L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33D19C-F65C-CBCB-0C4B-EB11B1293AF4}"/>
                </a:ext>
              </a:extLst>
            </p:cNvPr>
            <p:cNvCxnSpPr/>
            <p:nvPr/>
          </p:nvCxnSpPr>
          <p:spPr>
            <a:xfrm>
              <a:off x="1969769" y="523674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D697EA-139D-040B-92E1-BEC6ACC1BAEE}"/>
              </a:ext>
            </a:extLst>
          </p:cNvPr>
          <p:cNvGrpSpPr/>
          <p:nvPr/>
        </p:nvGrpSpPr>
        <p:grpSpPr>
          <a:xfrm>
            <a:off x="4756403" y="1212378"/>
            <a:ext cx="2712720" cy="4433244"/>
            <a:chOff x="605027" y="1212378"/>
            <a:chExt cx="2712720" cy="44332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7F64D3-944D-66A5-D0F9-38C463D09DD2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467C11-95D6-03C9-628A-6D3BDC0A4D51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2.1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8E4891-DA70-2F4A-6E62-E3A78711B85E}"/>
                </a:ext>
              </a:extLst>
            </p:cNvPr>
            <p:cNvSpPr txBox="1"/>
            <p:nvPr/>
          </p:nvSpPr>
          <p:spPr>
            <a:xfrm>
              <a:off x="605027" y="3362327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2.2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24C36-3A1B-0829-B99C-C3B7AF2DCCB6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F79053-D624-ED13-A560-548872A61C95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58E63E-7B69-1611-8CEA-238D423CD507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E9D224-4795-AC4B-AA35-02AB8E89733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969770" y="3851897"/>
              <a:ext cx="3807" cy="93345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4884CC-1ED3-2001-91B0-70577CD296D2}"/>
                </a:ext>
              </a:extLst>
            </p:cNvPr>
            <p:cNvSpPr txBox="1"/>
            <p:nvPr/>
          </p:nvSpPr>
          <p:spPr>
            <a:xfrm>
              <a:off x="621792" y="4785348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2.M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1C262F4-7341-6445-AE13-3D438B88F16E}"/>
                </a:ext>
              </a:extLst>
            </p:cNvPr>
            <p:cNvCxnSpPr/>
            <p:nvPr/>
          </p:nvCxnSpPr>
          <p:spPr>
            <a:xfrm>
              <a:off x="1969769" y="523674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F7C1AE-05A3-C4E5-2B8E-DF445046DC46}"/>
              </a:ext>
            </a:extLst>
          </p:cNvPr>
          <p:cNvGrpSpPr/>
          <p:nvPr/>
        </p:nvGrpSpPr>
        <p:grpSpPr>
          <a:xfrm>
            <a:off x="8903972" y="1212378"/>
            <a:ext cx="2712720" cy="4433244"/>
            <a:chOff x="605027" y="1212378"/>
            <a:chExt cx="2712720" cy="443324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09ABD9-5861-12B6-C36D-8B1F2EAF8F98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8C3EF2-54B4-9D3B-976C-B7A6124A8810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3.1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0EB7BA-4EE9-86FF-E534-77A283FD40FC}"/>
                </a:ext>
              </a:extLst>
            </p:cNvPr>
            <p:cNvSpPr txBox="1"/>
            <p:nvPr/>
          </p:nvSpPr>
          <p:spPr>
            <a:xfrm>
              <a:off x="605027" y="3362327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3.2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12F97EF-66FC-EA43-E897-B25508570616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84E7EA-0592-4E02-2A15-2715E79E6746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9E53594-942D-BCD0-11CD-DD07C0C39517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91EDEA-9F80-A41A-3C16-C662CB35D4E0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969770" y="3851897"/>
              <a:ext cx="3807" cy="93345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C5F262-6E10-BE84-4AEB-58DBCD499BBF}"/>
                </a:ext>
              </a:extLst>
            </p:cNvPr>
            <p:cNvSpPr txBox="1"/>
            <p:nvPr/>
          </p:nvSpPr>
          <p:spPr>
            <a:xfrm>
              <a:off x="621792" y="4785348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3.N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AC8E43-D476-0B61-6ABB-53C320F9B6CF}"/>
                </a:ext>
              </a:extLst>
            </p:cNvPr>
            <p:cNvCxnSpPr/>
            <p:nvPr/>
          </p:nvCxnSpPr>
          <p:spPr>
            <a:xfrm>
              <a:off x="1969769" y="523674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EB82CA-4397-E57F-945A-CAA0163801DB}"/>
              </a:ext>
            </a:extLst>
          </p:cNvPr>
          <p:cNvSpPr txBox="1"/>
          <p:nvPr/>
        </p:nvSpPr>
        <p:spPr>
          <a:xfrm>
            <a:off x="4771625" y="627602"/>
            <a:ext cx="2695948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Start trans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FBE6-BA99-96AE-BAFF-24D12D03B3CD}"/>
              </a:ext>
            </a:extLst>
          </p:cNvPr>
          <p:cNvSpPr txBox="1"/>
          <p:nvPr/>
        </p:nvSpPr>
        <p:spPr>
          <a:xfrm>
            <a:off x="8903979" y="627601"/>
            <a:ext cx="2695948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Start trans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CC1EE-ECAA-413B-869E-9D17F59E4677}"/>
              </a:ext>
            </a:extLst>
          </p:cNvPr>
          <p:cNvSpPr txBox="1"/>
          <p:nvPr/>
        </p:nvSpPr>
        <p:spPr>
          <a:xfrm>
            <a:off x="4771637" y="5655886"/>
            <a:ext cx="269593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78F589-38D4-165A-DAA6-21000F3B70B9}"/>
              </a:ext>
            </a:extLst>
          </p:cNvPr>
          <p:cNvSpPr txBox="1"/>
          <p:nvPr/>
        </p:nvSpPr>
        <p:spPr>
          <a:xfrm>
            <a:off x="8920756" y="5645621"/>
            <a:ext cx="269593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40596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5C5A-4CAE-4127-D53E-986F8CAAA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DE33966-40D5-8409-B1CC-D72E0D231B18}"/>
              </a:ext>
            </a:extLst>
          </p:cNvPr>
          <p:cNvGrpSpPr/>
          <p:nvPr/>
        </p:nvGrpSpPr>
        <p:grpSpPr>
          <a:xfrm>
            <a:off x="605028" y="627603"/>
            <a:ext cx="2720334" cy="5602794"/>
            <a:chOff x="605028" y="627603"/>
            <a:chExt cx="2720334" cy="56027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F6AD95-8E94-FC20-F40B-4458FE7301C0}"/>
                </a:ext>
              </a:extLst>
            </p:cNvPr>
            <p:cNvSpPr txBox="1"/>
            <p:nvPr/>
          </p:nvSpPr>
          <p:spPr>
            <a:xfrm>
              <a:off x="621793" y="627603"/>
              <a:ext cx="2695948" cy="5847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Start trans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6585FC-342A-0588-21D8-B4A3F7F5E896}"/>
                </a:ext>
              </a:extLst>
            </p:cNvPr>
            <p:cNvSpPr txBox="1"/>
            <p:nvPr/>
          </p:nvSpPr>
          <p:spPr>
            <a:xfrm>
              <a:off x="621793" y="5645622"/>
              <a:ext cx="2695936" cy="5847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Commit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DAC674-3938-ED2F-1419-DF528811BB4C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087708-E5FB-E0ED-E9F8-D7F4A069AF87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1.1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365B45-742A-DCE7-CA28-D41E0237F508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FBFE889-C113-80B6-65E9-2D540F6DE8CD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469FD8-2020-9410-06B4-76C84E92A82A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921B74-0E41-0CEB-8376-5B9C75FA90FD}"/>
                </a:ext>
              </a:extLst>
            </p:cNvPr>
            <p:cNvCxnSpPr>
              <a:cxnSpLocks/>
              <a:stCxn id="29" idx="2"/>
              <a:endCxn id="3" idx="0"/>
            </p:cNvCxnSpPr>
            <p:nvPr/>
          </p:nvCxnSpPr>
          <p:spPr>
            <a:xfrm flipH="1">
              <a:off x="1969761" y="4777826"/>
              <a:ext cx="7624" cy="867796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3B6638-C6D8-1BE1-7CC3-B52E9AAA6E64}"/>
                </a:ext>
              </a:extLst>
            </p:cNvPr>
            <p:cNvSpPr txBox="1"/>
            <p:nvPr/>
          </p:nvSpPr>
          <p:spPr>
            <a:xfrm>
              <a:off x="605028" y="3403975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683A95-8785-BA7C-521E-84A6D991EA5B}"/>
                </a:ext>
              </a:extLst>
            </p:cNvPr>
            <p:cNvSpPr txBox="1"/>
            <p:nvPr/>
          </p:nvSpPr>
          <p:spPr>
            <a:xfrm>
              <a:off x="629407" y="431616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2.1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1A901EF-25C0-8F78-06EC-E79252C52F49}"/>
                </a:ext>
              </a:extLst>
            </p:cNvPr>
            <p:cNvCxnSpPr>
              <a:cxnSpLocks/>
            </p:cNvCxnSpPr>
            <p:nvPr/>
          </p:nvCxnSpPr>
          <p:spPr>
            <a:xfrm>
              <a:off x="1953004" y="388829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9004B08-40A2-96B1-773B-4000826E605F}"/>
              </a:ext>
            </a:extLst>
          </p:cNvPr>
          <p:cNvSpPr txBox="1"/>
          <p:nvPr/>
        </p:nvSpPr>
        <p:spPr>
          <a:xfrm>
            <a:off x="8903974" y="1621251"/>
            <a:ext cx="2695955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Allocate chunk #5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6F24C7-C72B-DA85-E851-8B6184BAD09A}"/>
              </a:ext>
            </a:extLst>
          </p:cNvPr>
          <p:cNvSpPr txBox="1"/>
          <p:nvPr/>
        </p:nvSpPr>
        <p:spPr>
          <a:xfrm>
            <a:off x="8903973" y="2491789"/>
            <a:ext cx="2695955" cy="4616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Ingest </a:t>
            </a:r>
            <a:r>
              <a:rPr lang="en-US" sz="2400" dirty="0" err="1">
                <a:solidFill>
                  <a:schemeClr val="accent3"/>
                </a:solidFill>
              </a:rPr>
              <a:t>contrib</a:t>
            </a:r>
            <a:r>
              <a:rPr lang="en-US" sz="2400" dirty="0">
                <a:solidFill>
                  <a:schemeClr val="accent3"/>
                </a:solidFill>
              </a:rPr>
              <a:t> 5.1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71EC5C-F3AA-FB5C-3424-94AEDAB91833}"/>
              </a:ext>
            </a:extLst>
          </p:cNvPr>
          <p:cNvSpPr txBox="1"/>
          <p:nvPr/>
        </p:nvSpPr>
        <p:spPr>
          <a:xfrm>
            <a:off x="8903972" y="3362327"/>
            <a:ext cx="2695955" cy="4616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Ingest </a:t>
            </a:r>
            <a:r>
              <a:rPr lang="en-US" sz="2400" dirty="0" err="1">
                <a:solidFill>
                  <a:schemeClr val="accent3"/>
                </a:solidFill>
              </a:rPr>
              <a:t>contrib</a:t>
            </a:r>
            <a:r>
              <a:rPr lang="en-US" sz="2400" dirty="0">
                <a:solidFill>
                  <a:schemeClr val="accent3"/>
                </a:solidFill>
              </a:rPr>
              <a:t> 5.2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8D9526-29C1-439D-7FF4-286E4FBE5C74}"/>
              </a:ext>
            </a:extLst>
          </p:cNvPr>
          <p:cNvCxnSpPr>
            <a:endCxn id="38" idx="0"/>
          </p:cNvCxnSpPr>
          <p:nvPr/>
        </p:nvCxnSpPr>
        <p:spPr>
          <a:xfrm>
            <a:off x="10251949" y="1212378"/>
            <a:ext cx="3" cy="4088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104DC2-E6D9-95AB-0AF3-D9E706DDC896}"/>
              </a:ext>
            </a:extLst>
          </p:cNvPr>
          <p:cNvCxnSpPr/>
          <p:nvPr/>
        </p:nvCxnSpPr>
        <p:spPr>
          <a:xfrm>
            <a:off x="10251949" y="2082916"/>
            <a:ext cx="3" cy="4088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8E8B96-A5BF-DAE3-967D-129A750A3FE3}"/>
              </a:ext>
            </a:extLst>
          </p:cNvPr>
          <p:cNvCxnSpPr/>
          <p:nvPr/>
        </p:nvCxnSpPr>
        <p:spPr>
          <a:xfrm>
            <a:off x="10251949" y="2969036"/>
            <a:ext cx="3" cy="4088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987349-F8A7-0A28-D0CC-9BED458B9EC3}"/>
              </a:ext>
            </a:extLst>
          </p:cNvPr>
          <p:cNvCxnSpPr>
            <a:cxnSpLocks/>
          </p:cNvCxnSpPr>
          <p:nvPr/>
        </p:nvCxnSpPr>
        <p:spPr>
          <a:xfrm flipH="1">
            <a:off x="10268724" y="4758837"/>
            <a:ext cx="3807" cy="9334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0947BC-2FF9-F0D9-EAFD-4E2DF3B21CD0}"/>
              </a:ext>
            </a:extLst>
          </p:cNvPr>
          <p:cNvSpPr txBox="1"/>
          <p:nvPr/>
        </p:nvSpPr>
        <p:spPr>
          <a:xfrm>
            <a:off x="8903979" y="627601"/>
            <a:ext cx="2695948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Start trans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8E650-6343-76F9-9331-FFC4CC5EE8A5}"/>
              </a:ext>
            </a:extLst>
          </p:cNvPr>
          <p:cNvSpPr txBox="1"/>
          <p:nvPr/>
        </p:nvSpPr>
        <p:spPr>
          <a:xfrm>
            <a:off x="8920756" y="5645621"/>
            <a:ext cx="269593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Commit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4402CC-1849-5B40-0B64-DFCD80CAAD5D}"/>
              </a:ext>
            </a:extLst>
          </p:cNvPr>
          <p:cNvGrpSpPr/>
          <p:nvPr/>
        </p:nvGrpSpPr>
        <p:grpSpPr>
          <a:xfrm>
            <a:off x="4726313" y="627603"/>
            <a:ext cx="2720334" cy="5602794"/>
            <a:chOff x="605028" y="627603"/>
            <a:chExt cx="2720334" cy="56027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5268D-BFFE-A3CD-DDF1-8E5893E1D917}"/>
                </a:ext>
              </a:extLst>
            </p:cNvPr>
            <p:cNvSpPr txBox="1"/>
            <p:nvPr/>
          </p:nvSpPr>
          <p:spPr>
            <a:xfrm>
              <a:off x="621793" y="627603"/>
              <a:ext cx="2695948" cy="5847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Start trans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47B043-3A86-1133-5897-8AD85CCB4B2A}"/>
                </a:ext>
              </a:extLst>
            </p:cNvPr>
            <p:cNvSpPr txBox="1"/>
            <p:nvPr/>
          </p:nvSpPr>
          <p:spPr>
            <a:xfrm>
              <a:off x="621793" y="5645622"/>
              <a:ext cx="2695936" cy="5847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Commit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440EA0-637F-5CDC-8EA1-38A762A81D7B}"/>
                </a:ext>
              </a:extLst>
            </p:cNvPr>
            <p:cNvSpPr txBox="1"/>
            <p:nvPr/>
          </p:nvSpPr>
          <p:spPr>
            <a:xfrm>
              <a:off x="605029" y="162125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C605C6-B8C2-A5F5-DA70-84E442C962A9}"/>
                </a:ext>
              </a:extLst>
            </p:cNvPr>
            <p:cNvSpPr txBox="1"/>
            <p:nvPr/>
          </p:nvSpPr>
          <p:spPr>
            <a:xfrm>
              <a:off x="605028" y="2491789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3.1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878D352-7B1B-C8A6-F9A4-14F56D6A1D2B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1953004" y="1212378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F20A95-8765-6D3C-255B-CC099D831999}"/>
                </a:ext>
              </a:extLst>
            </p:cNvPr>
            <p:cNvCxnSpPr/>
            <p:nvPr/>
          </p:nvCxnSpPr>
          <p:spPr>
            <a:xfrm>
              <a:off x="1953004" y="208291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594347F-4E41-A902-FE7C-AE94D8DDD9E9}"/>
                </a:ext>
              </a:extLst>
            </p:cNvPr>
            <p:cNvCxnSpPr/>
            <p:nvPr/>
          </p:nvCxnSpPr>
          <p:spPr>
            <a:xfrm>
              <a:off x="1953004" y="2969036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FEC2CEC-13C3-13FF-3AC9-22BB775A11C9}"/>
                </a:ext>
              </a:extLst>
            </p:cNvPr>
            <p:cNvCxnSpPr>
              <a:cxnSpLocks/>
              <a:stCxn id="53" idx="2"/>
              <a:endCxn id="24" idx="0"/>
            </p:cNvCxnSpPr>
            <p:nvPr/>
          </p:nvCxnSpPr>
          <p:spPr>
            <a:xfrm flipH="1">
              <a:off x="1969761" y="4777826"/>
              <a:ext cx="7624" cy="867796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16D165-E006-081B-C3C6-D9FE5EBE8B2F}"/>
                </a:ext>
              </a:extLst>
            </p:cNvPr>
            <p:cNvSpPr txBox="1"/>
            <p:nvPr/>
          </p:nvSpPr>
          <p:spPr>
            <a:xfrm>
              <a:off x="605028" y="3403975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Allocate chunk #4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F14C71-AD21-2268-02C1-B9A9CB7CADAE}"/>
                </a:ext>
              </a:extLst>
            </p:cNvPr>
            <p:cNvSpPr txBox="1"/>
            <p:nvPr/>
          </p:nvSpPr>
          <p:spPr>
            <a:xfrm>
              <a:off x="629407" y="4316161"/>
              <a:ext cx="2695955" cy="46166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</a:rPr>
                <a:t>Ingest </a:t>
              </a:r>
              <a:r>
                <a:rPr lang="en-US" sz="2400" dirty="0" err="1">
                  <a:solidFill>
                    <a:schemeClr val="accent3"/>
                  </a:solidFill>
                </a:rPr>
                <a:t>contrib</a:t>
              </a:r>
              <a:r>
                <a:rPr lang="en-US" sz="2400" dirty="0">
                  <a:solidFill>
                    <a:schemeClr val="accent3"/>
                  </a:solidFill>
                </a:rPr>
                <a:t> 4.1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D0CB196-C12F-A328-9ECD-B21422F4E581}"/>
                </a:ext>
              </a:extLst>
            </p:cNvPr>
            <p:cNvCxnSpPr>
              <a:cxnSpLocks/>
            </p:cNvCxnSpPr>
            <p:nvPr/>
          </p:nvCxnSpPr>
          <p:spPr>
            <a:xfrm>
              <a:off x="1953004" y="3888299"/>
              <a:ext cx="3" cy="40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D908EE6-2938-517B-5C2F-A33719BD8647}"/>
              </a:ext>
            </a:extLst>
          </p:cNvPr>
          <p:cNvSpPr txBox="1"/>
          <p:nvPr/>
        </p:nvSpPr>
        <p:spPr>
          <a:xfrm>
            <a:off x="8920756" y="4297172"/>
            <a:ext cx="2695955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Allocate chunk #6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A62170-07E1-728E-3FA2-93361F226799}"/>
              </a:ext>
            </a:extLst>
          </p:cNvPr>
          <p:cNvCxnSpPr>
            <a:cxnSpLocks/>
          </p:cNvCxnSpPr>
          <p:nvPr/>
        </p:nvCxnSpPr>
        <p:spPr>
          <a:xfrm>
            <a:off x="10251949" y="3835794"/>
            <a:ext cx="0" cy="4921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4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153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Gaponenko</dc:creator>
  <cp:lastModifiedBy>Igor Gaponenko</cp:lastModifiedBy>
  <cp:revision>1</cp:revision>
  <cp:lastPrinted>2024-10-23T01:16:36Z</cp:lastPrinted>
  <dcterms:created xsi:type="dcterms:W3CDTF">2024-10-23T01:16:00Z</dcterms:created>
  <dcterms:modified xsi:type="dcterms:W3CDTF">2024-10-23T02:09:11Z</dcterms:modified>
</cp:coreProperties>
</file>