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4" userDrawn="1">
          <p15:clr>
            <a:srgbClr val="A4A3A4"/>
          </p15:clr>
        </p15:guide>
        <p15:guide id="2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A1E5B-72CE-7241-85F3-474442750D80}" v="13" dt="2024-10-10T18:30:16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62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>
        <p:guide orient="horz" pos="3624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Gaponenko" userId="51e3f64d2e643644" providerId="LiveId" clId="{954A1E5B-72CE-7241-85F3-474442750D80}"/>
    <pc:docChg chg="undo custSel modSld">
      <pc:chgData name="Igor Gaponenko" userId="51e3f64d2e643644" providerId="LiveId" clId="{954A1E5B-72CE-7241-85F3-474442750D80}" dt="2024-10-10T18:30:29.938" v="160" actId="20577"/>
      <pc:docMkLst>
        <pc:docMk/>
      </pc:docMkLst>
      <pc:sldChg chg="addSp delSp modSp mod">
        <pc:chgData name="Igor Gaponenko" userId="51e3f64d2e643644" providerId="LiveId" clId="{954A1E5B-72CE-7241-85F3-474442750D80}" dt="2024-10-10T18:30:29.938" v="160" actId="20577"/>
        <pc:sldMkLst>
          <pc:docMk/>
          <pc:sldMk cId="1868896469" sldId="257"/>
        </pc:sldMkLst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3" creationId="{2FBC168E-E89F-07EC-8FF8-1A264DE390C2}"/>
          </ac:spMkLst>
        </pc:spChg>
        <pc:spChg chg="mod topLvl">
          <ac:chgData name="Igor Gaponenko" userId="51e3f64d2e643644" providerId="LiveId" clId="{954A1E5B-72CE-7241-85F3-474442750D80}" dt="2024-10-10T02:36:20.442" v="93" actId="164"/>
          <ac:spMkLst>
            <pc:docMk/>
            <pc:sldMk cId="1868896469" sldId="257"/>
            <ac:spMk id="19" creationId="{FB436856-10C4-A4E5-354E-536AEEC7EBAD}"/>
          </ac:spMkLst>
        </pc:spChg>
        <pc:spChg chg="mod topLvl">
          <ac:chgData name="Igor Gaponenko" userId="51e3f64d2e643644" providerId="LiveId" clId="{954A1E5B-72CE-7241-85F3-474442750D80}" dt="2024-10-10T02:36:20.442" v="93" actId="164"/>
          <ac:spMkLst>
            <pc:docMk/>
            <pc:sldMk cId="1868896469" sldId="257"/>
            <ac:spMk id="20" creationId="{8086ECD3-B031-CA8C-13E1-58438FAB6987}"/>
          </ac:spMkLst>
        </pc:spChg>
        <pc:spChg chg="mod topLvl">
          <ac:chgData name="Igor Gaponenko" userId="51e3f64d2e643644" providerId="LiveId" clId="{954A1E5B-72CE-7241-85F3-474442750D80}" dt="2024-10-10T18:29:03.464" v="140" actId="164"/>
          <ac:spMkLst>
            <pc:docMk/>
            <pc:sldMk cId="1868896469" sldId="257"/>
            <ac:spMk id="23" creationId="{912928B6-006F-D918-443D-422F30102E70}"/>
          </ac:spMkLst>
        </pc:spChg>
        <pc:spChg chg="mod topLvl">
          <ac:chgData name="Igor Gaponenko" userId="51e3f64d2e643644" providerId="LiveId" clId="{954A1E5B-72CE-7241-85F3-474442750D80}" dt="2024-10-10T18:29:03.464" v="140" actId="164"/>
          <ac:spMkLst>
            <pc:docMk/>
            <pc:sldMk cId="1868896469" sldId="257"/>
            <ac:spMk id="24" creationId="{D2C36EBF-A705-FDBF-102A-D3BB6E68F85E}"/>
          </ac:spMkLst>
        </pc:spChg>
        <pc:spChg chg="mod topLvl">
          <ac:chgData name="Igor Gaponenko" userId="51e3f64d2e643644" providerId="LiveId" clId="{954A1E5B-72CE-7241-85F3-474442750D80}" dt="2024-10-10T02:34:46.706" v="84" actId="164"/>
          <ac:spMkLst>
            <pc:docMk/>
            <pc:sldMk cId="1868896469" sldId="257"/>
            <ac:spMk id="32" creationId="{3973C106-F76B-46B5-D0C6-DA117F6506F7}"/>
          </ac:spMkLst>
        </pc:spChg>
        <pc:spChg chg="mod topLvl">
          <ac:chgData name="Igor Gaponenko" userId="51e3f64d2e643644" providerId="LiveId" clId="{954A1E5B-72CE-7241-85F3-474442750D80}" dt="2024-10-10T02:34:46.706" v="84" actId="164"/>
          <ac:spMkLst>
            <pc:docMk/>
            <pc:sldMk cId="1868896469" sldId="257"/>
            <ac:spMk id="33" creationId="{17398439-12FB-1EEE-2020-DC19FA771972}"/>
          </ac:spMkLst>
        </pc:spChg>
        <pc:spChg chg="mod topLvl">
          <ac:chgData name="Igor Gaponenko" userId="51e3f64d2e643644" providerId="LiveId" clId="{954A1E5B-72CE-7241-85F3-474442750D80}" dt="2024-10-10T18:30:16.911" v="146" actId="164"/>
          <ac:spMkLst>
            <pc:docMk/>
            <pc:sldMk cId="1868896469" sldId="257"/>
            <ac:spMk id="35" creationId="{5AFF26C5-7177-6B55-2C64-D18DB023AC6D}"/>
          </ac:spMkLst>
        </pc:spChg>
        <pc:spChg chg="mod topLvl">
          <ac:chgData name="Igor Gaponenko" userId="51e3f64d2e643644" providerId="LiveId" clId="{954A1E5B-72CE-7241-85F3-474442750D80}" dt="2024-10-10T18:30:16.911" v="146" actId="164"/>
          <ac:spMkLst>
            <pc:docMk/>
            <pc:sldMk cId="1868896469" sldId="257"/>
            <ac:spMk id="36" creationId="{E8EA21AE-6D56-516D-A83B-0838FF536741}"/>
          </ac:spMkLst>
        </pc:spChg>
        <pc:spChg chg="mod topLvl">
          <ac:chgData name="Igor Gaponenko" userId="51e3f64d2e643644" providerId="LiveId" clId="{954A1E5B-72CE-7241-85F3-474442750D80}" dt="2024-10-10T18:29:36.307" v="143" actId="164"/>
          <ac:spMkLst>
            <pc:docMk/>
            <pc:sldMk cId="1868896469" sldId="257"/>
            <ac:spMk id="38" creationId="{F29F3221-CD36-F6BD-3186-E2DF2AE68E56}"/>
          </ac:spMkLst>
        </pc:spChg>
        <pc:spChg chg="mod topLvl">
          <ac:chgData name="Igor Gaponenko" userId="51e3f64d2e643644" providerId="LiveId" clId="{954A1E5B-72CE-7241-85F3-474442750D80}" dt="2024-10-10T18:29:36.307" v="143" actId="164"/>
          <ac:spMkLst>
            <pc:docMk/>
            <pc:sldMk cId="1868896469" sldId="257"/>
            <ac:spMk id="39" creationId="{F67660E8-ADB1-EF86-92E2-B23480C682FC}"/>
          </ac:spMkLst>
        </pc:spChg>
        <pc:spChg chg="mod topLvl">
          <ac:chgData name="Igor Gaponenko" userId="51e3f64d2e643644" providerId="LiveId" clId="{954A1E5B-72CE-7241-85F3-474442750D80}" dt="2024-10-10T02:35:51.800" v="89" actId="164"/>
          <ac:spMkLst>
            <pc:docMk/>
            <pc:sldMk cId="1868896469" sldId="257"/>
            <ac:spMk id="69" creationId="{1CE8AD97-38A4-C7A6-C1C0-C653BA30B670}"/>
          </ac:spMkLst>
        </pc:spChg>
        <pc:spChg chg="mod topLvl">
          <ac:chgData name="Igor Gaponenko" userId="51e3f64d2e643644" providerId="LiveId" clId="{954A1E5B-72CE-7241-85F3-474442750D80}" dt="2024-10-10T02:35:51.800" v="89" actId="164"/>
          <ac:spMkLst>
            <pc:docMk/>
            <pc:sldMk cId="1868896469" sldId="257"/>
            <ac:spMk id="70" creationId="{97C1A49E-2FF1-AC6A-D587-4726A356A675}"/>
          </ac:spMkLst>
        </pc:spChg>
        <pc:spChg chg="mod">
          <ac:chgData name="Igor Gaponenko" userId="51e3f64d2e643644" providerId="LiveId" clId="{954A1E5B-72CE-7241-85F3-474442750D80}" dt="2024-10-10T18:30:29.938" v="160" actId="20577"/>
          <ac:spMkLst>
            <pc:docMk/>
            <pc:sldMk cId="1868896469" sldId="257"/>
            <ac:spMk id="135" creationId="{35440DCD-4DD6-5D64-6E67-485E2A50AA56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36" creationId="{FA7AD8A0-64FD-2738-9114-7DAA9DA4AD39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37" creationId="{9035BEBB-C883-8D87-8DA9-972A20736276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38" creationId="{56671A82-5ECD-B752-6B50-F8E18509D1E2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39" creationId="{6AF50C74-D9DC-A4DA-4A27-9775D9D09844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40" creationId="{DBA819E3-EA3E-71ED-B486-BFFB1F711DA4}"/>
          </ac:spMkLst>
        </pc:spChg>
        <pc:spChg chg="mod">
          <ac:chgData name="Igor Gaponenko" userId="51e3f64d2e643644" providerId="LiveId" clId="{954A1E5B-72CE-7241-85F3-474442750D80}" dt="2024-10-10T05:44:33.492" v="127" actId="1036"/>
          <ac:spMkLst>
            <pc:docMk/>
            <pc:sldMk cId="1868896469" sldId="257"/>
            <ac:spMk id="141" creationId="{E1B95036-0DC1-5356-6F5C-54F828BFA3B0}"/>
          </ac:spMkLst>
        </pc:spChg>
        <pc:grpChg chg="add mod">
          <ac:chgData name="Igor Gaponenko" userId="51e3f64d2e643644" providerId="LiveId" clId="{954A1E5B-72CE-7241-85F3-474442750D80}" dt="2024-10-10T18:29:03.464" v="140" actId="164"/>
          <ac:grpSpMkLst>
            <pc:docMk/>
            <pc:sldMk cId="1868896469" sldId="257"/>
            <ac:grpSpMk id="2" creationId="{74721115-2030-8DBA-C3F9-77DB6B6331BE}"/>
          </ac:grpSpMkLst>
        </pc:grpChg>
        <pc:grpChg chg="add mod">
          <ac:chgData name="Igor Gaponenko" userId="51e3f64d2e643644" providerId="LiveId" clId="{954A1E5B-72CE-7241-85F3-474442750D80}" dt="2024-10-10T18:29:36.307" v="143" actId="164"/>
          <ac:grpSpMkLst>
            <pc:docMk/>
            <pc:sldMk cId="1868896469" sldId="257"/>
            <ac:grpSpMk id="4" creationId="{7254968A-1119-817F-B5CC-1C4B7D7B4569}"/>
          </ac:grpSpMkLst>
        </pc:grpChg>
        <pc:grpChg chg="add mod">
          <ac:chgData name="Igor Gaponenko" userId="51e3f64d2e643644" providerId="LiveId" clId="{954A1E5B-72CE-7241-85F3-474442750D80}" dt="2024-10-10T18:30:16.911" v="146" actId="164"/>
          <ac:grpSpMkLst>
            <pc:docMk/>
            <pc:sldMk cId="1868896469" sldId="257"/>
            <ac:grpSpMk id="6" creationId="{583339BD-3D28-A9D1-EB13-8437CA99BDAC}"/>
          </ac:grpSpMkLst>
        </pc:grpChg>
        <pc:grpChg chg="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16" creationId="{1AB75345-BCA9-ECFF-3345-8876D0180F0D}"/>
          </ac:grpSpMkLst>
        </pc:grpChg>
        <pc:grpChg chg="del">
          <ac:chgData name="Igor Gaponenko" userId="51e3f64d2e643644" providerId="LiveId" clId="{954A1E5B-72CE-7241-85F3-474442750D80}" dt="2024-10-10T02:36:00.664" v="90" actId="165"/>
          <ac:grpSpMkLst>
            <pc:docMk/>
            <pc:sldMk cId="1868896469" sldId="257"/>
            <ac:grpSpMk id="18" creationId="{71ABD874-6E56-528C-4D7E-D4BF2D243AD1}"/>
          </ac:grpSpMkLst>
        </pc:grpChg>
        <pc:grpChg chg="del mod">
          <ac:chgData name="Igor Gaponenko" userId="51e3f64d2e643644" providerId="LiveId" clId="{954A1E5B-72CE-7241-85F3-474442750D80}" dt="2024-10-10T18:28:51.300" v="138" actId="165"/>
          <ac:grpSpMkLst>
            <pc:docMk/>
            <pc:sldMk cId="1868896469" sldId="257"/>
            <ac:grpSpMk id="22" creationId="{1FE5FB14-4279-991D-E860-B4FF70B063A3}"/>
          </ac:grpSpMkLst>
        </pc:grpChg>
        <pc:grpChg chg="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25" creationId="{D94400EC-E4B5-98D4-1462-7C97B367F059}"/>
          </ac:grpSpMkLst>
        </pc:grpChg>
        <pc:grpChg chg="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28" creationId="{EE4C2086-28CD-F7F7-4621-7795652D2A49}"/>
          </ac:grpSpMkLst>
        </pc:grpChg>
        <pc:grpChg chg="del mod">
          <ac:chgData name="Igor Gaponenko" userId="51e3f64d2e643644" providerId="LiveId" clId="{954A1E5B-72CE-7241-85F3-474442750D80}" dt="2024-10-10T02:34:24.750" v="82" actId="165"/>
          <ac:grpSpMkLst>
            <pc:docMk/>
            <pc:sldMk cId="1868896469" sldId="257"/>
            <ac:grpSpMk id="31" creationId="{E1AC2008-F614-1B3F-A15E-9745392F4CE0}"/>
          </ac:grpSpMkLst>
        </pc:grpChg>
        <pc:grpChg chg="del mod">
          <ac:chgData name="Igor Gaponenko" userId="51e3f64d2e643644" providerId="LiveId" clId="{954A1E5B-72CE-7241-85F3-474442750D80}" dt="2024-10-10T18:29:45.157" v="144" actId="165"/>
          <ac:grpSpMkLst>
            <pc:docMk/>
            <pc:sldMk cId="1868896469" sldId="257"/>
            <ac:grpSpMk id="34" creationId="{042370BE-44EF-DF7B-D1CD-694CFCABAC5B}"/>
          </ac:grpSpMkLst>
        </pc:grpChg>
        <pc:grpChg chg="del mod">
          <ac:chgData name="Igor Gaponenko" userId="51e3f64d2e643644" providerId="LiveId" clId="{954A1E5B-72CE-7241-85F3-474442750D80}" dt="2024-10-10T18:29:18.368" v="141" actId="165"/>
          <ac:grpSpMkLst>
            <pc:docMk/>
            <pc:sldMk cId="1868896469" sldId="257"/>
            <ac:grpSpMk id="37" creationId="{FF08F47B-F8F0-769A-794A-70A5FD01DD62}"/>
          </ac:grpSpMkLst>
        </pc:grpChg>
        <pc:grpChg chg="del mod">
          <ac:chgData name="Igor Gaponenko" userId="51e3f64d2e643644" providerId="LiveId" clId="{954A1E5B-72CE-7241-85F3-474442750D80}" dt="2024-10-10T02:35:08.497" v="85" actId="165"/>
          <ac:grpSpMkLst>
            <pc:docMk/>
            <pc:sldMk cId="1868896469" sldId="257"/>
            <ac:grpSpMk id="68" creationId="{7D7B2007-BE20-164A-F62F-2620F23C6F4A}"/>
          </ac:grpSpMkLst>
        </pc:grpChg>
        <pc:grpChg chg="add 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151" creationId="{3DAE2102-E5AD-7E56-D56E-471C4022FE97}"/>
          </ac:grpSpMkLst>
        </pc:grpChg>
        <pc:grpChg chg="add 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152" creationId="{7E69CC19-33DE-90D5-3002-EFBF25A0CCFB}"/>
          </ac:grpSpMkLst>
        </pc:grpChg>
        <pc:grpChg chg="add mod">
          <ac:chgData name="Igor Gaponenko" userId="51e3f64d2e643644" providerId="LiveId" clId="{954A1E5B-72CE-7241-85F3-474442750D80}" dt="2024-10-10T05:44:33.492" v="127" actId="1036"/>
          <ac:grpSpMkLst>
            <pc:docMk/>
            <pc:sldMk cId="1868896469" sldId="257"/>
            <ac:grpSpMk id="153" creationId="{794AA63A-4D81-C7E5-96E8-AA5B70CA2DDC}"/>
          </ac:grpSpMkLst>
        </pc:grp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5" creationId="{7A1D1C04-2EB1-2A65-0AEB-345ABF7E8545}"/>
          </ac:cxnSpMkLst>
        </pc:cxnChg>
        <pc:cxnChg chg="mod">
          <ac:chgData name="Igor Gaponenko" userId="51e3f64d2e643644" providerId="LiveId" clId="{954A1E5B-72CE-7241-85F3-474442750D80}" dt="2024-10-10T18:28:13.593" v="134" actId="208"/>
          <ac:cxnSpMkLst>
            <pc:docMk/>
            <pc:sldMk cId="1868896469" sldId="257"/>
            <ac:cxnSpMk id="45" creationId="{60DCA1D6-C84A-AE4E-A561-AB7629B2BA17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48" creationId="{6873A1CD-2F46-ED82-811E-248285CB05EE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64" creationId="{E604BAF0-73D0-55BB-C96B-3FC886983543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71" creationId="{F0EA01A3-44DC-483B-9B8C-7E1C56575B54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75" creationId="{8F7F9146-4AAA-7837-F19B-5CB6A251D3D1}"/>
          </ac:cxnSpMkLst>
        </pc:cxnChg>
        <pc:cxnChg chg="mod">
          <ac:chgData name="Igor Gaponenko" userId="51e3f64d2e643644" providerId="LiveId" clId="{954A1E5B-72CE-7241-85F3-474442750D80}" dt="2024-10-10T18:28:04.707" v="133" actId="208"/>
          <ac:cxnSpMkLst>
            <pc:docMk/>
            <pc:sldMk cId="1868896469" sldId="257"/>
            <ac:cxnSpMk id="92" creationId="{1CC60F35-CAFA-8C42-032E-2BEEC7943195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95" creationId="{47442853-3F0C-3C56-1D04-2D2045051196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99" creationId="{801DB6A4-6540-0179-09D8-8AF2FA4E085C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100" creationId="{76A13821-A841-4A2F-67AE-9B041BCED27A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103" creationId="{423AFB90-B5D9-2646-555C-30E7BD3AD25F}"/>
          </ac:cxnSpMkLst>
        </pc:cxnChg>
        <pc:cxnChg chg="mod">
          <ac:chgData name="Igor Gaponenko" userId="51e3f64d2e643644" providerId="LiveId" clId="{954A1E5B-72CE-7241-85F3-474442750D80}" dt="2024-10-10T05:44:33.492" v="127" actId="1036"/>
          <ac:cxnSpMkLst>
            <pc:docMk/>
            <pc:sldMk cId="1868896469" sldId="257"/>
            <ac:cxnSpMk id="109" creationId="{527C7797-6DDF-4BF5-7FD7-A7808A80482D}"/>
          </ac:cxnSpMkLst>
        </pc:cxnChg>
        <pc:cxnChg chg="mod">
          <ac:chgData name="Igor Gaponenko" userId="51e3f64d2e643644" providerId="LiveId" clId="{954A1E5B-72CE-7241-85F3-474442750D80}" dt="2024-10-10T18:28:18.127" v="135" actId="208"/>
          <ac:cxnSpMkLst>
            <pc:docMk/>
            <pc:sldMk cId="1868896469" sldId="257"/>
            <ac:cxnSpMk id="122" creationId="{74167311-4387-1C28-EB08-53810BB25C2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A87E-DCAF-DF39-85AE-B7A0C1980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FF425-AAB2-2773-4ABC-EE2903BB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60401-97AA-7F56-EBC1-B47C03E7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0989-BEE7-2893-8A2B-164AF6C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6AC05-97C8-7917-AE6A-A7380819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5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F0E0-9D1D-0A8C-5F5C-47E8C641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6F811-6E8B-9FAB-BBF0-FE5646DA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B4E2-32DB-395F-2CE0-D35FA9F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07607-0718-82B5-BF0A-58615ECF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93ED-1190-D45F-F5FC-D227662E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BB1C8-F983-0178-E04C-4DFD23C81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2A791-3CD5-39FE-2EF9-304D15F5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0811-C3AC-357E-0498-5AFF87E1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4C9C-6A28-66AB-8F94-E2C9EDDC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B385-F062-4700-954A-5C0E69C3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FF46-0412-0454-5DE4-89093BA1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BB65-4BEC-98B6-0CCF-5A576CD41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D975-F23A-3EE7-9F9B-2FBBF455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7D33-422A-EF5B-FCC9-1DDCE1F2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E1B5-9EF0-00B1-5264-7ED77FF6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7922-FC93-C7A1-965C-260676DB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24937-8C21-9A68-461A-E9D8A2B44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48E2-938A-C3EE-E207-8D9D889C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9A8CC-CF29-4929-616E-EB39F539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030D-7DEC-5961-5EB8-EBB7941F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B42E-ED75-AD75-2D7F-2C33A00D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3A65-77FA-E031-A164-CDF140375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BAF8D-9DA1-FDBB-9D3B-7C3EF942D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014A4-BD7B-A995-23FF-658C0DA6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0BB4F-18CF-564F-B0FB-AB4EDFE6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5CADB-2389-C1E5-4612-8FCDFC4A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42AA-08B0-1D43-1891-9C4B48F5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F0C48-0A94-AB22-D3D9-DED11403A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8F25-5100-B09C-F5F1-289C0E64D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D1106-D0C0-E96C-8749-C392862C4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66391-8680-C588-7524-A613A784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7A42F-C8FD-F5FD-9432-B3312072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B344F-D334-9B04-1440-F8E131F4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25215-BFEC-6A30-790D-D85EFE0E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CDA9-F628-D9C6-9434-4A44B969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B1C2F-B25A-4408-5DBD-A11FD8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7AE87-0CD5-D2C9-FBB6-8DCFC3E9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2CAA9-E832-3757-6392-E10BDB40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F05CC-1757-1285-3502-6D5403ED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B98B5-F67B-16A9-728B-08038743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8FB2D-0E35-0AEA-6B23-103E0788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8AC9-3488-4CB5-1D28-85B66CD0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0178-707E-E96E-05E3-CB7BAD95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E1442-BEF7-98C7-CD6E-C18D8FB0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A2CAA-7014-15FC-1452-E439A987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54401-99DD-4F28-85B4-AB67BA1A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B64F-A738-70AB-BADA-B20D832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C26D-E51A-F664-E44B-8AF52021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E8302-5168-8BAB-2504-B9EAED02B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1144E-2023-7EE7-A167-8F5244BE3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D00A6-33CC-32CD-976A-DFF642EF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213-E2F4-C248-A5AD-5A88757A6A55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84F9D-77C7-F81A-0E0D-3A7D27B7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8C42-9F07-35E1-91FB-979C066A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39046-9B3C-8E9D-8F55-16864B87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7A1E2-B1F6-0205-2C6F-17483FEC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64F-2FDD-565E-F8D4-C87751026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8D213-E2F4-C248-A5AD-5A88757A6A55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E2DE6-9795-4D69-0EE4-48700FF6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C8393-7D37-85AD-5F13-79C58E132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FA2C2-4C2E-D943-8182-A8229C32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7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FBC168E-E89F-07EC-8FF8-1A264DE390C2}"/>
              </a:ext>
            </a:extLst>
          </p:cNvPr>
          <p:cNvSpPr/>
          <p:nvPr/>
        </p:nvSpPr>
        <p:spPr>
          <a:xfrm>
            <a:off x="1978649" y="331840"/>
            <a:ext cx="282011" cy="2734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1D1C04-2EB1-2A65-0AEB-345ABF7E8545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 flipH="1">
            <a:off x="2119654" y="605305"/>
            <a:ext cx="1" cy="4594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B75345-BCA9-ECFF-3345-8876D0180F0D}"/>
              </a:ext>
            </a:extLst>
          </p:cNvPr>
          <p:cNvGrpSpPr/>
          <p:nvPr/>
        </p:nvGrpSpPr>
        <p:grpSpPr>
          <a:xfrm>
            <a:off x="1253564" y="1064743"/>
            <a:ext cx="1732180" cy="793352"/>
            <a:chOff x="3054973" y="2827867"/>
            <a:chExt cx="1732180" cy="79335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3DBC2CF-D744-220C-D2D8-827D748C567A}"/>
                </a:ext>
              </a:extLst>
            </p:cNvPr>
            <p:cNvSpPr/>
            <p:nvPr/>
          </p:nvSpPr>
          <p:spPr>
            <a:xfrm>
              <a:off x="3054973" y="2827867"/>
              <a:ext cx="1732180" cy="64633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E66367-2F10-A110-B8DF-FEB8A16D588E}"/>
                </a:ext>
              </a:extLst>
            </p:cNvPr>
            <p:cNvSpPr txBox="1"/>
            <p:nvPr/>
          </p:nvSpPr>
          <p:spPr>
            <a:xfrm>
              <a:off x="3203483" y="2974888"/>
              <a:ext cx="15363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IS_STARTING</a:t>
              </a:r>
            </a:p>
            <a:p>
              <a:endParaRPr lang="en-US" b="1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94AA63A-4D81-C7E5-96E8-AA5B70CA2DDC}"/>
              </a:ext>
            </a:extLst>
          </p:cNvPr>
          <p:cNvGrpSpPr/>
          <p:nvPr/>
        </p:nvGrpSpPr>
        <p:grpSpPr>
          <a:xfrm>
            <a:off x="1231153" y="2565502"/>
            <a:ext cx="1852199" cy="814801"/>
            <a:chOff x="689288" y="2531634"/>
            <a:chExt cx="1852199" cy="814801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B436856-10C4-A4E5-354E-536AEEC7EBAD}"/>
                </a:ext>
              </a:extLst>
            </p:cNvPr>
            <p:cNvSpPr/>
            <p:nvPr/>
          </p:nvSpPr>
          <p:spPr>
            <a:xfrm>
              <a:off x="689288" y="2531634"/>
              <a:ext cx="1852199" cy="6463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86ECD3-B031-CA8C-13E1-58438FAB6987}"/>
                </a:ext>
              </a:extLst>
            </p:cNvPr>
            <p:cNvSpPr txBox="1"/>
            <p:nvPr/>
          </p:nvSpPr>
          <p:spPr>
            <a:xfrm>
              <a:off x="999364" y="2700104"/>
              <a:ext cx="1278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/>
                <a:t>STARTED</a:t>
              </a:r>
            </a:p>
            <a:p>
              <a:endParaRPr lang="en-US" b="1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721115-2030-8DBA-C3F9-77DB6B6331BE}"/>
              </a:ext>
            </a:extLst>
          </p:cNvPr>
          <p:cNvGrpSpPr/>
          <p:nvPr/>
        </p:nvGrpSpPr>
        <p:grpSpPr>
          <a:xfrm>
            <a:off x="9162340" y="2565502"/>
            <a:ext cx="1905155" cy="793352"/>
            <a:chOff x="9162340" y="2565502"/>
            <a:chExt cx="1905155" cy="79335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12928B6-006F-D918-443D-422F30102E70}"/>
                </a:ext>
              </a:extLst>
            </p:cNvPr>
            <p:cNvSpPr/>
            <p:nvPr/>
          </p:nvSpPr>
          <p:spPr>
            <a:xfrm>
              <a:off x="9162340" y="2565502"/>
              <a:ext cx="1905155" cy="64633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C36EBF-A705-FDBF-102A-D3BB6E68F85E}"/>
                </a:ext>
              </a:extLst>
            </p:cNvPr>
            <p:cNvSpPr txBox="1"/>
            <p:nvPr/>
          </p:nvSpPr>
          <p:spPr>
            <a:xfrm>
              <a:off x="9325680" y="2712523"/>
              <a:ext cx="16742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START_FAILED</a:t>
              </a:r>
            </a:p>
            <a:p>
              <a:endParaRPr lang="en-US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4400EC-E4B5-98D4-1462-7C97B367F059}"/>
              </a:ext>
            </a:extLst>
          </p:cNvPr>
          <p:cNvGrpSpPr/>
          <p:nvPr/>
        </p:nvGrpSpPr>
        <p:grpSpPr>
          <a:xfrm>
            <a:off x="1231153" y="4059042"/>
            <a:ext cx="1852208" cy="793352"/>
            <a:chOff x="3054973" y="2827867"/>
            <a:chExt cx="1732180" cy="793352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C9906FA-DB2E-2B7F-F6C1-3F8AA86B9A7F}"/>
                </a:ext>
              </a:extLst>
            </p:cNvPr>
            <p:cNvSpPr/>
            <p:nvPr/>
          </p:nvSpPr>
          <p:spPr>
            <a:xfrm>
              <a:off x="3054973" y="2827867"/>
              <a:ext cx="1732180" cy="64633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95C6A0-2696-2375-6F72-498CD76892ED}"/>
                </a:ext>
              </a:extLst>
            </p:cNvPr>
            <p:cNvSpPr txBox="1"/>
            <p:nvPr/>
          </p:nvSpPr>
          <p:spPr>
            <a:xfrm>
              <a:off x="3203483" y="2974888"/>
              <a:ext cx="15632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IS_FINISHING</a:t>
              </a:r>
            </a:p>
            <a:p>
              <a:endParaRPr lang="en-US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4C2086-28CD-F7F7-4621-7795652D2A49}"/>
              </a:ext>
            </a:extLst>
          </p:cNvPr>
          <p:cNvGrpSpPr/>
          <p:nvPr/>
        </p:nvGrpSpPr>
        <p:grpSpPr>
          <a:xfrm>
            <a:off x="6558921" y="4058170"/>
            <a:ext cx="1852207" cy="793352"/>
            <a:chOff x="3054973" y="2827867"/>
            <a:chExt cx="1732180" cy="793352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09833B8-3167-0082-072E-EC5E3A7C1A34}"/>
                </a:ext>
              </a:extLst>
            </p:cNvPr>
            <p:cNvSpPr/>
            <p:nvPr/>
          </p:nvSpPr>
          <p:spPr>
            <a:xfrm>
              <a:off x="3054973" y="2827867"/>
              <a:ext cx="1732180" cy="64633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467605-CC60-D6E2-87E9-E01A00E9AE8D}"/>
                </a:ext>
              </a:extLst>
            </p:cNvPr>
            <p:cNvSpPr txBox="1"/>
            <p:nvPr/>
          </p:nvSpPr>
          <p:spPr>
            <a:xfrm>
              <a:off x="3203483" y="2974888"/>
              <a:ext cx="15556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IS_ABORTING</a:t>
              </a:r>
            </a:p>
            <a:p>
              <a:endParaRPr lang="en-US" b="1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DAE2102-E5AD-7E56-D56E-471C4022FE97}"/>
              </a:ext>
            </a:extLst>
          </p:cNvPr>
          <p:cNvGrpSpPr/>
          <p:nvPr/>
        </p:nvGrpSpPr>
        <p:grpSpPr>
          <a:xfrm>
            <a:off x="1099293" y="5764326"/>
            <a:ext cx="1852199" cy="814801"/>
            <a:chOff x="557428" y="5730458"/>
            <a:chExt cx="1852199" cy="814801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3973C106-F76B-46B5-D0C6-DA117F6506F7}"/>
                </a:ext>
              </a:extLst>
            </p:cNvPr>
            <p:cNvSpPr/>
            <p:nvPr/>
          </p:nvSpPr>
          <p:spPr>
            <a:xfrm>
              <a:off x="557428" y="5730458"/>
              <a:ext cx="1852199" cy="6463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398439-12FB-1EEE-2020-DC19FA771972}"/>
                </a:ext>
              </a:extLst>
            </p:cNvPr>
            <p:cNvSpPr txBox="1"/>
            <p:nvPr/>
          </p:nvSpPr>
          <p:spPr>
            <a:xfrm>
              <a:off x="867505" y="5898928"/>
              <a:ext cx="1316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/>
                <a:t>FINISHED</a:t>
              </a:r>
            </a:p>
            <a:p>
              <a:endParaRPr lang="en-US" b="1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83339BD-3D28-A9D1-EB13-8437CA99BDAC}"/>
              </a:ext>
            </a:extLst>
          </p:cNvPr>
          <p:cNvGrpSpPr/>
          <p:nvPr/>
        </p:nvGrpSpPr>
        <p:grpSpPr>
          <a:xfrm>
            <a:off x="3963675" y="4805280"/>
            <a:ext cx="1852199" cy="793353"/>
            <a:chOff x="3963675" y="4805280"/>
            <a:chExt cx="1852199" cy="79335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5AFF26C5-7177-6B55-2C64-D18DB023AC6D}"/>
                </a:ext>
              </a:extLst>
            </p:cNvPr>
            <p:cNvSpPr/>
            <p:nvPr/>
          </p:nvSpPr>
          <p:spPr>
            <a:xfrm>
              <a:off x="3963675" y="4805280"/>
              <a:ext cx="1852199" cy="64633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EA21AE-6D56-516D-A83B-0838FF536741}"/>
                </a:ext>
              </a:extLst>
            </p:cNvPr>
            <p:cNvSpPr txBox="1"/>
            <p:nvPr/>
          </p:nvSpPr>
          <p:spPr>
            <a:xfrm>
              <a:off x="4023797" y="4952302"/>
              <a:ext cx="17920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rgbClr val="FF0000"/>
                  </a:solidFill>
                </a:rPr>
                <a:t>FINISH_FAILED</a:t>
              </a:r>
            </a:p>
            <a:p>
              <a:endParaRPr lang="en-US" b="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254968A-1119-817F-B5CC-1C4B7D7B4569}"/>
              </a:ext>
            </a:extLst>
          </p:cNvPr>
          <p:cNvGrpSpPr/>
          <p:nvPr/>
        </p:nvGrpSpPr>
        <p:grpSpPr>
          <a:xfrm>
            <a:off x="9162341" y="4866238"/>
            <a:ext cx="1852199" cy="793353"/>
            <a:chOff x="9162341" y="4866238"/>
            <a:chExt cx="1852199" cy="79335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F29F3221-CD36-F6BD-3186-E2DF2AE68E56}"/>
                </a:ext>
              </a:extLst>
            </p:cNvPr>
            <p:cNvSpPr/>
            <p:nvPr/>
          </p:nvSpPr>
          <p:spPr>
            <a:xfrm>
              <a:off x="9162341" y="4866238"/>
              <a:ext cx="1852199" cy="64633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7660E8-ADB1-EF86-92E2-B23480C682FC}"/>
                </a:ext>
              </a:extLst>
            </p:cNvPr>
            <p:cNvSpPr txBox="1"/>
            <p:nvPr/>
          </p:nvSpPr>
          <p:spPr>
            <a:xfrm>
              <a:off x="9222463" y="5013260"/>
              <a:ext cx="17920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rgbClr val="FF0000"/>
                  </a:solidFill>
                </a:rPr>
                <a:t>ABORT_FAILED</a:t>
              </a:r>
            </a:p>
            <a:p>
              <a:endParaRPr lang="en-US" b="1" dirty="0"/>
            </a:p>
          </p:txBody>
        </p:sp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0DCA1D6-C84A-AE4E-A561-AB7629B2BA17}"/>
              </a:ext>
            </a:extLst>
          </p:cNvPr>
          <p:cNvCxnSpPr>
            <a:cxnSpLocks/>
            <a:stCxn id="11" idx="3"/>
            <a:endCxn id="23" idx="0"/>
          </p:cNvCxnSpPr>
          <p:nvPr/>
        </p:nvCxnSpPr>
        <p:spPr>
          <a:xfrm>
            <a:off x="2985744" y="1387908"/>
            <a:ext cx="7129175" cy="1177594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73A1CD-2F46-ED82-811E-248285CB05EE}"/>
              </a:ext>
            </a:extLst>
          </p:cNvPr>
          <p:cNvCxnSpPr>
            <a:cxnSpLocks/>
          </p:cNvCxnSpPr>
          <p:nvPr/>
        </p:nvCxnSpPr>
        <p:spPr>
          <a:xfrm>
            <a:off x="2103965" y="3211942"/>
            <a:ext cx="0" cy="8672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604BAF0-73D0-55BB-C96B-3FC886983543}"/>
              </a:ext>
            </a:extLst>
          </p:cNvPr>
          <p:cNvCxnSpPr>
            <a:cxnSpLocks/>
            <a:stCxn id="19" idx="3"/>
            <a:endCxn id="29" idx="0"/>
          </p:cNvCxnSpPr>
          <p:nvPr/>
        </p:nvCxnSpPr>
        <p:spPr>
          <a:xfrm>
            <a:off x="3083352" y="2888667"/>
            <a:ext cx="4401673" cy="11695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E69CC19-33DE-90D5-3002-EFBF25A0CCFB}"/>
              </a:ext>
            </a:extLst>
          </p:cNvPr>
          <p:cNvGrpSpPr/>
          <p:nvPr/>
        </p:nvGrpSpPr>
        <p:grpSpPr>
          <a:xfrm>
            <a:off x="6569276" y="5791220"/>
            <a:ext cx="1852199" cy="814802"/>
            <a:chOff x="6027411" y="5757352"/>
            <a:chExt cx="1852199" cy="814802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CE8AD97-38A4-C7A6-C1C0-C653BA30B670}"/>
                </a:ext>
              </a:extLst>
            </p:cNvPr>
            <p:cNvSpPr/>
            <p:nvPr/>
          </p:nvSpPr>
          <p:spPr>
            <a:xfrm>
              <a:off x="6027411" y="5757352"/>
              <a:ext cx="1852199" cy="6463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C1A49E-2FF1-AC6A-D587-4726A356A675}"/>
                </a:ext>
              </a:extLst>
            </p:cNvPr>
            <p:cNvSpPr txBox="1"/>
            <p:nvPr/>
          </p:nvSpPr>
          <p:spPr>
            <a:xfrm>
              <a:off x="6337488" y="5925823"/>
              <a:ext cx="1316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/>
                <a:t>ABORTED</a:t>
              </a:r>
            </a:p>
            <a:p>
              <a:endParaRPr lang="en-US" b="1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0EA01A3-44DC-483B-9B8C-7E1C56575B54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7495375" y="4724598"/>
            <a:ext cx="1" cy="10666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7F9146-4AAA-7837-F19B-5CB6A251D3D1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3083361" y="4381335"/>
            <a:ext cx="3475560" cy="8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C60F35-CAFA-8C42-032E-2BEEC794319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075856" y="4677600"/>
            <a:ext cx="887819" cy="45084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7442853-3F0C-3C56-1D04-2D2045051196}"/>
              </a:ext>
            </a:extLst>
          </p:cNvPr>
          <p:cNvCxnSpPr>
            <a:cxnSpLocks/>
          </p:cNvCxnSpPr>
          <p:nvPr/>
        </p:nvCxnSpPr>
        <p:spPr>
          <a:xfrm flipH="1">
            <a:off x="8358512" y="3236114"/>
            <a:ext cx="1782544" cy="8367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01DB6A4-6540-0179-09D8-8AF2FA4E085C}"/>
              </a:ext>
            </a:extLst>
          </p:cNvPr>
          <p:cNvCxnSpPr>
            <a:cxnSpLocks/>
          </p:cNvCxnSpPr>
          <p:nvPr/>
        </p:nvCxnSpPr>
        <p:spPr>
          <a:xfrm>
            <a:off x="2103471" y="1711073"/>
            <a:ext cx="0" cy="8672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6A13821-A841-4A2F-67AE-9B041BCED27A}"/>
              </a:ext>
            </a:extLst>
          </p:cNvPr>
          <p:cNvCxnSpPr>
            <a:cxnSpLocks/>
          </p:cNvCxnSpPr>
          <p:nvPr/>
        </p:nvCxnSpPr>
        <p:spPr>
          <a:xfrm>
            <a:off x="2092628" y="4724598"/>
            <a:ext cx="0" cy="102628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23AFB90-B5D9-2646-555C-30E7BD3AD25F}"/>
              </a:ext>
            </a:extLst>
          </p:cNvPr>
          <p:cNvCxnSpPr>
            <a:cxnSpLocks/>
          </p:cNvCxnSpPr>
          <p:nvPr/>
        </p:nvCxnSpPr>
        <p:spPr>
          <a:xfrm flipH="1" flipV="1">
            <a:off x="8358512" y="4675665"/>
            <a:ext cx="819910" cy="5516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27C7797-6DDF-4BF5-7FD7-A7808A80482D}"/>
              </a:ext>
            </a:extLst>
          </p:cNvPr>
          <p:cNvCxnSpPr>
            <a:cxnSpLocks/>
          </p:cNvCxnSpPr>
          <p:nvPr/>
        </p:nvCxnSpPr>
        <p:spPr>
          <a:xfrm flipV="1">
            <a:off x="5832348" y="4675665"/>
            <a:ext cx="750828" cy="4519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4167311-4387-1C28-EB08-53810BB25C29}"/>
              </a:ext>
            </a:extLst>
          </p:cNvPr>
          <p:cNvCxnSpPr>
            <a:cxnSpLocks/>
            <a:stCxn id="29" idx="3"/>
            <a:endCxn id="38" idx="0"/>
          </p:cNvCxnSpPr>
          <p:nvPr/>
        </p:nvCxnSpPr>
        <p:spPr>
          <a:xfrm>
            <a:off x="8411128" y="4381335"/>
            <a:ext cx="1677313" cy="484903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5440DCD-4DD6-5D64-6E67-485E2A50AA56}"/>
              </a:ext>
            </a:extLst>
          </p:cNvPr>
          <p:cNvSpPr txBox="1"/>
          <p:nvPr/>
        </p:nvSpPr>
        <p:spPr>
          <a:xfrm>
            <a:off x="2236195" y="605305"/>
            <a:ext cx="15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create &amp; start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A7AD8A0-64FD-2738-9114-7DAA9DA4AD39}"/>
              </a:ext>
            </a:extLst>
          </p:cNvPr>
          <p:cNvSpPr txBox="1"/>
          <p:nvPr/>
        </p:nvSpPr>
        <p:spPr>
          <a:xfrm>
            <a:off x="2240678" y="3447114"/>
            <a:ext cx="100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commit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035BEBB-C883-8D87-8DA9-972A20736276}"/>
              </a:ext>
            </a:extLst>
          </p:cNvPr>
          <p:cNvSpPr txBox="1"/>
          <p:nvPr/>
        </p:nvSpPr>
        <p:spPr>
          <a:xfrm>
            <a:off x="4625286" y="2443072"/>
            <a:ext cx="7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abort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671A82-5ECD-B752-6B50-F8E18509D1E2}"/>
              </a:ext>
            </a:extLst>
          </p:cNvPr>
          <p:cNvSpPr txBox="1"/>
          <p:nvPr/>
        </p:nvSpPr>
        <p:spPr>
          <a:xfrm>
            <a:off x="8475625" y="3267822"/>
            <a:ext cx="7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abort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AF50C74-D9DC-A4DA-4A27-9775D9D09844}"/>
              </a:ext>
            </a:extLst>
          </p:cNvPr>
          <p:cNvSpPr txBox="1"/>
          <p:nvPr/>
        </p:nvSpPr>
        <p:spPr>
          <a:xfrm>
            <a:off x="4616322" y="3899831"/>
            <a:ext cx="7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abort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BA819E3-EA3E-71ED-B486-BFFB1F711DA4}"/>
              </a:ext>
            </a:extLst>
          </p:cNvPr>
          <p:cNvSpPr txBox="1"/>
          <p:nvPr/>
        </p:nvSpPr>
        <p:spPr>
          <a:xfrm>
            <a:off x="6094939" y="4906135"/>
            <a:ext cx="7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abort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B95036-0DC1-5356-6F5C-54F828BFA3B0}"/>
              </a:ext>
            </a:extLst>
          </p:cNvPr>
          <p:cNvSpPr txBox="1"/>
          <p:nvPr/>
        </p:nvSpPr>
        <p:spPr>
          <a:xfrm>
            <a:off x="7997603" y="4873057"/>
            <a:ext cx="7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abort</a:t>
            </a:r>
          </a:p>
        </p:txBody>
      </p:sp>
    </p:spTree>
    <p:extLst>
      <p:ext uri="{BB962C8B-B14F-4D97-AF65-F5344CB8AC3E}">
        <p14:creationId xmlns:p14="http://schemas.microsoft.com/office/powerpoint/2010/main" val="186889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Gaponenko</dc:creator>
  <cp:lastModifiedBy>Igor Gaponenko</cp:lastModifiedBy>
  <cp:revision>1</cp:revision>
  <dcterms:created xsi:type="dcterms:W3CDTF">2024-10-10T01:34:38Z</dcterms:created>
  <dcterms:modified xsi:type="dcterms:W3CDTF">2024-10-10T18:30:37Z</dcterms:modified>
</cp:coreProperties>
</file>