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31602-EB2C-6448-877A-3725489BE8B9}" v="3" dt="2024-10-11T23:00:53.533"/>
    <p1510:client id="{952BBAAF-5A53-6C46-A03E-A6A761C97EA4}" v="26" dt="2024-10-11T19:56:2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94762"/>
  </p:normalViewPr>
  <p:slideViewPr>
    <p:cSldViewPr snapToGrid="0">
      <p:cViewPr varScale="1">
        <p:scale>
          <a:sx n="121" d="100"/>
          <a:sy n="121" d="100"/>
        </p:scale>
        <p:origin x="1008" y="176"/>
      </p:cViewPr>
      <p:guideLst>
        <p:guide orient="horz" pos="3432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Gaponenko" userId="51e3f64d2e643644" providerId="LiveId" clId="{26BB0F5D-ADEB-6841-B94E-E936A46DBB0E}"/>
    <pc:docChg chg="custSel modSld">
      <pc:chgData name="Igor Gaponenko" userId="51e3f64d2e643644" providerId="LiveId" clId="{26BB0F5D-ADEB-6841-B94E-E936A46DBB0E}" dt="2024-10-11T23:06:18.795" v="1" actId="478"/>
      <pc:docMkLst>
        <pc:docMk/>
      </pc:docMkLst>
      <pc:sldChg chg="delSp mod">
        <pc:chgData name="Igor Gaponenko" userId="51e3f64d2e643644" providerId="LiveId" clId="{26BB0F5D-ADEB-6841-B94E-E936A46DBB0E}" dt="2024-10-11T23:06:18.795" v="1" actId="478"/>
        <pc:sldMkLst>
          <pc:docMk/>
          <pc:sldMk cId="3754172416" sldId="258"/>
        </pc:sldMkLst>
        <pc:spChg chg="del">
          <ac:chgData name="Igor Gaponenko" userId="51e3f64d2e643644" providerId="LiveId" clId="{26BB0F5D-ADEB-6841-B94E-E936A46DBB0E}" dt="2024-10-11T23:06:18.795" v="1" actId="478"/>
          <ac:spMkLst>
            <pc:docMk/>
            <pc:sldMk cId="3754172416" sldId="258"/>
            <ac:spMk id="2" creationId="{769B10A8-3ACE-1582-1EFE-1154DAC1507B}"/>
          </ac:spMkLst>
        </pc:spChg>
        <pc:spChg chg="del">
          <ac:chgData name="Igor Gaponenko" userId="51e3f64d2e643644" providerId="LiveId" clId="{26BB0F5D-ADEB-6841-B94E-E936A46DBB0E}" dt="2024-10-11T23:06:15.137" v="0" actId="478"/>
          <ac:spMkLst>
            <pc:docMk/>
            <pc:sldMk cId="3754172416" sldId="258"/>
            <ac:spMk id="5" creationId="{AFC41C14-C248-78C8-35C1-70E3A8CCAC1B}"/>
          </ac:spMkLst>
        </pc:spChg>
        <pc:spChg chg="del">
          <ac:chgData name="Igor Gaponenko" userId="51e3f64d2e643644" providerId="LiveId" clId="{26BB0F5D-ADEB-6841-B94E-E936A46DBB0E}" dt="2024-10-11T23:06:18.795" v="1" actId="478"/>
          <ac:spMkLst>
            <pc:docMk/>
            <pc:sldMk cId="3754172416" sldId="258"/>
            <ac:spMk id="6" creationId="{2592D1CC-E026-9EC5-77D2-831D51468D6E}"/>
          </ac:spMkLst>
        </pc:spChg>
        <pc:spChg chg="del">
          <ac:chgData name="Igor Gaponenko" userId="51e3f64d2e643644" providerId="LiveId" clId="{26BB0F5D-ADEB-6841-B94E-E936A46DBB0E}" dt="2024-10-11T23:06:18.795" v="1" actId="478"/>
          <ac:spMkLst>
            <pc:docMk/>
            <pc:sldMk cId="3754172416" sldId="258"/>
            <ac:spMk id="7" creationId="{D2649755-E154-A5DF-20EC-4A1823D0DE20}"/>
          </ac:spMkLst>
        </pc:spChg>
        <pc:spChg chg="del">
          <ac:chgData name="Igor Gaponenko" userId="51e3f64d2e643644" providerId="LiveId" clId="{26BB0F5D-ADEB-6841-B94E-E936A46DBB0E}" dt="2024-10-11T23:06:18.795" v="1" actId="478"/>
          <ac:spMkLst>
            <pc:docMk/>
            <pc:sldMk cId="3754172416" sldId="258"/>
            <ac:spMk id="19" creationId="{7DC0F77C-BEE5-B2DF-5F1B-7A7A2B5F8DE4}"/>
          </ac:spMkLst>
        </pc:spChg>
        <pc:spChg chg="del">
          <ac:chgData name="Igor Gaponenko" userId="51e3f64d2e643644" providerId="LiveId" clId="{26BB0F5D-ADEB-6841-B94E-E936A46DBB0E}" dt="2024-10-11T23:06:18.795" v="1" actId="478"/>
          <ac:spMkLst>
            <pc:docMk/>
            <pc:sldMk cId="3754172416" sldId="258"/>
            <ac:spMk id="20" creationId="{3B8A69F8-6011-13A4-E97D-30D93DB375FC}"/>
          </ac:spMkLst>
        </pc:spChg>
        <pc:spChg chg="del">
          <ac:chgData name="Igor Gaponenko" userId="51e3f64d2e643644" providerId="LiveId" clId="{26BB0F5D-ADEB-6841-B94E-E936A46DBB0E}" dt="2024-10-11T23:06:18.795" v="1" actId="478"/>
          <ac:spMkLst>
            <pc:docMk/>
            <pc:sldMk cId="3754172416" sldId="258"/>
            <ac:spMk id="42" creationId="{27B1C4E5-89CC-884E-90EA-061E7FC7FE30}"/>
          </ac:spMkLst>
        </pc:spChg>
        <pc:spChg chg="del">
          <ac:chgData name="Igor Gaponenko" userId="51e3f64d2e643644" providerId="LiveId" clId="{26BB0F5D-ADEB-6841-B94E-E936A46DBB0E}" dt="2024-10-11T23:06:18.795" v="1" actId="478"/>
          <ac:spMkLst>
            <pc:docMk/>
            <pc:sldMk cId="3754172416" sldId="258"/>
            <ac:spMk id="43" creationId="{E10C67EE-9855-DF63-B2AA-C42638EADF1A}"/>
          </ac:spMkLst>
        </pc:spChg>
      </pc:sldChg>
    </pc:docChg>
  </pc:docChgLst>
  <pc:docChgLst>
    <pc:chgData name="Igor Gaponenko" userId="51e3f64d2e643644" providerId="LiveId" clId="{954A1E5B-72CE-7241-85F3-474442750D80}"/>
    <pc:docChg chg="undo custSel modSld">
      <pc:chgData name="Igor Gaponenko" userId="51e3f64d2e643644" providerId="LiveId" clId="{954A1E5B-72CE-7241-85F3-474442750D80}" dt="2024-10-10T18:30:29.938" v="160" actId="20577"/>
      <pc:docMkLst>
        <pc:docMk/>
      </pc:docMkLst>
      <pc:sldChg chg="addSp delSp modSp mod">
        <pc:chgData name="Igor Gaponenko" userId="51e3f64d2e643644" providerId="LiveId" clId="{954A1E5B-72CE-7241-85F3-474442750D80}" dt="2024-10-10T18:30:29.938" v="160" actId="20577"/>
        <pc:sldMkLst>
          <pc:docMk/>
          <pc:sldMk cId="1868896469" sldId="257"/>
        </pc:sldMkLst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3" creationId="{2FBC168E-E89F-07EC-8FF8-1A264DE390C2}"/>
          </ac:spMkLst>
        </pc:spChg>
        <pc:spChg chg="mod topLvl">
          <ac:chgData name="Igor Gaponenko" userId="51e3f64d2e643644" providerId="LiveId" clId="{954A1E5B-72CE-7241-85F3-474442750D80}" dt="2024-10-10T02:36:20.442" v="93" actId="164"/>
          <ac:spMkLst>
            <pc:docMk/>
            <pc:sldMk cId="1868896469" sldId="257"/>
            <ac:spMk id="19" creationId="{FB436856-10C4-A4E5-354E-536AEEC7EBAD}"/>
          </ac:spMkLst>
        </pc:spChg>
        <pc:spChg chg="mod topLvl">
          <ac:chgData name="Igor Gaponenko" userId="51e3f64d2e643644" providerId="LiveId" clId="{954A1E5B-72CE-7241-85F3-474442750D80}" dt="2024-10-10T02:36:20.442" v="93" actId="164"/>
          <ac:spMkLst>
            <pc:docMk/>
            <pc:sldMk cId="1868896469" sldId="257"/>
            <ac:spMk id="20" creationId="{8086ECD3-B031-CA8C-13E1-58438FAB6987}"/>
          </ac:spMkLst>
        </pc:spChg>
        <pc:spChg chg="mod topLvl">
          <ac:chgData name="Igor Gaponenko" userId="51e3f64d2e643644" providerId="LiveId" clId="{954A1E5B-72CE-7241-85F3-474442750D80}" dt="2024-10-10T18:29:03.464" v="140" actId="164"/>
          <ac:spMkLst>
            <pc:docMk/>
            <pc:sldMk cId="1868896469" sldId="257"/>
            <ac:spMk id="23" creationId="{912928B6-006F-D918-443D-422F30102E70}"/>
          </ac:spMkLst>
        </pc:spChg>
        <pc:spChg chg="mod topLvl">
          <ac:chgData name="Igor Gaponenko" userId="51e3f64d2e643644" providerId="LiveId" clId="{954A1E5B-72CE-7241-85F3-474442750D80}" dt="2024-10-10T18:29:03.464" v="140" actId="164"/>
          <ac:spMkLst>
            <pc:docMk/>
            <pc:sldMk cId="1868896469" sldId="257"/>
            <ac:spMk id="24" creationId="{D2C36EBF-A705-FDBF-102A-D3BB6E68F85E}"/>
          </ac:spMkLst>
        </pc:spChg>
        <pc:spChg chg="mod topLvl">
          <ac:chgData name="Igor Gaponenko" userId="51e3f64d2e643644" providerId="LiveId" clId="{954A1E5B-72CE-7241-85F3-474442750D80}" dt="2024-10-10T02:34:46.706" v="84" actId="164"/>
          <ac:spMkLst>
            <pc:docMk/>
            <pc:sldMk cId="1868896469" sldId="257"/>
            <ac:spMk id="32" creationId="{3973C106-F76B-46B5-D0C6-DA117F6506F7}"/>
          </ac:spMkLst>
        </pc:spChg>
        <pc:spChg chg="mod topLvl">
          <ac:chgData name="Igor Gaponenko" userId="51e3f64d2e643644" providerId="LiveId" clId="{954A1E5B-72CE-7241-85F3-474442750D80}" dt="2024-10-10T02:34:46.706" v="84" actId="164"/>
          <ac:spMkLst>
            <pc:docMk/>
            <pc:sldMk cId="1868896469" sldId="257"/>
            <ac:spMk id="33" creationId="{17398439-12FB-1EEE-2020-DC19FA771972}"/>
          </ac:spMkLst>
        </pc:spChg>
        <pc:spChg chg="mod topLvl">
          <ac:chgData name="Igor Gaponenko" userId="51e3f64d2e643644" providerId="LiveId" clId="{954A1E5B-72CE-7241-85F3-474442750D80}" dt="2024-10-10T18:30:16.911" v="146" actId="164"/>
          <ac:spMkLst>
            <pc:docMk/>
            <pc:sldMk cId="1868896469" sldId="257"/>
            <ac:spMk id="35" creationId="{5AFF26C5-7177-6B55-2C64-D18DB023AC6D}"/>
          </ac:spMkLst>
        </pc:spChg>
        <pc:spChg chg="mod topLvl">
          <ac:chgData name="Igor Gaponenko" userId="51e3f64d2e643644" providerId="LiveId" clId="{954A1E5B-72CE-7241-85F3-474442750D80}" dt="2024-10-10T18:30:16.911" v="146" actId="164"/>
          <ac:spMkLst>
            <pc:docMk/>
            <pc:sldMk cId="1868896469" sldId="257"/>
            <ac:spMk id="36" creationId="{E8EA21AE-6D56-516D-A83B-0838FF536741}"/>
          </ac:spMkLst>
        </pc:spChg>
        <pc:spChg chg="mod topLvl">
          <ac:chgData name="Igor Gaponenko" userId="51e3f64d2e643644" providerId="LiveId" clId="{954A1E5B-72CE-7241-85F3-474442750D80}" dt="2024-10-10T18:29:36.307" v="143" actId="164"/>
          <ac:spMkLst>
            <pc:docMk/>
            <pc:sldMk cId="1868896469" sldId="257"/>
            <ac:spMk id="38" creationId="{F29F3221-CD36-F6BD-3186-E2DF2AE68E56}"/>
          </ac:spMkLst>
        </pc:spChg>
        <pc:spChg chg="mod topLvl">
          <ac:chgData name="Igor Gaponenko" userId="51e3f64d2e643644" providerId="LiveId" clId="{954A1E5B-72CE-7241-85F3-474442750D80}" dt="2024-10-10T18:29:36.307" v="143" actId="164"/>
          <ac:spMkLst>
            <pc:docMk/>
            <pc:sldMk cId="1868896469" sldId="257"/>
            <ac:spMk id="39" creationId="{F67660E8-ADB1-EF86-92E2-B23480C682FC}"/>
          </ac:spMkLst>
        </pc:spChg>
        <pc:spChg chg="mod topLvl">
          <ac:chgData name="Igor Gaponenko" userId="51e3f64d2e643644" providerId="LiveId" clId="{954A1E5B-72CE-7241-85F3-474442750D80}" dt="2024-10-10T02:35:51.800" v="89" actId="164"/>
          <ac:spMkLst>
            <pc:docMk/>
            <pc:sldMk cId="1868896469" sldId="257"/>
            <ac:spMk id="69" creationId="{1CE8AD97-38A4-C7A6-C1C0-C653BA30B670}"/>
          </ac:spMkLst>
        </pc:spChg>
        <pc:spChg chg="mod topLvl">
          <ac:chgData name="Igor Gaponenko" userId="51e3f64d2e643644" providerId="LiveId" clId="{954A1E5B-72CE-7241-85F3-474442750D80}" dt="2024-10-10T02:35:51.800" v="89" actId="164"/>
          <ac:spMkLst>
            <pc:docMk/>
            <pc:sldMk cId="1868896469" sldId="257"/>
            <ac:spMk id="70" creationId="{97C1A49E-2FF1-AC6A-D587-4726A356A675}"/>
          </ac:spMkLst>
        </pc:spChg>
        <pc:spChg chg="mod">
          <ac:chgData name="Igor Gaponenko" userId="51e3f64d2e643644" providerId="LiveId" clId="{954A1E5B-72CE-7241-85F3-474442750D80}" dt="2024-10-10T18:30:29.938" v="160" actId="20577"/>
          <ac:spMkLst>
            <pc:docMk/>
            <pc:sldMk cId="1868896469" sldId="257"/>
            <ac:spMk id="135" creationId="{35440DCD-4DD6-5D64-6E67-485E2A50AA56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6" creationId="{FA7AD8A0-64FD-2738-9114-7DAA9DA4AD39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7" creationId="{9035BEBB-C883-8D87-8DA9-972A20736276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8" creationId="{56671A82-5ECD-B752-6B50-F8E18509D1E2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9" creationId="{6AF50C74-D9DC-A4DA-4A27-9775D9D09844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40" creationId="{DBA819E3-EA3E-71ED-B486-BFFB1F711DA4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41" creationId="{E1B95036-0DC1-5356-6F5C-54F828BFA3B0}"/>
          </ac:spMkLst>
        </pc:spChg>
        <pc:grpChg chg="add mod">
          <ac:chgData name="Igor Gaponenko" userId="51e3f64d2e643644" providerId="LiveId" clId="{954A1E5B-72CE-7241-85F3-474442750D80}" dt="2024-10-10T18:29:03.464" v="140" actId="164"/>
          <ac:grpSpMkLst>
            <pc:docMk/>
            <pc:sldMk cId="1868896469" sldId="257"/>
            <ac:grpSpMk id="2" creationId="{74721115-2030-8DBA-C3F9-77DB6B6331BE}"/>
          </ac:grpSpMkLst>
        </pc:grpChg>
        <pc:grpChg chg="add mod">
          <ac:chgData name="Igor Gaponenko" userId="51e3f64d2e643644" providerId="LiveId" clId="{954A1E5B-72CE-7241-85F3-474442750D80}" dt="2024-10-10T18:29:36.307" v="143" actId="164"/>
          <ac:grpSpMkLst>
            <pc:docMk/>
            <pc:sldMk cId="1868896469" sldId="257"/>
            <ac:grpSpMk id="4" creationId="{7254968A-1119-817F-B5CC-1C4B7D7B4569}"/>
          </ac:grpSpMkLst>
        </pc:grpChg>
        <pc:grpChg chg="add mod">
          <ac:chgData name="Igor Gaponenko" userId="51e3f64d2e643644" providerId="LiveId" clId="{954A1E5B-72CE-7241-85F3-474442750D80}" dt="2024-10-10T18:30:16.911" v="146" actId="164"/>
          <ac:grpSpMkLst>
            <pc:docMk/>
            <pc:sldMk cId="1868896469" sldId="257"/>
            <ac:grpSpMk id="6" creationId="{583339BD-3D28-A9D1-EB13-8437CA99BDAC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6" creationId="{1AB75345-BCA9-ECFF-3345-8876D0180F0D}"/>
          </ac:grpSpMkLst>
        </pc:grpChg>
        <pc:grpChg chg="del">
          <ac:chgData name="Igor Gaponenko" userId="51e3f64d2e643644" providerId="LiveId" clId="{954A1E5B-72CE-7241-85F3-474442750D80}" dt="2024-10-10T02:36:00.664" v="90" actId="165"/>
          <ac:grpSpMkLst>
            <pc:docMk/>
            <pc:sldMk cId="1868896469" sldId="257"/>
            <ac:grpSpMk id="18" creationId="{71ABD874-6E56-528C-4D7E-D4BF2D243AD1}"/>
          </ac:grpSpMkLst>
        </pc:grpChg>
        <pc:grpChg chg="del mod">
          <ac:chgData name="Igor Gaponenko" userId="51e3f64d2e643644" providerId="LiveId" clId="{954A1E5B-72CE-7241-85F3-474442750D80}" dt="2024-10-10T18:28:51.300" v="138" actId="165"/>
          <ac:grpSpMkLst>
            <pc:docMk/>
            <pc:sldMk cId="1868896469" sldId="257"/>
            <ac:grpSpMk id="22" creationId="{1FE5FB14-4279-991D-E860-B4FF70B063A3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25" creationId="{D94400EC-E4B5-98D4-1462-7C97B367F059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28" creationId="{EE4C2086-28CD-F7F7-4621-7795652D2A49}"/>
          </ac:grpSpMkLst>
        </pc:grpChg>
        <pc:grpChg chg="del mod">
          <ac:chgData name="Igor Gaponenko" userId="51e3f64d2e643644" providerId="LiveId" clId="{954A1E5B-72CE-7241-85F3-474442750D80}" dt="2024-10-10T02:34:24.750" v="82" actId="165"/>
          <ac:grpSpMkLst>
            <pc:docMk/>
            <pc:sldMk cId="1868896469" sldId="257"/>
            <ac:grpSpMk id="31" creationId="{E1AC2008-F614-1B3F-A15E-9745392F4CE0}"/>
          </ac:grpSpMkLst>
        </pc:grpChg>
        <pc:grpChg chg="del mod">
          <ac:chgData name="Igor Gaponenko" userId="51e3f64d2e643644" providerId="LiveId" clId="{954A1E5B-72CE-7241-85F3-474442750D80}" dt="2024-10-10T18:29:45.157" v="144" actId="165"/>
          <ac:grpSpMkLst>
            <pc:docMk/>
            <pc:sldMk cId="1868896469" sldId="257"/>
            <ac:grpSpMk id="34" creationId="{042370BE-44EF-DF7B-D1CD-694CFCABAC5B}"/>
          </ac:grpSpMkLst>
        </pc:grpChg>
        <pc:grpChg chg="del mod">
          <ac:chgData name="Igor Gaponenko" userId="51e3f64d2e643644" providerId="LiveId" clId="{954A1E5B-72CE-7241-85F3-474442750D80}" dt="2024-10-10T18:29:18.368" v="141" actId="165"/>
          <ac:grpSpMkLst>
            <pc:docMk/>
            <pc:sldMk cId="1868896469" sldId="257"/>
            <ac:grpSpMk id="37" creationId="{FF08F47B-F8F0-769A-794A-70A5FD01DD62}"/>
          </ac:grpSpMkLst>
        </pc:grpChg>
        <pc:grpChg chg="del mod">
          <ac:chgData name="Igor Gaponenko" userId="51e3f64d2e643644" providerId="LiveId" clId="{954A1E5B-72CE-7241-85F3-474442750D80}" dt="2024-10-10T02:35:08.497" v="85" actId="165"/>
          <ac:grpSpMkLst>
            <pc:docMk/>
            <pc:sldMk cId="1868896469" sldId="257"/>
            <ac:grpSpMk id="68" creationId="{7D7B2007-BE20-164A-F62F-2620F23C6F4A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1" creationId="{3DAE2102-E5AD-7E56-D56E-471C4022FE97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2" creationId="{7E69CC19-33DE-90D5-3002-EFBF25A0CCFB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3" creationId="{794AA63A-4D81-C7E5-96E8-AA5B70CA2DDC}"/>
          </ac:grpSpMkLst>
        </pc:grp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5" creationId="{7A1D1C04-2EB1-2A65-0AEB-345ABF7E8545}"/>
          </ac:cxnSpMkLst>
        </pc:cxnChg>
        <pc:cxnChg chg="mod">
          <ac:chgData name="Igor Gaponenko" userId="51e3f64d2e643644" providerId="LiveId" clId="{954A1E5B-72CE-7241-85F3-474442750D80}" dt="2024-10-10T18:28:13.593" v="134" actId="208"/>
          <ac:cxnSpMkLst>
            <pc:docMk/>
            <pc:sldMk cId="1868896469" sldId="257"/>
            <ac:cxnSpMk id="45" creationId="{60DCA1D6-C84A-AE4E-A561-AB7629B2BA17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48" creationId="{6873A1CD-2F46-ED82-811E-248285CB05EE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64" creationId="{E604BAF0-73D0-55BB-C96B-3FC886983543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71" creationId="{F0EA01A3-44DC-483B-9B8C-7E1C56575B54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75" creationId="{8F7F9146-4AAA-7837-F19B-5CB6A251D3D1}"/>
          </ac:cxnSpMkLst>
        </pc:cxnChg>
        <pc:cxnChg chg="mod">
          <ac:chgData name="Igor Gaponenko" userId="51e3f64d2e643644" providerId="LiveId" clId="{954A1E5B-72CE-7241-85F3-474442750D80}" dt="2024-10-10T18:28:04.707" v="133" actId="208"/>
          <ac:cxnSpMkLst>
            <pc:docMk/>
            <pc:sldMk cId="1868896469" sldId="257"/>
            <ac:cxnSpMk id="92" creationId="{1CC60F35-CAFA-8C42-032E-2BEEC7943195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95" creationId="{47442853-3F0C-3C56-1D04-2D2045051196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99" creationId="{801DB6A4-6540-0179-09D8-8AF2FA4E085C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0" creationId="{76A13821-A841-4A2F-67AE-9B041BCED27A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3" creationId="{423AFB90-B5D9-2646-555C-30E7BD3AD25F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9" creationId="{527C7797-6DDF-4BF5-7FD7-A7808A80482D}"/>
          </ac:cxnSpMkLst>
        </pc:cxnChg>
        <pc:cxnChg chg="mod">
          <ac:chgData name="Igor Gaponenko" userId="51e3f64d2e643644" providerId="LiveId" clId="{954A1E5B-72CE-7241-85F3-474442750D80}" dt="2024-10-10T18:28:18.127" v="135" actId="208"/>
          <ac:cxnSpMkLst>
            <pc:docMk/>
            <pc:sldMk cId="1868896469" sldId="257"/>
            <ac:cxnSpMk id="122" creationId="{74167311-4387-1C28-EB08-53810BB25C29}"/>
          </ac:cxnSpMkLst>
        </pc:cxnChg>
      </pc:sldChg>
    </pc:docChg>
  </pc:docChgLst>
  <pc:docChgLst>
    <pc:chgData name="Igor Gaponenko" userId="51e3f64d2e643644" providerId="LiveId" clId="{952BBAAF-5A53-6C46-A03E-A6A761C97EA4}"/>
    <pc:docChg chg="undo redo custSel addSld delSld modSld">
      <pc:chgData name="Igor Gaponenko" userId="51e3f64d2e643644" providerId="LiveId" clId="{952BBAAF-5A53-6C46-A03E-A6A761C97EA4}" dt="2024-10-11T20:06:20.923" v="2802" actId="1036"/>
      <pc:docMkLst>
        <pc:docMk/>
      </pc:docMkLst>
      <pc:sldChg chg="del">
        <pc:chgData name="Igor Gaponenko" userId="51e3f64d2e643644" providerId="LiveId" clId="{952BBAAF-5A53-6C46-A03E-A6A761C97EA4}" dt="2024-10-11T03:24:34.467" v="1767" actId="2696"/>
        <pc:sldMkLst>
          <pc:docMk/>
          <pc:sldMk cId="1868896469" sldId="257"/>
        </pc:sldMkLst>
      </pc:sldChg>
      <pc:sldChg chg="addSp delSp modSp new mod">
        <pc:chgData name="Igor Gaponenko" userId="51e3f64d2e643644" providerId="LiveId" clId="{952BBAAF-5A53-6C46-A03E-A6A761C97EA4}" dt="2024-10-11T20:06:20.923" v="2802" actId="1036"/>
        <pc:sldMkLst>
          <pc:docMk/>
          <pc:sldMk cId="3754172416" sldId="258"/>
        </pc:sldMkLst>
        <pc:spChg chg="add del">
          <ac:chgData name="Igor Gaponenko" userId="51e3f64d2e643644" providerId="LiveId" clId="{952BBAAF-5A53-6C46-A03E-A6A761C97EA4}" dt="2024-10-11T02:41:51.275" v="2" actId="478"/>
          <ac:spMkLst>
            <pc:docMk/>
            <pc:sldMk cId="3754172416" sldId="258"/>
            <ac:spMk id="2" creationId="{F8A99D62-3817-1074-58E3-3F66A4A717F9}"/>
          </ac:spMkLst>
        </pc:spChg>
        <pc:spChg chg="add mod topLvl">
          <ac:chgData name="Igor Gaponenko" userId="51e3f64d2e643644" providerId="LiveId" clId="{952BBAAF-5A53-6C46-A03E-A6A761C97EA4}" dt="2024-10-11T20:05:38.865" v="2795" actId="1036"/>
          <ac:spMkLst>
            <pc:docMk/>
            <pc:sldMk cId="3754172416" sldId="258"/>
            <ac:spMk id="3" creationId="{D475EFEE-CB57-22A7-B9CC-DD4543C730D9}"/>
          </ac:spMkLst>
        </pc:spChg>
        <pc:spChg chg="add mod topLvl">
          <ac:chgData name="Igor Gaponenko" userId="51e3f64d2e643644" providerId="LiveId" clId="{952BBAAF-5A53-6C46-A03E-A6A761C97EA4}" dt="2024-10-11T20:05:38.865" v="2795" actId="1036"/>
          <ac:spMkLst>
            <pc:docMk/>
            <pc:sldMk cId="3754172416" sldId="258"/>
            <ac:spMk id="4" creationId="{1AD38776-060F-774C-67D4-A523C0687680}"/>
          </ac:spMkLst>
        </pc:spChg>
        <pc:spChg chg="add del mod topLvl">
          <ac:chgData name="Igor Gaponenko" userId="51e3f64d2e643644" providerId="LiveId" clId="{952BBAAF-5A53-6C46-A03E-A6A761C97EA4}" dt="2024-10-11T03:09:03.027" v="1493" actId="478"/>
          <ac:spMkLst>
            <pc:docMk/>
            <pc:sldMk cId="3754172416" sldId="258"/>
            <ac:spMk id="5" creationId="{2C9AB8DE-63ED-B6DE-F54B-217FDC746B6E}"/>
          </ac:spMkLst>
        </pc:spChg>
        <pc:spChg chg="add del mod topLvl">
          <ac:chgData name="Igor Gaponenko" userId="51e3f64d2e643644" providerId="LiveId" clId="{952BBAAF-5A53-6C46-A03E-A6A761C97EA4}" dt="2024-10-11T03:10:23.752" v="1551" actId="478"/>
          <ac:spMkLst>
            <pc:docMk/>
            <pc:sldMk cId="3754172416" sldId="258"/>
            <ac:spMk id="6" creationId="{0B833FDA-3FBB-4259-E1AE-DDF2F8CDBB52}"/>
          </ac:spMkLst>
        </pc:spChg>
        <pc:spChg chg="add del mod topLvl">
          <ac:chgData name="Igor Gaponenko" userId="51e3f64d2e643644" providerId="LiveId" clId="{952BBAAF-5A53-6C46-A03E-A6A761C97EA4}" dt="2024-10-11T03:10:23.752" v="1551" actId="478"/>
          <ac:spMkLst>
            <pc:docMk/>
            <pc:sldMk cId="3754172416" sldId="258"/>
            <ac:spMk id="7" creationId="{6D17CA3C-DF26-8AE7-DFCE-87C77AF2960B}"/>
          </ac:spMkLst>
        </pc:spChg>
        <pc:spChg chg="add del mod topLvl">
          <ac:chgData name="Igor Gaponenko" userId="51e3f64d2e643644" providerId="LiveId" clId="{952BBAAF-5A53-6C46-A03E-A6A761C97EA4}" dt="2024-10-11T03:10:23.752" v="1551" actId="478"/>
          <ac:spMkLst>
            <pc:docMk/>
            <pc:sldMk cId="3754172416" sldId="258"/>
            <ac:spMk id="8" creationId="{7A7E8AF2-E34F-7115-0BB9-34CD9227A3E7}"/>
          </ac:spMkLst>
        </pc:spChg>
        <pc:spChg chg="add del mod topLvl">
          <ac:chgData name="Igor Gaponenko" userId="51e3f64d2e643644" providerId="LiveId" clId="{952BBAAF-5A53-6C46-A03E-A6A761C97EA4}" dt="2024-10-11T03:10:23.752" v="1551" actId="478"/>
          <ac:spMkLst>
            <pc:docMk/>
            <pc:sldMk cId="3754172416" sldId="258"/>
            <ac:spMk id="9" creationId="{ED53E719-0982-2482-3B57-4916D7CAAA4A}"/>
          </ac:spMkLst>
        </pc:spChg>
        <pc:spChg chg="add del mod topLvl">
          <ac:chgData name="Igor Gaponenko" userId="51e3f64d2e643644" providerId="LiveId" clId="{952BBAAF-5A53-6C46-A03E-A6A761C97EA4}" dt="2024-10-11T03:02:30.537" v="1110" actId="478"/>
          <ac:spMkLst>
            <pc:docMk/>
            <pc:sldMk cId="3754172416" sldId="258"/>
            <ac:spMk id="10" creationId="{BFD61BD4-3761-ABF3-17BC-4A13F08228D5}"/>
          </ac:spMkLst>
        </pc:spChg>
        <pc:spChg chg="add del mod topLvl">
          <ac:chgData name="Igor Gaponenko" userId="51e3f64d2e643644" providerId="LiveId" clId="{952BBAAF-5A53-6C46-A03E-A6A761C97EA4}" dt="2024-10-11T03:02:28.108" v="1109" actId="478"/>
          <ac:spMkLst>
            <pc:docMk/>
            <pc:sldMk cId="3754172416" sldId="258"/>
            <ac:spMk id="11" creationId="{A2832C65-FBA1-1BE6-B9E1-72FCC5D30A11}"/>
          </ac:spMkLst>
        </pc:spChg>
        <pc:spChg chg="add mod topLvl">
          <ac:chgData name="Igor Gaponenko" userId="51e3f64d2e643644" providerId="LiveId" clId="{952BBAAF-5A53-6C46-A03E-A6A761C97EA4}" dt="2024-10-11T19:54:14.063" v="2453" actId="1076"/>
          <ac:spMkLst>
            <pc:docMk/>
            <pc:sldMk cId="3754172416" sldId="258"/>
            <ac:spMk id="12" creationId="{C64E0A47-CF23-79FF-7BF3-1A9C46AA148B}"/>
          </ac:spMkLst>
        </pc:spChg>
        <pc:spChg chg="add del mod topLvl">
          <ac:chgData name="Igor Gaponenko" userId="51e3f64d2e643644" providerId="LiveId" clId="{952BBAAF-5A53-6C46-A03E-A6A761C97EA4}" dt="2024-10-11T03:02:26.361" v="1108" actId="478"/>
          <ac:spMkLst>
            <pc:docMk/>
            <pc:sldMk cId="3754172416" sldId="258"/>
            <ac:spMk id="13" creationId="{C0B000E0-3014-7A07-1689-3D51B599F046}"/>
          </ac:spMkLst>
        </pc:spChg>
        <pc:spChg chg="del mod topLvl">
          <ac:chgData name="Igor Gaponenko" userId="51e3f64d2e643644" providerId="LiveId" clId="{952BBAAF-5A53-6C46-A03E-A6A761C97EA4}" dt="2024-10-11T03:01:43.280" v="1090" actId="478"/>
          <ac:spMkLst>
            <pc:docMk/>
            <pc:sldMk cId="3754172416" sldId="258"/>
            <ac:spMk id="16" creationId="{026E80DC-A975-A875-E5A1-D528BE1BB3A0}"/>
          </ac:spMkLst>
        </pc:spChg>
        <pc:spChg chg="del mod topLvl">
          <ac:chgData name="Igor Gaponenko" userId="51e3f64d2e643644" providerId="LiveId" clId="{952BBAAF-5A53-6C46-A03E-A6A761C97EA4}" dt="2024-10-11T03:01:39.735" v="1089" actId="478"/>
          <ac:spMkLst>
            <pc:docMk/>
            <pc:sldMk cId="3754172416" sldId="258"/>
            <ac:spMk id="17" creationId="{CCECAF66-AF47-64E1-1BAD-DE6D04EDA2DC}"/>
          </ac:spMkLst>
        </pc:spChg>
        <pc:spChg chg="del mod topLvl">
          <ac:chgData name="Igor Gaponenko" userId="51e3f64d2e643644" providerId="LiveId" clId="{952BBAAF-5A53-6C46-A03E-A6A761C97EA4}" dt="2024-10-11T03:01:46.224" v="1091" actId="478"/>
          <ac:spMkLst>
            <pc:docMk/>
            <pc:sldMk cId="3754172416" sldId="258"/>
            <ac:spMk id="18" creationId="{2C46E0BF-5966-C034-DF82-8F4574166D93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19" creationId="{7DC0F77C-BEE5-B2DF-5F1B-7A7A2B5F8DE4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20" creationId="{3B8A69F8-6011-13A4-E97D-30D93DB375FC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21" creationId="{73CEB8B9-163E-8DBD-3B1C-BC7EC0F7FF2E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22" creationId="{F1418475-9039-4443-97D7-403F9CFD4AB6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23" creationId="{91BBA763-FCD8-EACE-CC06-48A65D2CA2CD}"/>
          </ac:spMkLst>
        </pc:spChg>
        <pc:spChg chg="del mod topLvl">
          <ac:chgData name="Igor Gaponenko" userId="51e3f64d2e643644" providerId="LiveId" clId="{952BBAAF-5A53-6C46-A03E-A6A761C97EA4}" dt="2024-10-11T03:13:00.841" v="1618" actId="478"/>
          <ac:spMkLst>
            <pc:docMk/>
            <pc:sldMk cId="3754172416" sldId="258"/>
            <ac:spMk id="24" creationId="{3EC01335-05AD-0B9E-7043-742C6DBB5773}"/>
          </ac:spMkLst>
        </pc:spChg>
        <pc:spChg chg="mod topLvl">
          <ac:chgData name="Igor Gaponenko" userId="51e3f64d2e643644" providerId="LiveId" clId="{952BBAAF-5A53-6C46-A03E-A6A761C97EA4}" dt="2024-10-11T19:50:37.257" v="2410" actId="1037"/>
          <ac:spMkLst>
            <pc:docMk/>
            <pc:sldMk cId="3754172416" sldId="258"/>
            <ac:spMk id="25" creationId="{A062E8F4-877F-9DBE-E26D-F06861387A0A}"/>
          </ac:spMkLst>
        </pc:spChg>
        <pc:spChg chg="del mod topLvl">
          <ac:chgData name="Igor Gaponenko" userId="51e3f64d2e643644" providerId="LiveId" clId="{952BBAAF-5A53-6C46-A03E-A6A761C97EA4}" dt="2024-10-11T03:07:46.034" v="1392" actId="478"/>
          <ac:spMkLst>
            <pc:docMk/>
            <pc:sldMk cId="3754172416" sldId="258"/>
            <ac:spMk id="26" creationId="{4F06F7AB-78AE-897B-6368-5711D0191342}"/>
          </ac:spMkLst>
        </pc:spChg>
        <pc:spChg chg="add del mod">
          <ac:chgData name="Igor Gaponenko" userId="51e3f64d2e643644" providerId="LiveId" clId="{952BBAAF-5A53-6C46-A03E-A6A761C97EA4}" dt="2024-10-11T03:09:34.440" v="1508" actId="478"/>
          <ac:spMkLst>
            <pc:docMk/>
            <pc:sldMk cId="3754172416" sldId="258"/>
            <ac:spMk id="27" creationId="{CC086A96-139C-A807-3C6F-2D8E8F9F9C4E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28" creationId="{257EF5D4-D364-3ADA-37E7-28576B7949C9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29" creationId="{D334A9FF-342E-FA5D-B9F1-523709E57DBB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30" creationId="{907C4205-F5B7-3D1B-4E66-24130536F390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31" creationId="{29234933-1268-C16F-47FC-728A3A4091C4}"/>
          </ac:spMkLst>
        </pc:spChg>
        <pc:spChg chg="add del mod">
          <ac:chgData name="Igor Gaponenko" userId="51e3f64d2e643644" providerId="LiveId" clId="{952BBAAF-5A53-6C46-A03E-A6A761C97EA4}" dt="2024-10-11T03:13:20.795" v="1620" actId="478"/>
          <ac:spMkLst>
            <pc:docMk/>
            <pc:sldMk cId="3754172416" sldId="258"/>
            <ac:spMk id="32" creationId="{DA22C26D-3A6C-119E-EDFD-339E69FAFABC}"/>
          </ac:spMkLst>
        </pc:spChg>
        <pc:spChg chg="add mod topLvl">
          <ac:chgData name="Igor Gaponenko" userId="51e3f64d2e643644" providerId="LiveId" clId="{952BBAAF-5A53-6C46-A03E-A6A761C97EA4}" dt="2024-10-11T20:06:00.889" v="2797" actId="14100"/>
          <ac:spMkLst>
            <pc:docMk/>
            <pc:sldMk cId="3754172416" sldId="258"/>
            <ac:spMk id="33" creationId="{FF8A88C2-5C33-C883-9C51-4BB3061E9DC2}"/>
          </ac:spMkLst>
        </pc:spChg>
        <pc:spChg chg="add mod topLvl">
          <ac:chgData name="Igor Gaponenko" userId="51e3f64d2e643644" providerId="LiveId" clId="{952BBAAF-5A53-6C46-A03E-A6A761C97EA4}" dt="2024-10-11T20:05:38.865" v="2795" actId="1036"/>
          <ac:spMkLst>
            <pc:docMk/>
            <pc:sldMk cId="3754172416" sldId="258"/>
            <ac:spMk id="34" creationId="{3565B4C8-76B0-5E99-8066-88AC4E18C417}"/>
          </ac:spMkLst>
        </pc:spChg>
        <pc:spChg chg="mod">
          <ac:chgData name="Igor Gaponenko" userId="51e3f64d2e643644" providerId="LiveId" clId="{952BBAAF-5A53-6C46-A03E-A6A761C97EA4}" dt="2024-10-11T02:57:10.752" v="722"/>
          <ac:spMkLst>
            <pc:docMk/>
            <pc:sldMk cId="3754172416" sldId="258"/>
            <ac:spMk id="37" creationId="{0AD3E611-CDEC-37EA-CECE-509739AFDD64}"/>
          </ac:spMkLst>
        </pc:spChg>
        <pc:spChg chg="mod">
          <ac:chgData name="Igor Gaponenko" userId="51e3f64d2e643644" providerId="LiveId" clId="{952BBAAF-5A53-6C46-A03E-A6A761C97EA4}" dt="2024-10-11T02:57:33.441" v="790" actId="20577"/>
          <ac:spMkLst>
            <pc:docMk/>
            <pc:sldMk cId="3754172416" sldId="258"/>
            <ac:spMk id="38" creationId="{257ACE40-C316-8670-1ADC-07724058F9F3}"/>
          </ac:spMkLst>
        </pc:spChg>
        <pc:spChg chg="mod">
          <ac:chgData name="Igor Gaponenko" userId="51e3f64d2e643644" providerId="LiveId" clId="{952BBAAF-5A53-6C46-A03E-A6A761C97EA4}" dt="2024-10-11T02:57:35.249" v="791"/>
          <ac:spMkLst>
            <pc:docMk/>
            <pc:sldMk cId="3754172416" sldId="258"/>
            <ac:spMk id="40" creationId="{897273D4-F9D2-FB47-EFA9-43CB83964BD6}"/>
          </ac:spMkLst>
        </pc:spChg>
        <pc:spChg chg="mod">
          <ac:chgData name="Igor Gaponenko" userId="51e3f64d2e643644" providerId="LiveId" clId="{952BBAAF-5A53-6C46-A03E-A6A761C97EA4}" dt="2024-10-11T02:57:48.230" v="794" actId="20577"/>
          <ac:spMkLst>
            <pc:docMk/>
            <pc:sldMk cId="3754172416" sldId="258"/>
            <ac:spMk id="41" creationId="{02ABFF5C-D8F8-F051-DEA1-FBBA0D26F104}"/>
          </ac:spMkLst>
        </pc:spChg>
        <pc:spChg chg="add mod">
          <ac:chgData name="Igor Gaponenko" userId="51e3f64d2e643644" providerId="LiveId" clId="{952BBAAF-5A53-6C46-A03E-A6A761C97EA4}" dt="2024-10-11T20:06:11.887" v="2798" actId="14100"/>
          <ac:spMkLst>
            <pc:docMk/>
            <pc:sldMk cId="3754172416" sldId="258"/>
            <ac:spMk id="42" creationId="{27B1C4E5-89CC-884E-90EA-061E7FC7FE30}"/>
          </ac:spMkLst>
        </pc:spChg>
        <pc:spChg chg="add mod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43" creationId="{E10C67EE-9855-DF63-B2AA-C42638EADF1A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4" creationId="{6B5CCAD5-3812-756D-6366-9A973FEDDC86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5" creationId="{196D7119-8229-D2F0-4D57-D988AAA8FEB1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6" creationId="{6B39E09B-49ED-A853-BCA3-05C40E79536B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7" creationId="{3EDD8615-3075-22F4-5752-11D9872A23A3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8" creationId="{21D2A9AB-2DF9-35E3-EB2F-F4138EC93919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9" creationId="{D647285B-8B8B-9EB0-9297-2D976022CC3F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0" creationId="{FFB586FA-E2AE-8340-3405-15CF7BEC14D6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1" creationId="{D21432C9-0C56-D473-580C-7E01276F25FA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2" creationId="{C7CCFA32-7DDF-2564-DB2C-95C6F3E1073A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3" creationId="{709D4BF0-03C0-D0E8-0E22-6C220B283319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4" creationId="{3BF7247F-1C87-14DB-488B-E3D6DD43A82B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5" creationId="{7308E27D-14CE-3ABB-D61F-9E03EF2548B7}"/>
          </ac:spMkLst>
        </pc:spChg>
        <pc:spChg chg="add del mod">
          <ac:chgData name="Igor Gaponenko" userId="51e3f64d2e643644" providerId="LiveId" clId="{952BBAAF-5A53-6C46-A03E-A6A761C97EA4}" dt="2024-10-11T03:10:02.617" v="1526" actId="478"/>
          <ac:spMkLst>
            <pc:docMk/>
            <pc:sldMk cId="3754172416" sldId="258"/>
            <ac:spMk id="56" creationId="{074B5CFD-93EB-1782-2613-5D12F4AD20E2}"/>
          </ac:spMkLst>
        </pc:spChg>
        <pc:spChg chg="add del mod">
          <ac:chgData name="Igor Gaponenko" userId="51e3f64d2e643644" providerId="LiveId" clId="{952BBAAF-5A53-6C46-A03E-A6A761C97EA4}" dt="2024-10-11T03:10:00.905" v="1525" actId="478"/>
          <ac:spMkLst>
            <pc:docMk/>
            <pc:sldMk cId="3754172416" sldId="258"/>
            <ac:spMk id="57" creationId="{A293F56E-82D5-B1AB-DDFB-576829558E30}"/>
          </ac:spMkLst>
        </pc:spChg>
        <pc:spChg chg="add del mod">
          <ac:chgData name="Igor Gaponenko" userId="51e3f64d2e643644" providerId="LiveId" clId="{952BBAAF-5A53-6C46-A03E-A6A761C97EA4}" dt="2024-10-11T03:09:52.896" v="1524" actId="478"/>
          <ac:spMkLst>
            <pc:docMk/>
            <pc:sldMk cId="3754172416" sldId="258"/>
            <ac:spMk id="58" creationId="{27C82B91-BC06-5C24-131E-0AFA681D7139}"/>
          </ac:spMkLst>
        </pc:spChg>
        <pc:spChg chg="add del mod">
          <ac:chgData name="Igor Gaponenko" userId="51e3f64d2e643644" providerId="LiveId" clId="{952BBAAF-5A53-6C46-A03E-A6A761C97EA4}" dt="2024-10-11T03:05:20.110" v="1364" actId="478"/>
          <ac:spMkLst>
            <pc:docMk/>
            <pc:sldMk cId="3754172416" sldId="258"/>
            <ac:spMk id="59" creationId="{FF8BD889-833E-857F-EE55-C9F0C0027270}"/>
          </ac:spMkLst>
        </pc:spChg>
        <pc:spChg chg="add del mod">
          <ac:chgData name="Igor Gaponenko" userId="51e3f64d2e643644" providerId="LiveId" clId="{952BBAAF-5A53-6C46-A03E-A6A761C97EA4}" dt="2024-10-11T03:05:17.402" v="1363" actId="478"/>
          <ac:spMkLst>
            <pc:docMk/>
            <pc:sldMk cId="3754172416" sldId="258"/>
            <ac:spMk id="60" creationId="{5436FA87-FED6-D288-510C-47D10C0BC243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61" creationId="{F72E716B-9CD0-CED2-3A3B-08C0B155522D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62" creationId="{632A4874-65A4-FB1F-1AF4-FE1E957383A2}"/>
          </ac:spMkLst>
        </pc:spChg>
        <pc:spChg chg="add del mod">
          <ac:chgData name="Igor Gaponenko" userId="51e3f64d2e643644" providerId="LiveId" clId="{952BBAAF-5A53-6C46-A03E-A6A761C97EA4}" dt="2024-10-11T19:58:07.299" v="2640" actId="478"/>
          <ac:spMkLst>
            <pc:docMk/>
            <pc:sldMk cId="3754172416" sldId="258"/>
            <ac:spMk id="63" creationId="{39A4AB35-F65E-6DC8-DCA8-1A8899B62EC1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64" creationId="{35EFE33D-0C93-47FB-EA36-0C82D86C2EFD}"/>
          </ac:spMkLst>
        </pc:spChg>
        <pc:grpChg chg="add del mod">
          <ac:chgData name="Igor Gaponenko" userId="51e3f64d2e643644" providerId="LiveId" clId="{952BBAAF-5A53-6C46-A03E-A6A761C97EA4}" dt="2024-10-11T03:02:23.761" v="1107" actId="165"/>
          <ac:grpSpMkLst>
            <pc:docMk/>
            <pc:sldMk cId="3754172416" sldId="258"/>
            <ac:grpSpMk id="14" creationId="{36877B0E-223F-4482-4BEB-49255B382651}"/>
          </ac:grpSpMkLst>
        </pc:grpChg>
        <pc:grpChg chg="add del mod">
          <ac:chgData name="Igor Gaponenko" userId="51e3f64d2e643644" providerId="LiveId" clId="{952BBAAF-5A53-6C46-A03E-A6A761C97EA4}" dt="2024-10-11T02:50:18.835" v="472" actId="165"/>
          <ac:grpSpMkLst>
            <pc:docMk/>
            <pc:sldMk cId="3754172416" sldId="258"/>
            <ac:grpSpMk id="15" creationId="{D9DE25C6-C5D3-4FFD-0570-221C55A0F6D5}"/>
          </ac:grpSpMkLst>
        </pc:grpChg>
        <pc:grpChg chg="add del mod">
          <ac:chgData name="Igor Gaponenko" userId="51e3f64d2e643644" providerId="LiveId" clId="{952BBAAF-5A53-6C46-A03E-A6A761C97EA4}" dt="2024-10-11T02:58:30.284" v="797" actId="165"/>
          <ac:grpSpMkLst>
            <pc:docMk/>
            <pc:sldMk cId="3754172416" sldId="258"/>
            <ac:grpSpMk id="35" creationId="{30FDDFF3-85FC-3C6E-646A-76F267965270}"/>
          </ac:grpSpMkLst>
        </pc:grpChg>
        <pc:grpChg chg="add del mod">
          <ac:chgData name="Igor Gaponenko" userId="51e3f64d2e643644" providerId="LiveId" clId="{952BBAAF-5A53-6C46-A03E-A6A761C97EA4}" dt="2024-10-11T02:59:01.215" v="886" actId="478"/>
          <ac:grpSpMkLst>
            <pc:docMk/>
            <pc:sldMk cId="3754172416" sldId="258"/>
            <ac:grpSpMk id="36" creationId="{C0C0C53C-83C1-21FE-BD2E-6BED220C0F64}"/>
          </ac:grpSpMkLst>
        </pc:grpChg>
        <pc:grpChg chg="add del mod">
          <ac:chgData name="Igor Gaponenko" userId="51e3f64d2e643644" providerId="LiveId" clId="{952BBAAF-5A53-6C46-A03E-A6A761C97EA4}" dt="2024-10-11T02:59:01.215" v="886" actId="478"/>
          <ac:grpSpMkLst>
            <pc:docMk/>
            <pc:sldMk cId="3754172416" sldId="258"/>
            <ac:grpSpMk id="39" creationId="{2D4EDA90-8A3F-AB10-FD6F-00F228BCE5AE}"/>
          </ac:grpSpMkLst>
        </pc:grpChg>
      </pc:sldChg>
    </pc:docChg>
  </pc:docChgLst>
  <pc:docChgLst>
    <pc:chgData name="Igor Gaponenko" userId="51e3f64d2e643644" providerId="LiveId" clId="{5C031602-EB2C-6448-877A-3725489BE8B9}"/>
    <pc:docChg chg="undo custSel modSld">
      <pc:chgData name="Igor Gaponenko" userId="51e3f64d2e643644" providerId="LiveId" clId="{5C031602-EB2C-6448-877A-3725489BE8B9}" dt="2024-10-11T23:03:40.998" v="348" actId="1076"/>
      <pc:docMkLst>
        <pc:docMk/>
      </pc:docMkLst>
      <pc:sldChg chg="addSp delSp modSp mod">
        <pc:chgData name="Igor Gaponenko" userId="51e3f64d2e643644" providerId="LiveId" clId="{5C031602-EB2C-6448-877A-3725489BE8B9}" dt="2024-10-11T23:03:40.998" v="348" actId="1076"/>
        <pc:sldMkLst>
          <pc:docMk/>
          <pc:sldMk cId="3754172416" sldId="258"/>
        </pc:sldMkLst>
        <pc:spChg chg="add mod">
          <ac:chgData name="Igor Gaponenko" userId="51e3f64d2e643644" providerId="LiveId" clId="{5C031602-EB2C-6448-877A-3725489BE8B9}" dt="2024-10-11T22:57:13.970" v="282" actId="1036"/>
          <ac:spMkLst>
            <pc:docMk/>
            <pc:sldMk cId="3754172416" sldId="258"/>
            <ac:spMk id="2" creationId="{769B10A8-3ACE-1582-1EFE-1154DAC1507B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3" creationId="{D475EFEE-CB57-22A7-B9CC-DD4543C730D9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" creationId="{1AD38776-060F-774C-67D4-A523C0687680}"/>
          </ac:spMkLst>
        </pc:spChg>
        <pc:spChg chg="add mod">
          <ac:chgData name="Igor Gaponenko" userId="51e3f64d2e643644" providerId="LiveId" clId="{5C031602-EB2C-6448-877A-3725489BE8B9}" dt="2024-10-11T23:03:40.998" v="348" actId="1076"/>
          <ac:spMkLst>
            <pc:docMk/>
            <pc:sldMk cId="3754172416" sldId="258"/>
            <ac:spMk id="5" creationId="{AFC41C14-C248-78C8-35C1-70E3A8CCAC1B}"/>
          </ac:spMkLst>
        </pc:spChg>
        <pc:spChg chg="add mod">
          <ac:chgData name="Igor Gaponenko" userId="51e3f64d2e643644" providerId="LiveId" clId="{5C031602-EB2C-6448-877A-3725489BE8B9}" dt="2024-10-11T23:03:25.574" v="345" actId="20577"/>
          <ac:spMkLst>
            <pc:docMk/>
            <pc:sldMk cId="3754172416" sldId="258"/>
            <ac:spMk id="6" creationId="{2592D1CC-E026-9EC5-77D2-831D51468D6E}"/>
          </ac:spMkLst>
        </pc:spChg>
        <pc:spChg chg="add mod">
          <ac:chgData name="Igor Gaponenko" userId="51e3f64d2e643644" providerId="LiveId" clId="{5C031602-EB2C-6448-877A-3725489BE8B9}" dt="2024-10-11T23:03:27.558" v="347" actId="20577"/>
          <ac:spMkLst>
            <pc:docMk/>
            <pc:sldMk cId="3754172416" sldId="258"/>
            <ac:spMk id="7" creationId="{D2649755-E154-A5DF-20EC-4A1823D0DE20}"/>
          </ac:spMkLst>
        </pc:spChg>
        <pc:spChg chg="mod">
          <ac:chgData name="Igor Gaponenko" userId="51e3f64d2e643644" providerId="LiveId" clId="{5C031602-EB2C-6448-877A-3725489BE8B9}" dt="2024-10-11T22:57:44.055" v="309" actId="113"/>
          <ac:spMkLst>
            <pc:docMk/>
            <pc:sldMk cId="3754172416" sldId="258"/>
            <ac:spMk id="12" creationId="{C64E0A47-CF23-79FF-7BF3-1A9C46AA148B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19" creationId="{7DC0F77C-BEE5-B2DF-5F1B-7A7A2B5F8DE4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20" creationId="{3B8A69F8-6011-13A4-E97D-30D93DB375FC}"/>
          </ac:spMkLst>
        </pc:spChg>
        <pc:spChg chg="del mod">
          <ac:chgData name="Igor Gaponenko" userId="51e3f64d2e643644" providerId="LiveId" clId="{5C031602-EB2C-6448-877A-3725489BE8B9}" dt="2024-10-11T22:56:04.428" v="232" actId="478"/>
          <ac:spMkLst>
            <pc:docMk/>
            <pc:sldMk cId="3754172416" sldId="258"/>
            <ac:spMk id="21" creationId="{73CEB8B9-163E-8DBD-3B1C-BC7EC0F7FF2E}"/>
          </ac:spMkLst>
        </pc:spChg>
        <pc:spChg chg="del mod">
          <ac:chgData name="Igor Gaponenko" userId="51e3f64d2e643644" providerId="LiveId" clId="{5C031602-EB2C-6448-877A-3725489BE8B9}" dt="2024-10-11T22:56:01.888" v="231" actId="478"/>
          <ac:spMkLst>
            <pc:docMk/>
            <pc:sldMk cId="3754172416" sldId="258"/>
            <ac:spMk id="22" creationId="{F1418475-9039-4443-97D7-403F9CFD4AB6}"/>
          </ac:spMkLst>
        </pc:spChg>
        <pc:spChg chg="del mod">
          <ac:chgData name="Igor Gaponenko" userId="51e3f64d2e643644" providerId="LiveId" clId="{5C031602-EB2C-6448-877A-3725489BE8B9}" dt="2024-10-11T22:55:59.370" v="230" actId="478"/>
          <ac:spMkLst>
            <pc:docMk/>
            <pc:sldMk cId="3754172416" sldId="258"/>
            <ac:spMk id="23" creationId="{91BBA763-FCD8-EACE-CC06-48A65D2CA2CD}"/>
          </ac:spMkLst>
        </pc:spChg>
        <pc:spChg chg="mod">
          <ac:chgData name="Igor Gaponenko" userId="51e3f64d2e643644" providerId="LiveId" clId="{5C031602-EB2C-6448-877A-3725489BE8B9}" dt="2024-10-11T22:57:49.279" v="310" actId="113"/>
          <ac:spMkLst>
            <pc:docMk/>
            <pc:sldMk cId="3754172416" sldId="258"/>
            <ac:spMk id="25" creationId="{A062E8F4-877F-9DBE-E26D-F06861387A0A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28" creationId="{257EF5D4-D364-3ADA-37E7-28576B7949C9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29" creationId="{D334A9FF-342E-FA5D-B9F1-523709E57DBB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30" creationId="{907C4205-F5B7-3D1B-4E66-24130536F390}"/>
          </ac:spMkLst>
        </pc:spChg>
        <pc:spChg chg="del mod">
          <ac:chgData name="Igor Gaponenko" userId="51e3f64d2e643644" providerId="LiveId" clId="{5C031602-EB2C-6448-877A-3725489BE8B9}" dt="2024-10-11T22:58:28.655" v="319" actId="478"/>
          <ac:spMkLst>
            <pc:docMk/>
            <pc:sldMk cId="3754172416" sldId="258"/>
            <ac:spMk id="31" creationId="{29234933-1268-C16F-47FC-728A3A4091C4}"/>
          </ac:spMkLst>
        </pc:spChg>
        <pc:spChg chg="mod">
          <ac:chgData name="Igor Gaponenko" userId="51e3f64d2e643644" providerId="LiveId" clId="{5C031602-EB2C-6448-877A-3725489BE8B9}" dt="2024-10-11T22:57:24.068" v="308" actId="1035"/>
          <ac:spMkLst>
            <pc:docMk/>
            <pc:sldMk cId="3754172416" sldId="258"/>
            <ac:spMk id="33" creationId="{FF8A88C2-5C33-C883-9C51-4BB3061E9DC2}"/>
          </ac:spMkLst>
        </pc:spChg>
        <pc:spChg chg="mod">
          <ac:chgData name="Igor Gaponenko" userId="51e3f64d2e643644" providerId="LiveId" clId="{5C031602-EB2C-6448-877A-3725489BE8B9}" dt="2024-10-11T22:57:24.068" v="308" actId="1035"/>
          <ac:spMkLst>
            <pc:docMk/>
            <pc:sldMk cId="3754172416" sldId="258"/>
            <ac:spMk id="34" creationId="{3565B4C8-76B0-5E99-8066-88AC4E18C417}"/>
          </ac:spMkLst>
        </pc:spChg>
        <pc:spChg chg="mod">
          <ac:chgData name="Igor Gaponenko" userId="51e3f64d2e643644" providerId="LiveId" clId="{5C031602-EB2C-6448-877A-3725489BE8B9}" dt="2024-10-11T22:57:13.970" v="282" actId="1036"/>
          <ac:spMkLst>
            <pc:docMk/>
            <pc:sldMk cId="3754172416" sldId="258"/>
            <ac:spMk id="42" creationId="{27B1C4E5-89CC-884E-90EA-061E7FC7FE30}"/>
          </ac:spMkLst>
        </pc:spChg>
        <pc:spChg chg="mod">
          <ac:chgData name="Igor Gaponenko" userId="51e3f64d2e643644" providerId="LiveId" clId="{5C031602-EB2C-6448-877A-3725489BE8B9}" dt="2024-10-11T22:57:13.970" v="282" actId="1036"/>
          <ac:spMkLst>
            <pc:docMk/>
            <pc:sldMk cId="3754172416" sldId="258"/>
            <ac:spMk id="43" creationId="{E10C67EE-9855-DF63-B2AA-C42638EADF1A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5" creationId="{196D7119-8229-D2F0-4D57-D988AAA8FEB1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6" creationId="{6B39E09B-49ED-A853-BCA3-05C40E79536B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7" creationId="{3EDD8615-3075-22F4-5752-11D9872A23A3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8" creationId="{21D2A9AB-2DF9-35E3-EB2F-F4138EC93919}"/>
          </ac:spMkLst>
        </pc:spChg>
        <pc:spChg chg="mod">
          <ac:chgData name="Igor Gaponenko" userId="51e3f64d2e643644" providerId="LiveId" clId="{5C031602-EB2C-6448-877A-3725489BE8B9}" dt="2024-10-11T22:54:56.398" v="227" actId="14100"/>
          <ac:spMkLst>
            <pc:docMk/>
            <pc:sldMk cId="3754172416" sldId="258"/>
            <ac:spMk id="64" creationId="{35EFE33D-0C93-47FB-EA36-0C82D86C2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A87E-DCAF-DF39-85AE-B7A0C198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FF425-AAB2-2773-4ABC-EE2903BB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0401-97AA-7F56-EBC1-B47C03E7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0989-BEE7-2893-8A2B-164AF6C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AC05-97C8-7917-AE6A-A738081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F0E0-9D1D-0A8C-5F5C-47E8C64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F811-6E8B-9FAB-BBF0-FE5646DA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B4E2-32DB-395F-2CE0-D35FA9F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7607-0718-82B5-BF0A-58615ECF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93ED-1190-D45F-F5FC-D227662E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B1C8-F983-0178-E04C-4DFD23C8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A791-3CD5-39FE-2EF9-304D15F5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0811-C3AC-357E-0498-5AFF87E1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4C9C-6A28-66AB-8F94-E2C9EDD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B385-F062-4700-954A-5C0E69C3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F46-0412-0454-5DE4-89093BA1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BB65-4BEC-98B6-0CCF-5A576CD4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975-F23A-3EE7-9F9B-2FBBF455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7D33-422A-EF5B-FCC9-1DDCE1F2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E1B5-9EF0-00B1-5264-7ED77FF6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922-FC93-C7A1-965C-260676D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4937-8C21-9A68-461A-E9D8A2B44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48E2-938A-C3EE-E207-8D9D889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A8CC-CF29-4929-616E-EB39F53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030D-7DEC-5961-5EB8-EBB7941F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B42E-ED75-AD75-2D7F-2C33A00D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3A65-77FA-E031-A164-CDF14037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BAF8D-9DA1-FDBB-9D3B-7C3EF942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014A4-BD7B-A995-23FF-658C0DA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BB4F-18CF-564F-B0FB-AB4EDFE6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5CADB-2389-C1E5-4612-8FCDFC4A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2AA-08B0-1D43-1891-9C4B48F5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0C48-0A94-AB22-D3D9-DED11403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8F25-5100-B09C-F5F1-289C0E64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D1106-D0C0-E96C-8749-C392862C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66391-8680-C588-7524-A613A784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7A42F-C8FD-F5FD-9432-B3312072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B344F-D334-9B04-1440-F8E131F4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25215-BFEC-6A30-790D-D85EFE0E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CDA9-F628-D9C6-9434-4A44B969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B1C2F-B25A-4408-5DBD-A11FD8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7AE87-0CD5-D2C9-FBB6-8DCFC3E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CAA9-E832-3757-6392-E10BDB40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F05CC-1757-1285-3502-6D5403ED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B98B5-F67B-16A9-728B-08038743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8FB2D-0E35-0AEA-6B23-103E0788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8AC9-3488-4CB5-1D28-85B66CD0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0178-707E-E96E-05E3-CB7BAD95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E1442-BEF7-98C7-CD6E-C18D8FB0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A2CAA-7014-15FC-1452-E439A98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54401-99DD-4F28-85B4-AB67BA1A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B64F-A738-70AB-BADA-B20D832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26D-E51A-F664-E44B-8AF5202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E8302-5168-8BAB-2504-B9EAED02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1144E-2023-7EE7-A167-8F5244BE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D00A6-33CC-32CD-976A-DFF642EF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4F9D-77C7-F81A-0E0D-3A7D27B7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8C42-9F07-35E1-91FB-979C066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39046-9B3C-8E9D-8F55-16864B8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A1E2-B1F6-0205-2C6F-17483FEC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64F-2FDD-565E-F8D4-C8775102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2DE6-9795-4D69-0EE4-48700FF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8393-7D37-85AD-5F13-79C58E13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5EFEE-CB57-22A7-B9CC-DD4543C730D9}"/>
              </a:ext>
            </a:extLst>
          </p:cNvPr>
          <p:cNvSpPr txBox="1"/>
          <p:nvPr/>
        </p:nvSpPr>
        <p:spPr>
          <a:xfrm>
            <a:off x="2013363" y="1471585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Row-1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38776-060F-774C-67D4-A523C0687680}"/>
              </a:ext>
            </a:extLst>
          </p:cNvPr>
          <p:cNvSpPr txBox="1"/>
          <p:nvPr/>
        </p:nvSpPr>
        <p:spPr>
          <a:xfrm>
            <a:off x="2013357" y="1810259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Row-2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E0A47-CF23-79FF-7BF3-1A9C46AA148B}"/>
              </a:ext>
            </a:extLst>
          </p:cNvPr>
          <p:cNvSpPr txBox="1"/>
          <p:nvPr/>
        </p:nvSpPr>
        <p:spPr>
          <a:xfrm>
            <a:off x="1507058" y="237059"/>
            <a:ext cx="313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Worker-X</a:t>
            </a:r>
            <a:r>
              <a:rPr lang="en-US" sz="2800" b="1" dirty="0"/>
              <a:t> : Table-A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2E8F4-877F-9DBE-E26D-F06861387A0A}"/>
              </a:ext>
            </a:extLst>
          </p:cNvPr>
          <p:cNvSpPr txBox="1"/>
          <p:nvPr/>
        </p:nvSpPr>
        <p:spPr>
          <a:xfrm>
            <a:off x="7493004" y="237054"/>
            <a:ext cx="333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Worker-Y</a:t>
            </a:r>
            <a:r>
              <a:rPr lang="en-US" sz="2800" b="1" dirty="0"/>
              <a:t> : Table-B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EF5D4-D364-3ADA-37E7-28576B7949C9}"/>
              </a:ext>
            </a:extLst>
          </p:cNvPr>
          <p:cNvSpPr txBox="1"/>
          <p:nvPr/>
        </p:nvSpPr>
        <p:spPr>
          <a:xfrm>
            <a:off x="8078592" y="4969934"/>
            <a:ext cx="1963022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34A9FF-342E-FA5D-B9F1-523709E57DBB}"/>
              </a:ext>
            </a:extLst>
          </p:cNvPr>
          <p:cNvSpPr txBox="1"/>
          <p:nvPr/>
        </p:nvSpPr>
        <p:spPr>
          <a:xfrm>
            <a:off x="8078594" y="5308595"/>
            <a:ext cx="1963022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7C4205-F5B7-3D1B-4E66-24130536F390}"/>
              </a:ext>
            </a:extLst>
          </p:cNvPr>
          <p:cNvSpPr txBox="1"/>
          <p:nvPr/>
        </p:nvSpPr>
        <p:spPr>
          <a:xfrm>
            <a:off x="8078588" y="5655733"/>
            <a:ext cx="1963022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Row-5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8A88C2-5C33-C883-9C51-4BB3061E9DC2}"/>
              </a:ext>
            </a:extLst>
          </p:cNvPr>
          <p:cNvSpPr/>
          <p:nvPr/>
        </p:nvSpPr>
        <p:spPr>
          <a:xfrm>
            <a:off x="1289157" y="1166866"/>
            <a:ext cx="3453783" cy="1244502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65B4C8-76B0-5E99-8066-88AC4E18C417}"/>
              </a:ext>
            </a:extLst>
          </p:cNvPr>
          <p:cNvSpPr txBox="1"/>
          <p:nvPr/>
        </p:nvSpPr>
        <p:spPr>
          <a:xfrm>
            <a:off x="5062451" y="1574792"/>
            <a:ext cx="205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Transaction-1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6D7119-8229-D2F0-4D57-D988AAA8FEB1}"/>
              </a:ext>
            </a:extLst>
          </p:cNvPr>
          <p:cNvSpPr txBox="1"/>
          <p:nvPr/>
        </p:nvSpPr>
        <p:spPr>
          <a:xfrm>
            <a:off x="2013357" y="4953011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9E09B-49ED-A853-BCA3-05C40E79536B}"/>
              </a:ext>
            </a:extLst>
          </p:cNvPr>
          <p:cNvSpPr txBox="1"/>
          <p:nvPr/>
        </p:nvSpPr>
        <p:spPr>
          <a:xfrm>
            <a:off x="2013359" y="5291672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D8615-3075-22F4-5752-11D9872A23A3}"/>
              </a:ext>
            </a:extLst>
          </p:cNvPr>
          <p:cNvSpPr txBox="1"/>
          <p:nvPr/>
        </p:nvSpPr>
        <p:spPr>
          <a:xfrm>
            <a:off x="2013357" y="5630354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D2A9AB-2DF9-35E3-EB2F-F4138EC93919}"/>
              </a:ext>
            </a:extLst>
          </p:cNvPr>
          <p:cNvSpPr txBox="1"/>
          <p:nvPr/>
        </p:nvSpPr>
        <p:spPr>
          <a:xfrm>
            <a:off x="2013359" y="5969013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Row-8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B5CCAD5-3812-756D-6366-9A973FEDDC86}"/>
              </a:ext>
            </a:extLst>
          </p:cNvPr>
          <p:cNvSpPr/>
          <p:nvPr/>
        </p:nvSpPr>
        <p:spPr>
          <a:xfrm>
            <a:off x="7319450" y="4656669"/>
            <a:ext cx="3453783" cy="1913466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7285B-8B8B-9EB0-9297-2D976022CC3F}"/>
              </a:ext>
            </a:extLst>
          </p:cNvPr>
          <p:cNvSpPr txBox="1"/>
          <p:nvPr/>
        </p:nvSpPr>
        <p:spPr>
          <a:xfrm>
            <a:off x="5045511" y="5361013"/>
            <a:ext cx="223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Transaction-3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5EFE33D-0C93-47FB-EA36-0C82D86C2EFD}"/>
              </a:ext>
            </a:extLst>
          </p:cNvPr>
          <p:cNvSpPr/>
          <p:nvPr/>
        </p:nvSpPr>
        <p:spPr>
          <a:xfrm>
            <a:off x="1289157" y="4656669"/>
            <a:ext cx="3453783" cy="1913466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417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17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Gaponenko</dc:creator>
  <cp:lastModifiedBy>Igor Gaponenko</cp:lastModifiedBy>
  <cp:revision>1</cp:revision>
  <dcterms:created xsi:type="dcterms:W3CDTF">2024-10-10T01:34:38Z</dcterms:created>
  <dcterms:modified xsi:type="dcterms:W3CDTF">2024-10-11T23:06:20Z</dcterms:modified>
</cp:coreProperties>
</file>