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03e8f74a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03e8f74a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03e8f74a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03e8f74a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03e8f74a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03e8f74a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03e8f74a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03e8f74a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03e8f74a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03e8f74a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03e8f74a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03e8f74a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03e8f74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03e8f74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UzZEq4oEh1rKZY-CTR0lnoXXgKUuk1T3pHzt9NJg_ow/edit?usp=sharing" TargetMode="External"/><Relationship Id="rId4" Type="http://schemas.openxmlformats.org/officeDocument/2006/relationships/hyperlink" Target="https://github.com/lsst-dm/analysis_tools_examples/blob/main/analysis_tools_demo.ipynb%2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github.com/LSSTDESC/SRV-planning/blob/main/analysis_tools_guides/analysistoolsnotes.ipyn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lsst/analysis_tools" TargetMode="External"/><Relationship Id="rId4" Type="http://schemas.openxmlformats.org/officeDocument/2006/relationships/hyperlink" Target="https://pipelines.lsst.io/install/package-development.html?highlight=github#un-set-up-the-development-packag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atricialarsen/descqa/blob/master/descqa/srv_analysistools_ShapeSizeFractionalMetric.py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Slides for SRV analysis_tools sprint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LSST-DESC sprint week October 2022</a:t>
            </a:r>
            <a:br>
              <a:rPr lang="en"/>
            </a:br>
            <a:r>
              <a:rPr lang="en"/>
              <a:t>(the one with the snow)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tools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1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Spent first day going over an analysis tools overview: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https://docs.google.com/presentation/d/1UzZEq4oEh1rKZY-CTR0lnoXXgKUuk1T3pHzt9NJg_ow/edit?usp=sharing</a:t>
            </a:r>
            <a:br>
              <a:rPr lang="en"/>
            </a:br>
            <a:r>
              <a:rPr lang="en"/>
              <a:t>And a notebook tutorial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https://github.com/lsst-dm/analysis_tools_examples/blob/main/analysis_tools_demo.ipynb%20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run analysis tools on the Rubin Science Platform, on the command line using the pipetask command, through jupyter notebooks by importing analysis tools directly.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 nersc the easiest way to try this out is to use the desc-stack-weekly-latest kernel and import analysis tools…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tools overview - playing around with Jupyter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3557"/>
            <a:ext cx="9144000" cy="261528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68975" y="3733775"/>
            <a:ext cx="8422200" cy="1046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https://github.com/LSSTDESC/SRV-planning/blob/main/analysis_tools_guides/analysistoolsnotes.ipynb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to get you started at nersc with some example data, then look at Keith’s document for more info.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Notes: use desc-stack-weekly-latest kernel, paths for example data are in the notebook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Can code up your own analysis_tools action this way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tools overview - using RSP (terminal) on https://data.lsst.cloud/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98875"/>
            <a:ext cx="81906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run setup lsst_distrib</a:t>
            </a:r>
            <a:br>
              <a:rPr lang="en"/>
            </a:br>
            <a:r>
              <a:rPr lang="en"/>
              <a:t>Get analysis tools through 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https://github.com/lsst/analysis_tools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follow this guide to link to your local version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https://pipelines.lsst.io/install/package-development.html?highlight=github#un-set-up-the-development-package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Path is in analysis_tools/python/lsst/analysis/tools, </a:t>
            </a:r>
            <a:r>
              <a:rPr lang="en"/>
              <a:t>you</a:t>
            </a:r>
            <a:r>
              <a:rPr lang="en"/>
              <a:t> can alter an Action, e.g. copying an altering an analysisPlots class (remembering to update the list at the top of the file and add the import to the __init__.py). Then create a pipeline yaml file and call it with pipetask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pipetask run -p pipelines/testPlots.yaml -b dp02 -i 2.2i/runs/DP0.2 -o u/${USER}/newPlotTest --register-dataset-types  -d "tract=3446 AND skymap='DC2'"</a:t>
            </a:r>
            <a:br>
              <a:rPr lang="en"/>
            </a:br>
            <a:br>
              <a:rPr lang="en"/>
            </a:br>
            <a:r>
              <a:rPr lang="en"/>
              <a:t>(every time you run this after the first add --prune-replaced=purge --replace-run to this)</a:t>
            </a:r>
            <a:br>
              <a:rPr lang="en"/>
            </a:br>
            <a:br>
              <a:rPr lang="en"/>
            </a:br>
            <a:r>
              <a:rPr lang="en"/>
              <a:t>Now look at Sophie’s guide for more info and examples :)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tools overview - using DESCQA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89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Implemented analysis tool metrics/plots as descqa tests</a:t>
            </a:r>
            <a:br>
              <a:rPr lang="en"/>
            </a:br>
            <a:r>
              <a:rPr lang="en"/>
              <a:t>E.g. https://github.com/patricialarsen/descqa/blob/master/descqa/srv_analysistools_ShapeSizeFractionalMetric.py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550" y="1304874"/>
            <a:ext cx="3899399" cy="366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74" y="3188374"/>
            <a:ext cx="4783549" cy="17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tools overview - using DESCQA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83100" y="1228675"/>
            <a:ext cx="41820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analysis tool metrics/plots as descqa tests</a:t>
            </a:r>
            <a:br>
              <a:rPr lang="en"/>
            </a:br>
            <a:r>
              <a:rPr lang="en"/>
              <a:t>E.g.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https://github.com/patricialarsen/descqa/blob/master/descqa/srv_analysistools_ShapeSizeFractionalMetric.py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haven’t set it up to properly report metrics to the summary.html table yet, but we do have them printing and creating the plots!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Nate is working on </a:t>
            </a:r>
            <a:r>
              <a:rPr lang="en"/>
              <a:t>making analysis_tools work as standalone but for now I’ve set up a conda environment with the right things installed.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100" y="1185475"/>
            <a:ext cx="4748476" cy="33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tools overview - next steps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4111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We’re creating a descqa test to run the full set of analysis_tools coadd core metrics and plots so we can re-run the Rubin metrics on our data selections 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We’ll create a further </a:t>
            </a:r>
            <a:r>
              <a:rPr lang="en"/>
              <a:t>simplified</a:t>
            </a:r>
            <a:r>
              <a:rPr lang="en"/>
              <a:t> test to show how the tool works within our </a:t>
            </a:r>
            <a:r>
              <a:rPr lang="en"/>
              <a:t>framework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We’ll explore porting existing metrics into the analysis_tools framework for things that we might want to pass over to the project, we should think of any earlier-stage (pre-object table)  tests we’d like to incorporate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We’ve got a much better understanding of analysis_tools now, we should have conversations about how we’d like to interact with this in the future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analysis tools on NERSC (HSC RC2_SUBSET)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may want to update the week number in the future eg. w_2022_50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 /cvmfs/sw.lsst.eu/linux-x86_64/lsst_distrib/w_2022_40/loadLSST.bash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setup lsst_distrib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clone https://github.com/lsst/analysis_tools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cd analysis_tools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setup -j -r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Modify </a:t>
            </a:r>
            <a:r>
              <a:rPr b="1" lang="en"/>
              <a:t>/pipelines/coaddQualityCore.yaml to not contain ‘u’ or ‘y’ bands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setup -j -r /project/projectdirs/m1727/pferguso/repos/rc2_subset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then run from analysis_tools directory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pipetask run -p ./pipelines/coaddQualityCore.yaml -b $RC2_SUBSET_DIR/SMALL_HSC -i u/pferguso/step4 -o u/${USER}/analysis_tools_test --register-dataset-types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