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C47AB-BF56-4543-870B-D5B303364F65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BB7E8-5650-214A-89AE-B677950F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9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2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was originally my first slide.</a:t>
            </a:r>
            <a:r>
              <a:rPr lang="en-US" baseline="0" dirty="0" smtClean="0"/>
              <a:t> I kind of liked it there.  </a:t>
            </a:r>
          </a:p>
          <a:p>
            <a:r>
              <a:rPr lang="en-US" baseline="0" dirty="0" smtClean="0"/>
              <a:t>Background was brightened with power-point to get it to show up on a projector.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FEE0-CB1A-7544-85A7-2E7F4B4BA1A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5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4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3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2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2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6" indent="0">
              <a:buNone/>
              <a:defRPr sz="1600" b="1"/>
            </a:lvl7pPr>
            <a:lvl8pPr marL="3200220" indent="0">
              <a:buNone/>
              <a:defRPr sz="1600" b="1"/>
            </a:lvl8pPr>
            <a:lvl9pPr marL="36573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2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6" indent="0">
              <a:buNone/>
              <a:defRPr sz="1600" b="1"/>
            </a:lvl7pPr>
            <a:lvl8pPr marL="3200220" indent="0">
              <a:buNone/>
              <a:defRPr sz="1600" b="1"/>
            </a:lvl8pPr>
            <a:lvl9pPr marL="36573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8" indent="0">
              <a:buNone/>
              <a:defRPr sz="1000"/>
            </a:lvl3pPr>
            <a:lvl4pPr marL="1371522" indent="0">
              <a:buNone/>
              <a:defRPr sz="900"/>
            </a:lvl4pPr>
            <a:lvl5pPr marL="1828698" indent="0">
              <a:buNone/>
              <a:defRPr sz="900"/>
            </a:lvl5pPr>
            <a:lvl6pPr marL="2285872" indent="0">
              <a:buNone/>
              <a:defRPr sz="900"/>
            </a:lvl6pPr>
            <a:lvl7pPr marL="2743046" indent="0">
              <a:buNone/>
              <a:defRPr sz="900"/>
            </a:lvl7pPr>
            <a:lvl8pPr marL="3200220" indent="0">
              <a:buNone/>
              <a:defRPr sz="900"/>
            </a:lvl8pPr>
            <a:lvl9pPr marL="365739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8" indent="0">
              <a:buNone/>
              <a:defRPr sz="2400"/>
            </a:lvl3pPr>
            <a:lvl4pPr marL="1371522" indent="0">
              <a:buNone/>
              <a:defRPr sz="2000"/>
            </a:lvl4pPr>
            <a:lvl5pPr marL="1828698" indent="0">
              <a:buNone/>
              <a:defRPr sz="2000"/>
            </a:lvl5pPr>
            <a:lvl6pPr marL="2285872" indent="0">
              <a:buNone/>
              <a:defRPr sz="2000"/>
            </a:lvl6pPr>
            <a:lvl7pPr marL="2743046" indent="0">
              <a:buNone/>
              <a:defRPr sz="2000"/>
            </a:lvl7pPr>
            <a:lvl8pPr marL="3200220" indent="0">
              <a:buNone/>
              <a:defRPr sz="2000"/>
            </a:lvl8pPr>
            <a:lvl9pPr marL="365739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8" indent="0">
              <a:buNone/>
              <a:defRPr sz="1000"/>
            </a:lvl3pPr>
            <a:lvl4pPr marL="1371522" indent="0">
              <a:buNone/>
              <a:defRPr sz="900"/>
            </a:lvl4pPr>
            <a:lvl5pPr marL="1828698" indent="0">
              <a:buNone/>
              <a:defRPr sz="900"/>
            </a:lvl5pPr>
            <a:lvl6pPr marL="2285872" indent="0">
              <a:buNone/>
              <a:defRPr sz="900"/>
            </a:lvl6pPr>
            <a:lvl7pPr marL="2743046" indent="0">
              <a:buNone/>
              <a:defRPr sz="900"/>
            </a:lvl7pPr>
            <a:lvl8pPr marL="3200220" indent="0">
              <a:buNone/>
              <a:defRPr sz="900"/>
            </a:lvl8pPr>
            <a:lvl9pPr marL="365739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0836D-4FE8-BD42-9AA6-D89284E8FD5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DC25-D1B5-1846-9492-528B1291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3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17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1" indent="-342881" algn="l" defTabSz="45717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8" indent="-285734" algn="l" defTabSz="45717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6" indent="-228588" algn="l" defTabSz="45717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0" indent="-228588" algn="l" defTabSz="45717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4" indent="-228588" algn="l" defTabSz="45717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8" indent="-228588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8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8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8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mallwhiteframe3.pdf"/>
          <p:cNvPicPr>
            <a:picLocks noChangeAspect="1"/>
          </p:cNvPicPr>
          <p:nvPr/>
        </p:nvPicPr>
        <p:blipFill rotWithShape="1">
          <a:blip r:embed="rId3" cstate="screen">
            <a:lum brigh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400"/>
          <a:stretch/>
        </p:blipFill>
        <p:spPr>
          <a:xfrm>
            <a:off x="39281" y="381002"/>
            <a:ext cx="6530852" cy="6476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5691" y="614440"/>
            <a:ext cx="1374957" cy="130674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9410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503</TotalTime>
  <Words>32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7</cp:revision>
  <dcterms:created xsi:type="dcterms:W3CDTF">2014-08-07T17:00:39Z</dcterms:created>
  <dcterms:modified xsi:type="dcterms:W3CDTF">2014-08-08T01:23:55Z</dcterms:modified>
</cp:coreProperties>
</file>