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86400" cy="5486400"/>
  <p:notesSz cx="6858000" cy="9144000"/>
  <p:defaultTextStyle>
    <a:defPPr>
      <a:defRPr lang="en-US"/>
    </a:defPPr>
    <a:lvl1pPr marL="0" algn="l" defTabSz="3134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3493" algn="l" defTabSz="3134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6986" algn="l" defTabSz="3134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40479" algn="l" defTabSz="3134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53972" algn="l" defTabSz="3134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67464" algn="l" defTabSz="3134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80957" algn="l" defTabSz="3134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94450" algn="l" defTabSz="3134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07943" algn="l" defTabSz="3134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2136" y="-104"/>
      </p:cViewPr>
      <p:guideLst>
        <p:guide orient="horz" pos="1728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704341"/>
            <a:ext cx="466344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108960"/>
            <a:ext cx="384048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3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6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0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5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80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94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BC-630D-C841-BF83-BB7F02310FA4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7731-0A54-A34C-954B-0F93111B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8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BC-630D-C841-BF83-BB7F02310FA4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7731-0A54-A34C-954B-0F93111B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7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4158" y="204471"/>
            <a:ext cx="863917" cy="43700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405" y="204471"/>
            <a:ext cx="2500313" cy="43700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BC-630D-C841-BF83-BB7F02310FA4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7731-0A54-A34C-954B-0F93111B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0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BC-630D-C841-BF83-BB7F02310FA4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7731-0A54-A34C-954B-0F93111B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6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3525520"/>
            <a:ext cx="4663440" cy="108966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2325371"/>
            <a:ext cx="4663440" cy="120015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34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698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4047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5397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674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8095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944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5079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BC-630D-C841-BF83-BB7F02310FA4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7731-0A54-A34C-954B-0F93111B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0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406" y="1195071"/>
            <a:ext cx="1682115" cy="337947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5960" y="1195071"/>
            <a:ext cx="1682115" cy="337947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BC-630D-C841-BF83-BB7F02310FA4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7731-0A54-A34C-954B-0F93111B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2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19711"/>
            <a:ext cx="493776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228091"/>
            <a:ext cx="2424113" cy="511809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493" indent="0">
              <a:buNone/>
              <a:defRPr sz="1400" b="1"/>
            </a:lvl2pPr>
            <a:lvl3pPr marL="626986" indent="0">
              <a:buNone/>
              <a:defRPr sz="1200" b="1"/>
            </a:lvl3pPr>
            <a:lvl4pPr marL="940479" indent="0">
              <a:buNone/>
              <a:defRPr sz="1100" b="1"/>
            </a:lvl4pPr>
            <a:lvl5pPr marL="1253972" indent="0">
              <a:buNone/>
              <a:defRPr sz="1100" b="1"/>
            </a:lvl5pPr>
            <a:lvl6pPr marL="1567464" indent="0">
              <a:buNone/>
              <a:defRPr sz="1100" b="1"/>
            </a:lvl6pPr>
            <a:lvl7pPr marL="1880957" indent="0">
              <a:buNone/>
              <a:defRPr sz="1100" b="1"/>
            </a:lvl7pPr>
            <a:lvl8pPr marL="2194450" indent="0">
              <a:buNone/>
              <a:defRPr sz="1100" b="1"/>
            </a:lvl8pPr>
            <a:lvl9pPr marL="2507943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1739900"/>
            <a:ext cx="2424113" cy="31610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6" y="1228091"/>
            <a:ext cx="2425065" cy="511809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493" indent="0">
              <a:buNone/>
              <a:defRPr sz="1400" b="1"/>
            </a:lvl2pPr>
            <a:lvl3pPr marL="626986" indent="0">
              <a:buNone/>
              <a:defRPr sz="1200" b="1"/>
            </a:lvl3pPr>
            <a:lvl4pPr marL="940479" indent="0">
              <a:buNone/>
              <a:defRPr sz="1100" b="1"/>
            </a:lvl4pPr>
            <a:lvl5pPr marL="1253972" indent="0">
              <a:buNone/>
              <a:defRPr sz="1100" b="1"/>
            </a:lvl5pPr>
            <a:lvl6pPr marL="1567464" indent="0">
              <a:buNone/>
              <a:defRPr sz="1100" b="1"/>
            </a:lvl6pPr>
            <a:lvl7pPr marL="1880957" indent="0">
              <a:buNone/>
              <a:defRPr sz="1100" b="1"/>
            </a:lvl7pPr>
            <a:lvl8pPr marL="2194450" indent="0">
              <a:buNone/>
              <a:defRPr sz="1100" b="1"/>
            </a:lvl8pPr>
            <a:lvl9pPr marL="2507943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6" y="1739900"/>
            <a:ext cx="2425065" cy="31610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BC-630D-C841-BF83-BB7F02310FA4}" type="datetimeFigureOut">
              <a:rPr lang="en-US" smtClean="0"/>
              <a:t>8/7/14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7731-0A54-A34C-954B-0F93111B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2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BC-630D-C841-BF83-BB7F02310FA4}" type="datetimeFigureOut">
              <a:rPr lang="en-US" smtClean="0"/>
              <a:t>8/7/14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7731-0A54-A34C-954B-0F93111B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6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BC-630D-C841-BF83-BB7F02310FA4}" type="datetimeFigureOut">
              <a:rPr lang="en-US" smtClean="0"/>
              <a:t>8/7/14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7731-0A54-A34C-954B-0F93111B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3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18440"/>
            <a:ext cx="1804988" cy="92964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218441"/>
            <a:ext cx="3067050" cy="468249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" y="1148081"/>
            <a:ext cx="1804988" cy="3752850"/>
          </a:xfrm>
        </p:spPr>
        <p:txBody>
          <a:bodyPr/>
          <a:lstStyle>
            <a:lvl1pPr marL="0" indent="0">
              <a:buNone/>
              <a:defRPr sz="900"/>
            </a:lvl1pPr>
            <a:lvl2pPr marL="313493" indent="0">
              <a:buNone/>
              <a:defRPr sz="900"/>
            </a:lvl2pPr>
            <a:lvl3pPr marL="626986" indent="0">
              <a:buNone/>
              <a:defRPr sz="700"/>
            </a:lvl3pPr>
            <a:lvl4pPr marL="940479" indent="0">
              <a:buNone/>
              <a:defRPr sz="600"/>
            </a:lvl4pPr>
            <a:lvl5pPr marL="1253972" indent="0">
              <a:buNone/>
              <a:defRPr sz="600"/>
            </a:lvl5pPr>
            <a:lvl6pPr marL="1567464" indent="0">
              <a:buNone/>
              <a:defRPr sz="600"/>
            </a:lvl6pPr>
            <a:lvl7pPr marL="1880957" indent="0">
              <a:buNone/>
              <a:defRPr sz="600"/>
            </a:lvl7pPr>
            <a:lvl8pPr marL="2194450" indent="0">
              <a:buNone/>
              <a:defRPr sz="600"/>
            </a:lvl8pPr>
            <a:lvl9pPr marL="250794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BC-630D-C841-BF83-BB7F02310FA4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7731-0A54-A34C-954B-0F93111B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3840480"/>
            <a:ext cx="3291840" cy="45339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490220"/>
            <a:ext cx="3291840" cy="3291840"/>
          </a:xfrm>
        </p:spPr>
        <p:txBody>
          <a:bodyPr/>
          <a:lstStyle>
            <a:lvl1pPr marL="0" indent="0">
              <a:buNone/>
              <a:defRPr sz="2200"/>
            </a:lvl1pPr>
            <a:lvl2pPr marL="313493" indent="0">
              <a:buNone/>
              <a:defRPr sz="1900"/>
            </a:lvl2pPr>
            <a:lvl3pPr marL="626986" indent="0">
              <a:buNone/>
              <a:defRPr sz="1600"/>
            </a:lvl3pPr>
            <a:lvl4pPr marL="940479" indent="0">
              <a:buNone/>
              <a:defRPr sz="1400"/>
            </a:lvl4pPr>
            <a:lvl5pPr marL="1253972" indent="0">
              <a:buNone/>
              <a:defRPr sz="1400"/>
            </a:lvl5pPr>
            <a:lvl6pPr marL="1567464" indent="0">
              <a:buNone/>
              <a:defRPr sz="1400"/>
            </a:lvl6pPr>
            <a:lvl7pPr marL="1880957" indent="0">
              <a:buNone/>
              <a:defRPr sz="1400"/>
            </a:lvl7pPr>
            <a:lvl8pPr marL="2194450" indent="0">
              <a:buNone/>
              <a:defRPr sz="1400"/>
            </a:lvl8pPr>
            <a:lvl9pPr marL="2507943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4293870"/>
            <a:ext cx="3291840" cy="643890"/>
          </a:xfrm>
        </p:spPr>
        <p:txBody>
          <a:bodyPr/>
          <a:lstStyle>
            <a:lvl1pPr marL="0" indent="0">
              <a:buNone/>
              <a:defRPr sz="900"/>
            </a:lvl1pPr>
            <a:lvl2pPr marL="313493" indent="0">
              <a:buNone/>
              <a:defRPr sz="900"/>
            </a:lvl2pPr>
            <a:lvl3pPr marL="626986" indent="0">
              <a:buNone/>
              <a:defRPr sz="700"/>
            </a:lvl3pPr>
            <a:lvl4pPr marL="940479" indent="0">
              <a:buNone/>
              <a:defRPr sz="600"/>
            </a:lvl4pPr>
            <a:lvl5pPr marL="1253972" indent="0">
              <a:buNone/>
              <a:defRPr sz="600"/>
            </a:lvl5pPr>
            <a:lvl6pPr marL="1567464" indent="0">
              <a:buNone/>
              <a:defRPr sz="600"/>
            </a:lvl6pPr>
            <a:lvl7pPr marL="1880957" indent="0">
              <a:buNone/>
              <a:defRPr sz="600"/>
            </a:lvl7pPr>
            <a:lvl8pPr marL="2194450" indent="0">
              <a:buNone/>
              <a:defRPr sz="600"/>
            </a:lvl8pPr>
            <a:lvl9pPr marL="250794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BC-630D-C841-BF83-BB7F02310FA4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7731-0A54-A34C-954B-0F93111B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4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219711"/>
            <a:ext cx="4937760" cy="914400"/>
          </a:xfrm>
          <a:prstGeom prst="rect">
            <a:avLst/>
          </a:prstGeom>
        </p:spPr>
        <p:txBody>
          <a:bodyPr vert="horz" lIns="62699" tIns="31349" rIns="62699" bIns="313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280161"/>
            <a:ext cx="4937760" cy="3620770"/>
          </a:xfrm>
          <a:prstGeom prst="rect">
            <a:avLst/>
          </a:prstGeom>
        </p:spPr>
        <p:txBody>
          <a:bodyPr vert="horz" lIns="62699" tIns="31349" rIns="62699" bIns="313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5085081"/>
            <a:ext cx="1280160" cy="292100"/>
          </a:xfrm>
          <a:prstGeom prst="rect">
            <a:avLst/>
          </a:prstGeom>
        </p:spPr>
        <p:txBody>
          <a:bodyPr vert="horz" lIns="62699" tIns="31349" rIns="62699" bIns="3134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27BBC-630D-C841-BF83-BB7F02310FA4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5085081"/>
            <a:ext cx="1737360" cy="292100"/>
          </a:xfrm>
          <a:prstGeom prst="rect">
            <a:avLst/>
          </a:prstGeom>
        </p:spPr>
        <p:txBody>
          <a:bodyPr vert="horz" lIns="62699" tIns="31349" rIns="62699" bIns="3134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5085081"/>
            <a:ext cx="1280160" cy="292100"/>
          </a:xfrm>
          <a:prstGeom prst="rect">
            <a:avLst/>
          </a:prstGeom>
        </p:spPr>
        <p:txBody>
          <a:bodyPr vert="horz" lIns="62699" tIns="31349" rIns="62699" bIns="3134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D7731-0A54-A34C-954B-0F93111B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0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493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20" indent="-235120" algn="l" defTabSz="31349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26" indent="-195933" algn="l" defTabSz="313493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indent="-156746" algn="l" defTabSz="313493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25" indent="-156746" algn="l" defTabSz="313493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18" indent="-156746" algn="l" defTabSz="313493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24211" indent="-156746" algn="l" defTabSz="313493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704" indent="-156746" algn="l" defTabSz="313493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51197" indent="-156746" algn="l" defTabSz="313493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64690" indent="-156746" algn="l" defTabSz="313493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3493" algn="l" defTabSz="3134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6986" algn="l" defTabSz="3134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40479" algn="l" defTabSz="3134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3972" algn="l" defTabSz="3134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67464" algn="l" defTabSz="3134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80957" algn="l" defTabSz="3134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450" algn="l" defTabSz="3134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07943" algn="l" defTabSz="3134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74"/>
          <p:cNvSpPr>
            <a:spLocks noChangeArrowheads="1"/>
          </p:cNvSpPr>
          <p:nvPr/>
        </p:nvSpPr>
        <p:spPr bwMode="auto">
          <a:xfrm>
            <a:off x="512121" y="2379010"/>
            <a:ext cx="2314575" cy="71596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Data </a:t>
            </a:r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Access Services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1075"/>
          <p:cNvSpPr>
            <a:spLocks noChangeArrowheads="1"/>
          </p:cNvSpPr>
          <p:nvPr/>
        </p:nvSpPr>
        <p:spPr bwMode="auto">
          <a:xfrm>
            <a:off x="2826696" y="2379010"/>
            <a:ext cx="2184400" cy="71596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Orchestration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1076"/>
          <p:cNvSpPr>
            <a:spLocks noChangeArrowheads="1"/>
          </p:cNvSpPr>
          <p:nvPr/>
        </p:nvSpPr>
        <p:spPr bwMode="auto">
          <a:xfrm>
            <a:off x="513709" y="3093385"/>
            <a:ext cx="4498975" cy="78263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Infrastructure 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Services</a:t>
            </a:r>
          </a:p>
          <a:p>
            <a:pPr algn="ctr"/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(System </a:t>
            </a:r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Administration, Operations, 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Security)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1081"/>
          <p:cNvSpPr>
            <a:spLocks noChangeArrowheads="1"/>
          </p:cNvSpPr>
          <p:nvPr/>
        </p:nvSpPr>
        <p:spPr bwMode="auto">
          <a:xfrm>
            <a:off x="3482334" y="3974327"/>
            <a:ext cx="1517650" cy="10287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-Haul</a:t>
            </a:r>
          </a:p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Communications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1082"/>
          <p:cNvSpPr>
            <a:spLocks noChangeArrowheads="1"/>
          </p:cNvSpPr>
          <p:nvPr/>
        </p:nvSpPr>
        <p:spPr bwMode="auto">
          <a:xfrm>
            <a:off x="515296" y="5003027"/>
            <a:ext cx="4484688" cy="33972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Physical Plant (included in above)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1085"/>
          <p:cNvSpPr>
            <a:spLocks noChangeArrowheads="1"/>
          </p:cNvSpPr>
          <p:nvPr/>
        </p:nvSpPr>
        <p:spPr bwMode="auto">
          <a:xfrm>
            <a:off x="1964684" y="3974327"/>
            <a:ext cx="1517650" cy="10287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Base Site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(La Serena)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505771" y="151807"/>
            <a:ext cx="4494213" cy="2141538"/>
            <a:chOff x="4649787" y="906191"/>
            <a:chExt cx="4494213" cy="2142649"/>
          </a:xfrm>
          <a:solidFill>
            <a:schemeClr val="accent2">
              <a:lumMod val="75000"/>
            </a:schemeClr>
          </a:solidFill>
        </p:grpSpPr>
        <p:grpSp>
          <p:nvGrpSpPr>
            <p:cNvPr id="11" name="Group 1094"/>
            <p:cNvGrpSpPr>
              <a:grpSpLocks/>
            </p:cNvGrpSpPr>
            <p:nvPr/>
          </p:nvGrpSpPr>
          <p:grpSpPr bwMode="auto">
            <a:xfrm>
              <a:off x="4652962" y="1668463"/>
              <a:ext cx="4491038" cy="1380377"/>
              <a:chOff x="2760" y="880"/>
              <a:chExt cx="2829" cy="623"/>
            </a:xfrm>
            <a:grpFill/>
          </p:grpSpPr>
          <p:sp>
            <p:nvSpPr>
              <p:cNvPr id="13" name="Rectangle 1068"/>
              <p:cNvSpPr>
                <a:spLocks noChangeArrowheads="1"/>
              </p:cNvSpPr>
              <p:nvPr/>
            </p:nvSpPr>
            <p:spPr bwMode="auto">
              <a:xfrm>
                <a:off x="2760" y="880"/>
                <a:ext cx="1382" cy="41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Science Pipelines</a:t>
                </a:r>
                <a:endParaRPr lang="en-US" sz="16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" name="Rectangle 1069"/>
              <p:cNvSpPr>
                <a:spLocks noChangeArrowheads="1"/>
              </p:cNvSpPr>
              <p:nvPr/>
            </p:nvSpPr>
            <p:spPr bwMode="auto">
              <a:xfrm>
                <a:off x="4142" y="880"/>
                <a:ext cx="1444" cy="41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Quality Analysis Pipelines</a:t>
                </a:r>
                <a:endParaRPr lang="en-US" sz="16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" name="Rectangle 1070"/>
              <p:cNvSpPr>
                <a:spLocks noChangeArrowheads="1"/>
              </p:cNvSpPr>
              <p:nvPr/>
            </p:nvSpPr>
            <p:spPr bwMode="auto">
              <a:xfrm>
                <a:off x="2761" y="1288"/>
                <a:ext cx="2828" cy="215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Application </a:t>
                </a:r>
                <a:r>
                  <a:rPr lang="en-US" sz="1200" b="1" dirty="0">
                    <a:solidFill>
                      <a:schemeClr val="bg1">
                        <a:lumMod val="95000"/>
                      </a:schemeClr>
                    </a:solidFill>
                  </a:rPr>
                  <a:t>Framework</a:t>
                </a:r>
                <a:endParaRPr lang="en-US" sz="16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12" name="Rectangle 1070"/>
            <p:cNvSpPr>
              <a:spLocks noChangeArrowheads="1"/>
            </p:cNvSpPr>
            <p:nvPr/>
          </p:nvSpPr>
          <p:spPr bwMode="auto">
            <a:xfrm>
              <a:off x="4649787" y="906191"/>
              <a:ext cx="2197100" cy="762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</a:rPr>
                <a:t>Science </a:t>
              </a:r>
              <a:r>
                <a:rPr lang="en-US" sz="1200" b="1" dirty="0">
                  <a:solidFill>
                    <a:schemeClr val="bg1">
                      <a:lumMod val="95000"/>
                    </a:schemeClr>
                  </a:solidFill>
                </a:rPr>
                <a:t>User Interface</a:t>
              </a:r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</a:p>
            <a:p>
              <a:pPr algn="ctr"/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</a:rPr>
                <a:t>and </a:t>
              </a:r>
              <a:r>
                <a:rPr lang="en-US" sz="1200" b="1" dirty="0">
                  <a:solidFill>
                    <a:schemeClr val="bg1">
                      <a:lumMod val="95000"/>
                    </a:schemeClr>
                  </a:solidFill>
                </a:rPr>
                <a:t>Analysis Tools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" name="Rectangle 1080"/>
          <p:cNvSpPr>
            <a:spLocks noChangeArrowheads="1"/>
          </p:cNvSpPr>
          <p:nvPr/>
        </p:nvSpPr>
        <p:spPr bwMode="auto">
          <a:xfrm>
            <a:off x="515296" y="3971152"/>
            <a:ext cx="1449388" cy="10318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Archive Site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(NCSA)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Rectangle 1070"/>
          <p:cNvSpPr>
            <a:spLocks noChangeArrowheads="1"/>
          </p:cNvSpPr>
          <p:nvPr/>
        </p:nvSpPr>
        <p:spPr bwMode="auto">
          <a:xfrm>
            <a:off x="2702871" y="151807"/>
            <a:ext cx="2293200" cy="76187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Level 3 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Toolkits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43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52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Juric</dc:creator>
  <cp:lastModifiedBy>Mario Juric</cp:lastModifiedBy>
  <cp:revision>2</cp:revision>
  <dcterms:created xsi:type="dcterms:W3CDTF">2014-08-08T01:27:24Z</dcterms:created>
  <dcterms:modified xsi:type="dcterms:W3CDTF">2014-08-08T01:38:02Z</dcterms:modified>
</cp:coreProperties>
</file>