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966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423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975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113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762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3433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6808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1616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165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986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0793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41EF1E-E73F-477D-AE36-C0E352A0C2D2}" type="datetimeFigureOut">
              <a:rPr lang="ro-RO" smtClean="0"/>
              <a:t>21.05.2024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5E4E301-64AB-4A71-A94A-3822C8D1C357}" type="slidenum">
              <a:rPr lang="ro-RO" smtClean="0"/>
              <a:t>‹#›</a:t>
            </a:fld>
            <a:endParaRPr lang="ro-RO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54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urtle">
            <a:extLst>
              <a:ext uri="{FF2B5EF4-FFF2-40B4-BE49-F238E27FC236}">
                <a16:creationId xmlns:a16="http://schemas.microsoft.com/office/drawing/2014/main" id="{0D31C3FA-46B8-A5C8-C68B-54C246D37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3502" y="1047665"/>
            <a:ext cx="5030386" cy="50303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ADD8A-F162-F642-59A1-518E2FA32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Turtle-Enemies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2C23E-B4CB-6AC9-C42A-487F6257D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Lican Stefanita</a:t>
            </a:r>
            <a:endParaRPr lang="ro-RO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1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CF2E-3076-C730-DA3C-904527A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Motivatia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93A0-900A-3A94-0928-3E383B12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Am ales să dezvolt acest proiect deoarece am dorit să explorez și să experimentez domeniul</a:t>
            </a:r>
            <a:r>
              <a:rPr lang="en-US" sz="2400" dirty="0"/>
              <a:t> </a:t>
            </a:r>
            <a:r>
              <a:rPr lang="ro-RO" sz="2400" dirty="0"/>
              <a:t>dezvoltării de jocuri. Totodată, am vrut să-mi pun în practică cunoștințele de programare într-un mod creativ și interactiv, îmbinând teoria cu aplicarea practică. Această inițiativă a fost impulsionată de dorința de a învăța și de a mă perfecționa în utilizarea bibliotecii Pygame, dar și de a înțelege mai bine mecanicile și dinamica unui joc video.</a:t>
            </a:r>
          </a:p>
        </p:txBody>
      </p:sp>
    </p:spTree>
    <p:extLst>
      <p:ext uri="{BB962C8B-B14F-4D97-AF65-F5344CB8AC3E}">
        <p14:creationId xmlns:p14="http://schemas.microsoft.com/office/powerpoint/2010/main" val="403606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8701-29CE-EB9D-A05E-B8BD90DA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C87C-0E04-F0FC-492D-50B4F3EF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Proiectul</a:t>
            </a:r>
            <a:r>
              <a:rPr lang="ro-RO" dirty="0"/>
              <a:t> este un joc de tip arcade numit "Turtle Enemies", creat folosind biblioteca Pygame. Jocul implică un jucător care controlează o minge pe un ecran și trebuie să evite și să lovească inamici sub formă de broaște. </a:t>
            </a:r>
            <a:endParaRPr lang="en-US" dirty="0"/>
          </a:p>
          <a:p>
            <a:r>
              <a:rPr lang="ro-RO" b="1" dirty="0"/>
              <a:t>Funcționalități principale</a:t>
            </a:r>
            <a:r>
              <a:rPr lang="en-US" b="1" dirty="0"/>
              <a:t>:</a:t>
            </a:r>
          </a:p>
          <a:p>
            <a:pPr lvl="1"/>
            <a:r>
              <a:rPr lang="it-IT" dirty="0"/>
              <a:t>Imagini pentru fundal, minge și broaște (inamici) sunt încărcate și scalate la dimensiunile dorite.</a:t>
            </a:r>
          </a:p>
          <a:p>
            <a:pPr lvl="1"/>
            <a:r>
              <a:rPr lang="it-IT" dirty="0"/>
              <a:t>Jucatorul controleaza o minge care poate fi mutata pe orizontala(stanga-dreapta) si intre trei linii verticale folosind tastele ‘w’ si ‘s’.</a:t>
            </a:r>
          </a:p>
          <a:p>
            <a:pPr lvl="1"/>
            <a:r>
              <a:rPr lang="it-IT" dirty="0"/>
              <a:t>Inamicii apar la intervale regulate de timp pe una dintre cele trei linii si se misca din stanga spre dreapta</a:t>
            </a:r>
          </a:p>
          <a:p>
            <a:pPr lvl="1"/>
            <a:r>
              <a:rPr lang="it-IT" dirty="0"/>
              <a:t>Viteza broastelor creste pe masura ce scorul creste</a:t>
            </a:r>
          </a:p>
          <a:p>
            <a:pPr lvl="1"/>
            <a:endParaRPr lang="it-IT" dirty="0"/>
          </a:p>
          <a:p>
            <a:pPr lvl="1"/>
            <a:endParaRPr lang="ro-RO" b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468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4202-D8B3-CCC8-451B-41888159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endParaRPr lang="ro-R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BE3E70-4FF9-7BCF-62B4-D475BBCFB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50041"/>
            <a:ext cx="10810973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Coliziuni și scor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Jucătorul poate lovi broaștele din dreapta pentru a le elimina și a câștiga puncte.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 fiecare 10 puncte, viteza broaștelor crește.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fiecare 100 de puncte, jucătorul primește o viață suplimentară.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 o broască atinge marginea din dreapta a ecranului, jucătorul pierde o viață.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Sunet și muzică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Muzica de fundal și efectele sonore sunt redate în funcție de acțiunile din joc (lovirea broaștelor, pierderea unei vieți,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Ecranul de sfârșit și restart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 jucătorul pierde toate viețile, jocul se oprește și se afișează un ecran de sfârșit cu scorul final și opțiunea de a restarta jocul.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ro-R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Pauză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Jocul poate fi pus pe pauză apăsând tasta 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Escape</a:t>
            </a:r>
            <a:r>
              <a:rPr kumimoji="0" lang="ro-RO" altLang="ro-R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o-RO" altLang="ro-R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7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33F0-680F-0557-E693-2A92C922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50EE-17D2-AF09-9166-D763E7C4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Modulul</a:t>
            </a:r>
            <a:r>
              <a:rPr lang="en-US" dirty="0"/>
              <a:t> principal in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- </a:t>
            </a:r>
            <a:r>
              <a:rPr lang="ro-RO" dirty="0"/>
              <a:t>Pygame oferă funcționalități esențiale pentru dezvoltarea jocurilor 2D, incluzând gestionarea graficii, sunetului și a evenimentelor.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Functionalitati</a:t>
            </a:r>
            <a:r>
              <a:rPr lang="en-US" b="1" dirty="0"/>
              <a:t> </a:t>
            </a:r>
            <a:r>
              <a:rPr lang="en-US" b="1" dirty="0" err="1"/>
              <a:t>utilizate</a:t>
            </a:r>
            <a:r>
              <a:rPr lang="en-US" b="1" dirty="0"/>
              <a:t>:</a:t>
            </a:r>
          </a:p>
          <a:p>
            <a:r>
              <a:rPr lang="en-US" dirty="0" err="1"/>
              <a:t>pygame.display</a:t>
            </a:r>
            <a:r>
              <a:rPr lang="en-US" dirty="0"/>
              <a:t> –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ferestrei</a:t>
            </a:r>
            <a:r>
              <a:rPr lang="en-US" dirty="0"/>
              <a:t> </a:t>
            </a:r>
            <a:r>
              <a:rPr lang="en-US" dirty="0" err="1"/>
              <a:t>jocului</a:t>
            </a:r>
            <a:endParaRPr lang="en-US" dirty="0"/>
          </a:p>
          <a:p>
            <a:r>
              <a:rPr lang="en-US" dirty="0" err="1"/>
              <a:t>pygame.image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pygame.transform</a:t>
            </a:r>
            <a:r>
              <a:rPr lang="en-US" dirty="0"/>
              <a:t> –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gestioanrea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in </a:t>
            </a:r>
            <a:r>
              <a:rPr lang="en-US" dirty="0" err="1"/>
              <a:t>joc</a:t>
            </a:r>
            <a:endParaRPr lang="en-US" dirty="0"/>
          </a:p>
          <a:p>
            <a:r>
              <a:rPr lang="en-US" dirty="0" err="1"/>
              <a:t>pygame.Rect</a:t>
            </a:r>
            <a:r>
              <a:rPr lang="en-US" dirty="0"/>
              <a:t> –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dirty="0" err="1"/>
              <a:t>coliziunilor</a:t>
            </a:r>
            <a:endParaRPr lang="en-US" dirty="0"/>
          </a:p>
          <a:p>
            <a:r>
              <a:rPr lang="en-US" dirty="0" err="1"/>
              <a:t>pygame.font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pygame.mixer</a:t>
            </a:r>
            <a:r>
              <a:rPr lang="en-US" dirty="0"/>
              <a:t> –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textului</a:t>
            </a:r>
            <a:r>
              <a:rPr lang="en-US" dirty="0"/>
              <a:t> </a:t>
            </a:r>
            <a:r>
              <a:rPr lang="en-US" dirty="0" err="1"/>
              <a:t>afisat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sunetelor</a:t>
            </a:r>
            <a:endParaRPr lang="en-US" dirty="0"/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774451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</TotalTime>
  <Words>405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Gill Sans MT</vt:lpstr>
      <vt:lpstr>Wingdings 2</vt:lpstr>
      <vt:lpstr>Dividend</vt:lpstr>
      <vt:lpstr>Turtle-Enemies</vt:lpstr>
      <vt:lpstr>Motivatia Proiectului</vt:lpstr>
      <vt:lpstr>Descriere si functionalitati</vt:lpstr>
      <vt:lpstr>Descriere si functionalitati</vt:lpstr>
      <vt:lpstr>Pygame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Turtle-Enemies</dc:title>
  <dc:creator>Stefan Lican</dc:creator>
  <cp:lastModifiedBy>Stefan Lican</cp:lastModifiedBy>
  <cp:revision>3</cp:revision>
  <dcterms:created xsi:type="dcterms:W3CDTF">2024-05-20T21:51:11Z</dcterms:created>
  <dcterms:modified xsi:type="dcterms:W3CDTF">2024-05-20T22:15:55Z</dcterms:modified>
</cp:coreProperties>
</file>