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0"/>
  </p:notesMasterIdLst>
  <p:sldIdLst>
    <p:sldId id="2123" r:id="rId4"/>
    <p:sldId id="1908" r:id="rId5"/>
    <p:sldId id="2146" r:id="rId6"/>
    <p:sldId id="2147" r:id="rId7"/>
    <p:sldId id="2148" r:id="rId8"/>
    <p:sldId id="215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99"/>
    <p:restoredTop sz="94655"/>
  </p:normalViewPr>
  <p:slideViewPr>
    <p:cSldViewPr snapToGrid="0">
      <p:cViewPr varScale="1">
        <p:scale>
          <a:sx n="76" d="100"/>
          <a:sy n="76" d="100"/>
        </p:scale>
        <p:origin x="8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E3488-600C-48B6-953D-A312D20A41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EC090-1D11-44F3-AF8F-F6F93BF0AA7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6"/>
          <p:cNvSpPr/>
          <p:nvPr/>
        </p:nvSpPr>
        <p:spPr>
          <a:xfrm rot="2700000">
            <a:off x="4718984" y="-359239"/>
            <a:ext cx="7511244" cy="7318723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4" name="矩形: 圆角 6"/>
          <p:cNvSpPr/>
          <p:nvPr/>
        </p:nvSpPr>
        <p:spPr>
          <a:xfrm rot="2700000">
            <a:off x="-2804729" y="566645"/>
            <a:ext cx="5609457" cy="546568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8" name="PA-文本框 6"/>
          <p:cNvSpPr txBox="1"/>
          <p:nvPr>
            <p:custDataLst>
              <p:tags r:id="rId1"/>
            </p:custDataLst>
          </p:nvPr>
        </p:nvSpPr>
        <p:spPr>
          <a:xfrm>
            <a:off x="5591416" y="3492868"/>
            <a:ext cx="30226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bg1">
                    <a:lumMod val="75000"/>
                  </a:schemeClr>
                </a:solidFill>
                <a:latin typeface="Times New Roman" panose="02020603050405020304" charset="0"/>
                <a:ea typeface="思源黑体" panose="020B0500000000000000" pitchFamily="34" charset="-122"/>
                <a:cs typeface="Times New Roman" panose="02020603050405020304" charset="0"/>
                <a:sym typeface="思源黑体" panose="020B0500000000000000" pitchFamily="34" charset="-122"/>
              </a:rPr>
              <a:t>Unlimited progress</a:t>
            </a:r>
            <a:endParaRPr lang="zh-CN" altLang="en-US" sz="2400">
              <a:solidFill>
                <a:schemeClr val="bg1">
                  <a:lumMod val="75000"/>
                </a:schemeClr>
              </a:solidFill>
              <a:latin typeface="Times New Roman" panose="02020603050405020304" charset="0"/>
              <a:ea typeface="思源黑体" panose="020B0500000000000000" pitchFamily="34" charset="-122"/>
              <a:cs typeface="Times New Roman" panose="02020603050405020304" charset="0"/>
              <a:sym typeface="思源黑体" panose="020B0500000000000000" pitchFamily="34" charset="-122"/>
            </a:endParaRPr>
          </a:p>
        </p:txBody>
      </p:sp>
      <p:sp>
        <p:nvSpPr>
          <p:cNvPr id="9" name="矩形: 圆角 6"/>
          <p:cNvSpPr/>
          <p:nvPr/>
        </p:nvSpPr>
        <p:spPr>
          <a:xfrm>
            <a:off x="5887720" y="4588510"/>
            <a:ext cx="2159635" cy="602615"/>
          </a:xfrm>
          <a:prstGeom prst="roundRect">
            <a:avLst/>
          </a:prstGeom>
          <a:solidFill>
            <a:schemeClr val="accent2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Times New Roman" panose="02020603050405020304" charset="0"/>
                <a:ea typeface="思源黑体" panose="020B0500000000000000" pitchFamily="34" charset="-122"/>
                <a:cs typeface="Times New Roman" panose="02020603050405020304" charset="0"/>
                <a:sym typeface="思源黑体" panose="020B0500000000000000" pitchFamily="34" charset="-122"/>
              </a:rPr>
              <a:t>Information about reporter</a:t>
            </a:r>
            <a:endParaRPr lang="en-US" altLang="zh-CN" sz="1400" dirty="0">
              <a:solidFill>
                <a:schemeClr val="bg1"/>
              </a:solidFill>
              <a:latin typeface="Times New Roman" panose="02020603050405020304" charset="0"/>
              <a:ea typeface="思源黑体" panose="020B0500000000000000" pitchFamily="34" charset="-122"/>
              <a:cs typeface="Times New Roman" panose="02020603050405020304" charset="0"/>
              <a:sym typeface="思源黑体" panose="020B0500000000000000" pitchFamily="34" charset="-122"/>
            </a:endParaRPr>
          </a:p>
        </p:txBody>
      </p:sp>
      <p:sp>
        <p:nvSpPr>
          <p:cNvPr id="10" name="矩形: 圆角 6"/>
          <p:cNvSpPr/>
          <p:nvPr/>
        </p:nvSpPr>
        <p:spPr>
          <a:xfrm rot="2700000">
            <a:off x="10719226" y="-602045"/>
            <a:ext cx="2027189" cy="197523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2" name="PA-文本框 6"/>
          <p:cNvSpPr txBox="1"/>
          <p:nvPr>
            <p:custDataLst>
              <p:tags r:id="rId2"/>
            </p:custDataLst>
          </p:nvPr>
        </p:nvSpPr>
        <p:spPr>
          <a:xfrm>
            <a:off x="4996180" y="2590165"/>
            <a:ext cx="643509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chemeClr val="tx1"/>
                </a:solidFill>
                <a:latin typeface="Times New Roman" panose="02020603050405020304" charset="0"/>
                <a:ea typeface="思源黑体" panose="020B0500000000000000" pitchFamily="34" charset="-122"/>
                <a:cs typeface="Times New Roman" panose="02020603050405020304" charset="0"/>
                <a:sym typeface="思源黑体" panose="020B0500000000000000" pitchFamily="34" charset="-122"/>
              </a:rPr>
              <a:t>This is your title</a:t>
            </a:r>
            <a:endParaRPr lang="en-US" altLang="zh-CN" sz="4400">
              <a:solidFill>
                <a:schemeClr val="tx1"/>
              </a:solidFill>
              <a:latin typeface="Times New Roman" panose="02020603050405020304" charset="0"/>
              <a:ea typeface="思源黑体" panose="020B0500000000000000" pitchFamily="34" charset="-122"/>
              <a:cs typeface="Times New Roman" panose="02020603050405020304" charset="0"/>
              <a:sym typeface="思源黑体" panose="020B05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 animBg="1"/>
      <p:bldP spid="4" grpId="0" animBg="1"/>
      <p:bldP spid="8" grpId="0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8"/>
          <p:cNvGrpSpPr/>
          <p:nvPr/>
        </p:nvGrpSpPr>
        <p:grpSpPr>
          <a:xfrm>
            <a:off x="0" y="658486"/>
            <a:ext cx="12192000" cy="6199514"/>
            <a:chOff x="0" y="658486"/>
            <a:chExt cx="12192000" cy="6199514"/>
          </a:xfrm>
        </p:grpSpPr>
        <p:sp>
          <p:nvSpPr>
            <p:cNvPr id="22" name="矩形: 圆角 6"/>
            <p:cNvSpPr/>
            <p:nvPr/>
          </p:nvSpPr>
          <p:spPr>
            <a:xfrm rot="2700000">
              <a:off x="600435" y="661538"/>
              <a:ext cx="238178" cy="232073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sp>
          <p:nvSpPr>
            <p:cNvPr id="24" name="Rectangle 6"/>
            <p:cNvSpPr/>
            <p:nvPr/>
          </p:nvSpPr>
          <p:spPr>
            <a:xfrm>
              <a:off x="0" y="6525480"/>
              <a:ext cx="12192000" cy="332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885825" y="1659890"/>
            <a:ext cx="467677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200000"/>
              </a:lnSpc>
            </a:pPr>
            <a:r>
              <a:rPr lang="en-US" altLang="zh-CN" sz="3600">
                <a:solidFill>
                  <a:schemeClr val="bg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Present your amazing point of view here</a:t>
            </a:r>
            <a:endParaRPr lang="en-US" altLang="zh-CN" sz="3600">
              <a:solidFill>
                <a:schemeClr val="bg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85825" y="6010910"/>
            <a:ext cx="5169535" cy="36830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my note url: https://zhuanlan.zhihu.com/p/346044158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PA-文本框 6"/>
          <p:cNvSpPr txBox="1"/>
          <p:nvPr>
            <p:custDataLst>
              <p:tags r:id="rId1"/>
            </p:custDataLst>
          </p:nvPr>
        </p:nvSpPr>
        <p:spPr>
          <a:xfrm>
            <a:off x="981710" y="547370"/>
            <a:ext cx="64350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思源黑体" panose="020B0500000000000000" pitchFamily="34" charset="-122"/>
                <a:cs typeface="Times New Roman" panose="02020603050405020304" charset="0"/>
                <a:sym typeface="思源黑体" panose="020B0500000000000000" pitchFamily="34" charset="-122"/>
              </a:rPr>
              <a:t>About paper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ea typeface="思源黑体" panose="020B0500000000000000" pitchFamily="34" charset="-122"/>
              <a:cs typeface="Times New Roman" panose="02020603050405020304" charset="0"/>
              <a:sym typeface="思源黑体" panose="020B0500000000000000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7224395" y="840740"/>
            <a:ext cx="4017010" cy="4907280"/>
          </a:xfrm>
          <a:prstGeom prst="roundRect">
            <a:avLst/>
          </a:prstGeom>
          <a:solidFill>
            <a:schemeClr val="accent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0">
                <a:latin typeface="Times New Roman" panose="02020603050405020304" charset="0"/>
                <a:cs typeface="Times New Roman" panose="02020603050405020304" charset="0"/>
              </a:rPr>
              <a:t>Picture</a:t>
            </a:r>
            <a:endParaRPr lang="en-US" altLang="zh-CN" sz="6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8"/>
          <p:cNvGrpSpPr/>
          <p:nvPr/>
        </p:nvGrpSpPr>
        <p:grpSpPr>
          <a:xfrm>
            <a:off x="0" y="658486"/>
            <a:ext cx="12192000" cy="6199514"/>
            <a:chOff x="0" y="658486"/>
            <a:chExt cx="12192000" cy="6199514"/>
          </a:xfrm>
        </p:grpSpPr>
        <p:sp>
          <p:nvSpPr>
            <p:cNvPr id="22" name="矩形: 圆角 6"/>
            <p:cNvSpPr/>
            <p:nvPr/>
          </p:nvSpPr>
          <p:spPr>
            <a:xfrm rot="2700000">
              <a:off x="600435" y="661538"/>
              <a:ext cx="238178" cy="232073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sp>
          <p:nvSpPr>
            <p:cNvPr id="24" name="Rectangle 6"/>
            <p:cNvSpPr/>
            <p:nvPr/>
          </p:nvSpPr>
          <p:spPr>
            <a:xfrm>
              <a:off x="0" y="6525480"/>
              <a:ext cx="12192000" cy="332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885825" y="1584325"/>
            <a:ext cx="837501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bg1">
                    <a:lumMod val="6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item1</a:t>
            </a:r>
            <a:endParaRPr lang="en-US" altLang="zh-CN" sz="2800">
              <a:solidFill>
                <a:schemeClr val="bg1">
                  <a:lumMod val="6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bg1">
                    <a:lumMod val="6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item2</a:t>
            </a:r>
            <a:endParaRPr lang="en-US" altLang="zh-CN" sz="2800">
              <a:solidFill>
                <a:schemeClr val="bg1">
                  <a:lumMod val="6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bg1">
                    <a:lumMod val="6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item3</a:t>
            </a:r>
            <a:endParaRPr lang="en-US" altLang="zh-CN" sz="2800">
              <a:solidFill>
                <a:schemeClr val="bg1">
                  <a:lumMod val="6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bg1">
                    <a:lumMod val="6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......</a:t>
            </a:r>
            <a:endParaRPr lang="en-US" altLang="zh-CN" sz="2800">
              <a:solidFill>
                <a:schemeClr val="bg1">
                  <a:lumMod val="6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PA-文本框 6"/>
          <p:cNvSpPr txBox="1"/>
          <p:nvPr>
            <p:custDataLst>
              <p:tags r:id="rId1"/>
            </p:custDataLst>
          </p:nvPr>
        </p:nvSpPr>
        <p:spPr>
          <a:xfrm>
            <a:off x="1001395" y="547370"/>
            <a:ext cx="64350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思源黑体" panose="020B0500000000000000" pitchFamily="34" charset="-122"/>
                <a:cs typeface="Times New Roman" panose="02020603050405020304" charset="0"/>
                <a:sym typeface="思源黑体" panose="020B0500000000000000" pitchFamily="34" charset="-122"/>
              </a:rPr>
              <a:t>Outline</a:t>
            </a:r>
            <a:endParaRPr lang="en-US" altLang="zh-CN" sz="2800">
              <a:solidFill>
                <a:schemeClr val="tx1"/>
              </a:solidFill>
              <a:latin typeface="Times New Roman" panose="02020603050405020304" charset="0"/>
              <a:ea typeface="思源黑体" panose="020B0500000000000000" pitchFamily="34" charset="-122"/>
              <a:cs typeface="Times New Roman" panose="02020603050405020304" charset="0"/>
              <a:sym typeface="思源黑体" panose="020B05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8"/>
          <p:cNvGrpSpPr/>
          <p:nvPr/>
        </p:nvGrpSpPr>
        <p:grpSpPr>
          <a:xfrm>
            <a:off x="0" y="658486"/>
            <a:ext cx="12192000" cy="6199514"/>
            <a:chOff x="0" y="658486"/>
            <a:chExt cx="12192000" cy="6199514"/>
          </a:xfrm>
        </p:grpSpPr>
        <p:sp>
          <p:nvSpPr>
            <p:cNvPr id="22" name="矩形: 圆角 6"/>
            <p:cNvSpPr/>
            <p:nvPr/>
          </p:nvSpPr>
          <p:spPr>
            <a:xfrm rot="2700000">
              <a:off x="600435" y="661538"/>
              <a:ext cx="238178" cy="232073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sp>
          <p:nvSpPr>
            <p:cNvPr id="24" name="Rectangle 6"/>
            <p:cNvSpPr/>
            <p:nvPr/>
          </p:nvSpPr>
          <p:spPr>
            <a:xfrm>
              <a:off x="0" y="6525480"/>
              <a:ext cx="12192000" cy="332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739005" y="4036695"/>
            <a:ext cx="2713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Figure1  </a:t>
            </a:r>
            <a:r>
              <a:rPr lang="en-US" altLang="zh-CN" i="1">
                <a:solidFill>
                  <a:schemeClr val="bg1">
                    <a:lumMod val="6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Caption of picture</a:t>
            </a:r>
            <a:endParaRPr lang="en-US" altLang="zh-CN" i="1">
              <a:solidFill>
                <a:schemeClr val="bg1">
                  <a:lumMod val="6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157095" y="1551305"/>
            <a:ext cx="7525385" cy="2242185"/>
          </a:xfrm>
          <a:prstGeom prst="roundRect">
            <a:avLst/>
          </a:prstGeom>
          <a:solidFill>
            <a:schemeClr val="accent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0">
                <a:latin typeface="Times New Roman" panose="02020603050405020304" charset="0"/>
                <a:cs typeface="Times New Roman" panose="02020603050405020304" charset="0"/>
              </a:rPr>
              <a:t>Picture</a:t>
            </a:r>
            <a:endParaRPr lang="en-US" altLang="zh-CN" sz="6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PA-文本框 6"/>
          <p:cNvSpPr txBox="1"/>
          <p:nvPr>
            <p:custDataLst>
              <p:tags r:id="rId1"/>
            </p:custDataLst>
          </p:nvPr>
        </p:nvSpPr>
        <p:spPr>
          <a:xfrm>
            <a:off x="1017905" y="547370"/>
            <a:ext cx="64350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思源黑体" panose="020B0500000000000000" pitchFamily="34" charset="-122"/>
                <a:cs typeface="Times New Roman" panose="02020603050405020304" charset="0"/>
                <a:sym typeface="思源黑体" panose="020B0500000000000000" pitchFamily="34" charset="-122"/>
              </a:rPr>
              <a:t>Single picture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ea typeface="思源黑体" panose="020B0500000000000000" pitchFamily="34" charset="-122"/>
              <a:cs typeface="Times New Roman" panose="02020603050405020304" charset="0"/>
              <a:sym typeface="思源黑体" panose="020B05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8"/>
          <p:cNvGrpSpPr/>
          <p:nvPr/>
        </p:nvGrpSpPr>
        <p:grpSpPr>
          <a:xfrm>
            <a:off x="0" y="658486"/>
            <a:ext cx="12192000" cy="6199514"/>
            <a:chOff x="0" y="658486"/>
            <a:chExt cx="12192000" cy="6199514"/>
          </a:xfrm>
        </p:grpSpPr>
        <p:sp>
          <p:nvSpPr>
            <p:cNvPr id="22" name="矩形: 圆角 6"/>
            <p:cNvSpPr/>
            <p:nvPr/>
          </p:nvSpPr>
          <p:spPr>
            <a:xfrm rot="2700000">
              <a:off x="600435" y="661538"/>
              <a:ext cx="238178" cy="232073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sp>
          <p:nvSpPr>
            <p:cNvPr id="24" name="Rectangle 6"/>
            <p:cNvSpPr/>
            <p:nvPr/>
          </p:nvSpPr>
          <p:spPr>
            <a:xfrm>
              <a:off x="0" y="6525480"/>
              <a:ext cx="12192000" cy="332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2" name="圆角矩形 1"/>
          <p:cNvSpPr/>
          <p:nvPr/>
        </p:nvSpPr>
        <p:spPr>
          <a:xfrm>
            <a:off x="1414145" y="1762125"/>
            <a:ext cx="3190875" cy="108585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item1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414145" y="4053205"/>
            <a:ext cx="3190875" cy="1085850"/>
          </a:xfrm>
          <a:prstGeom prst="roundRect">
            <a:avLst/>
          </a:prstGeom>
          <a:solidFill>
            <a:schemeClr val="accent5">
              <a:lumMod val="60000"/>
              <a:lumOff val="4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item2</a:t>
            </a:r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>
            <a:off x="5600700" y="2071370"/>
            <a:ext cx="1050290" cy="46672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5600700" y="4363085"/>
            <a:ext cx="1050290" cy="46672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立方体 5"/>
          <p:cNvSpPr/>
          <p:nvPr/>
        </p:nvSpPr>
        <p:spPr>
          <a:xfrm>
            <a:off x="7867650" y="1680845"/>
            <a:ext cx="1831340" cy="1248410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presentation1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立方体 7"/>
          <p:cNvSpPr/>
          <p:nvPr/>
        </p:nvSpPr>
        <p:spPr>
          <a:xfrm>
            <a:off x="7867650" y="3971290"/>
            <a:ext cx="1831340" cy="1248410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presentation2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PA-文本框 6"/>
          <p:cNvSpPr txBox="1"/>
          <p:nvPr>
            <p:custDataLst>
              <p:tags r:id="rId1"/>
            </p:custDataLst>
          </p:nvPr>
        </p:nvSpPr>
        <p:spPr>
          <a:xfrm>
            <a:off x="1029335" y="547370"/>
            <a:ext cx="64350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思源黑体" panose="020B0500000000000000" pitchFamily="34" charset="-122"/>
                <a:cs typeface="Times New Roman" panose="02020603050405020304" charset="0"/>
                <a:sym typeface="思源黑体" panose="020B0500000000000000" pitchFamily="34" charset="-122"/>
              </a:rPr>
              <a:t>Flowchart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ea typeface="思源黑体" panose="020B0500000000000000" pitchFamily="34" charset="-122"/>
              <a:cs typeface="Times New Roman" panose="02020603050405020304" charset="0"/>
              <a:sym typeface="思源黑体" panose="020B05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6"/>
          <p:cNvSpPr/>
          <p:nvPr/>
        </p:nvSpPr>
        <p:spPr>
          <a:xfrm rot="2700000">
            <a:off x="4709459" y="-359239"/>
            <a:ext cx="7511244" cy="7318723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4" name="矩形: 圆角 6"/>
          <p:cNvSpPr/>
          <p:nvPr/>
        </p:nvSpPr>
        <p:spPr>
          <a:xfrm rot="2700000">
            <a:off x="-2804729" y="566645"/>
            <a:ext cx="5609457" cy="546568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6" name="PA-矩形 3"/>
          <p:cNvSpPr/>
          <p:nvPr>
            <p:custDataLst>
              <p:tags r:id="rId1"/>
            </p:custDataLst>
          </p:nvPr>
        </p:nvSpPr>
        <p:spPr>
          <a:xfrm>
            <a:off x="5807710" y="2554605"/>
            <a:ext cx="302641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思源黑体" panose="020B0500000000000000" pitchFamily="34" charset="-122"/>
              </a:rPr>
              <a:t>That's all</a:t>
            </a:r>
            <a:endParaRPr lang="en-US" altLang="zh-CN" sz="5400" b="1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思源黑体" panose="020B0500000000000000" pitchFamily="34" charset="-122"/>
            </a:endParaRPr>
          </a:p>
        </p:txBody>
      </p:sp>
      <p:sp>
        <p:nvSpPr>
          <p:cNvPr id="8" name="PA-文本框 6"/>
          <p:cNvSpPr txBox="1"/>
          <p:nvPr>
            <p:custDataLst>
              <p:tags r:id="rId2"/>
            </p:custDataLst>
          </p:nvPr>
        </p:nvSpPr>
        <p:spPr>
          <a:xfrm>
            <a:off x="5964161" y="3755758"/>
            <a:ext cx="30226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bg1">
                    <a:lumMod val="75000"/>
                  </a:schemeClr>
                </a:solidFill>
                <a:latin typeface="Times New Roman" panose="02020603050405020304" charset="0"/>
                <a:ea typeface="思源黑体" panose="020B0500000000000000" pitchFamily="34" charset="-122"/>
                <a:cs typeface="Times New Roman" panose="02020603050405020304" charset="0"/>
                <a:sym typeface="思源黑体" panose="020B0500000000000000" pitchFamily="34" charset="-122"/>
              </a:rPr>
              <a:t>Unlimited progress</a:t>
            </a:r>
            <a:endParaRPr lang="zh-CN" altLang="en-US" sz="2400">
              <a:solidFill>
                <a:schemeClr val="bg1">
                  <a:lumMod val="75000"/>
                </a:schemeClr>
              </a:solidFill>
              <a:latin typeface="Times New Roman" panose="02020603050405020304" charset="0"/>
              <a:ea typeface="思源黑体" panose="020B0500000000000000" pitchFamily="34" charset="-122"/>
              <a:cs typeface="Times New Roman" panose="02020603050405020304" charset="0"/>
              <a:sym typeface="思源黑体" panose="020B0500000000000000" pitchFamily="34" charset="-122"/>
            </a:endParaRPr>
          </a:p>
        </p:txBody>
      </p:sp>
      <p:sp>
        <p:nvSpPr>
          <p:cNvPr id="10" name="矩形: 圆角 6"/>
          <p:cNvSpPr/>
          <p:nvPr/>
        </p:nvSpPr>
        <p:spPr>
          <a:xfrm rot="2700000">
            <a:off x="10719226" y="-602045"/>
            <a:ext cx="2027189" cy="197523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 animBg="1"/>
      <p:bldP spid="4" grpId="0" animBg="1"/>
      <p:bldP spid="6" grpId="0"/>
      <p:bldP spid="8" grpId="0"/>
      <p:bldP spid="10" grpId="0" animBg="1"/>
    </p:bldLst>
  </p:timing>
</p:sld>
</file>

<file path=ppt/tags/tag1.xml><?xml version="1.0" encoding="utf-8"?>
<p:tagLst xmlns:p="http://schemas.openxmlformats.org/presentationml/2006/main">
  <p:tag name="PA" val="v5.1.1"/>
</p:tagLst>
</file>

<file path=ppt/tags/tag2.xml><?xml version="1.0" encoding="utf-8"?>
<p:tagLst xmlns:p="http://schemas.openxmlformats.org/presentationml/2006/main">
  <p:tag name="PA" val="v5.1.1"/>
</p:tagLst>
</file>

<file path=ppt/tags/tag3.xml><?xml version="1.0" encoding="utf-8"?>
<p:tagLst xmlns:p="http://schemas.openxmlformats.org/presentationml/2006/main">
  <p:tag name="PA" val="v5.1.1"/>
</p:tagLst>
</file>

<file path=ppt/tags/tag4.xml><?xml version="1.0" encoding="utf-8"?>
<p:tagLst xmlns:p="http://schemas.openxmlformats.org/presentationml/2006/main">
  <p:tag name="PA" val="v5.1.1"/>
</p:tagLst>
</file>

<file path=ppt/tags/tag5.xml><?xml version="1.0" encoding="utf-8"?>
<p:tagLst xmlns:p="http://schemas.openxmlformats.org/presentationml/2006/main">
  <p:tag name="PA" val="v5.1.1"/>
</p:tagLst>
</file>

<file path=ppt/tags/tag6.xml><?xml version="1.0" encoding="utf-8"?>
<p:tagLst xmlns:p="http://schemas.openxmlformats.org/presentationml/2006/main">
  <p:tag name="PA" val="v5.1.1"/>
</p:tagLst>
</file>

<file path=ppt/tags/tag7.xml><?xml version="1.0" encoding="utf-8"?>
<p:tagLst xmlns:p="http://schemas.openxmlformats.org/presentationml/2006/main">
  <p:tag name="PA" val="v5.1.1"/>
</p:tagLst>
</file>

<file path=ppt/tags/tag8.xml><?xml version="1.0" encoding="utf-8"?>
<p:tagLst xmlns:p="http://schemas.openxmlformats.org/presentationml/2006/main">
  <p:tag name="PA" val="v5.1.1"/>
</p:tagLst>
</file>

<file path=ppt/theme/theme1.xml><?xml version="1.0" encoding="utf-8"?>
<a:theme xmlns:a="http://schemas.openxmlformats.org/drawingml/2006/main" name="Office 主题​​">
  <a:themeElements>
    <a:clrScheme name="自定义 4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14457"/>
      </a:accent1>
      <a:accent2>
        <a:srgbClr val="48637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4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14457"/>
      </a:accent1>
      <a:accent2>
        <a:srgbClr val="48637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</Words>
  <Application>WPS 演示</Application>
  <PresentationFormat>宽屏</PresentationFormat>
  <Paragraphs>41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Arial</vt:lpstr>
      <vt:lpstr>宋体</vt:lpstr>
      <vt:lpstr>Wingdings</vt:lpstr>
      <vt:lpstr>思源黑体</vt:lpstr>
      <vt:lpstr>Times New Roman</vt:lpstr>
      <vt:lpstr>FZQingKeBenYueSongS-R-GB</vt:lpstr>
      <vt:lpstr>微软雅黑</vt:lpstr>
      <vt:lpstr>黑体</vt:lpstr>
      <vt:lpstr>Arial Unicode MS</vt:lpstr>
      <vt:lpstr>等线 Light</vt:lpstr>
      <vt:lpstr>等线</vt:lpstr>
      <vt:lpstr>Calibri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Administrater</dc:creator>
  <cp:lastModifiedBy>残梦中的C和弦</cp:lastModifiedBy>
  <cp:revision>19</cp:revision>
  <dcterms:created xsi:type="dcterms:W3CDTF">2019-09-29T09:08:00Z</dcterms:created>
  <dcterms:modified xsi:type="dcterms:W3CDTF">2021-04-06T05:58:54Z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5CA6304AA3494294813188CA6812C255</vt:lpwstr>
  </property>
</Properties>
</file>