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6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0"/>
  </p:notesMasterIdLst>
  <p:sldIdLst>
    <p:sldId id="2123" r:id="rId4"/>
    <p:sldId id="1908" r:id="rId5"/>
    <p:sldId id="2146" r:id="rId6"/>
    <p:sldId id="2147" r:id="rId7"/>
    <p:sldId id="2148" r:id="rId8"/>
    <p:sldId id="215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99"/>
    <p:restoredTop sz="94655"/>
  </p:normalViewPr>
  <p:slideViewPr>
    <p:cSldViewPr snapToGrid="0">
      <p:cViewPr varScale="1">
        <p:scale>
          <a:sx n="76" d="100"/>
          <a:sy n="76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customXml" Target="../customXml/item1.xml"/><Relationship Id="rId14" Type="http://schemas.openxmlformats.org/officeDocument/2006/relationships/customXmlProps" Target="../customXml/itemProps6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E3488-600C-48B6-953D-A312D20A41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EC090-1D11-44F3-AF8F-F6F93BF0AA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6"/>
          <p:cNvSpPr/>
          <p:nvPr/>
        </p:nvSpPr>
        <p:spPr>
          <a:xfrm rot="2700000">
            <a:off x="4718984" y="-359239"/>
            <a:ext cx="7511244" cy="7318723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4" name="矩形: 圆角 6"/>
          <p:cNvSpPr/>
          <p:nvPr/>
        </p:nvSpPr>
        <p:spPr>
          <a:xfrm rot="2700000">
            <a:off x="-2804729" y="566645"/>
            <a:ext cx="5609457" cy="54656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6" name="PA-矩形 3"/>
          <p:cNvSpPr/>
          <p:nvPr>
            <p:custDataLst>
              <p:tags r:id="rId1"/>
            </p:custDataLst>
          </p:nvPr>
        </p:nvSpPr>
        <p:spPr>
          <a:xfrm>
            <a:off x="4446905" y="2002790"/>
            <a:ext cx="753046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FZQingKeBenYueSongS-R-GB" panose="02000000000000000000" pitchFamily="2" charset="-122"/>
                <a:cs typeface="Times New Roman" panose="02020603050405020304" charset="0"/>
                <a:sym typeface="思源黑体" panose="020B0500000000000000" pitchFamily="34" charset="-122"/>
              </a:rPr>
              <a:t>Towards Accurate Camouflaged Object Detection With Mixture Convolution And Interactive 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思源黑体" panose="020B0500000000000000" pitchFamily="34" charset="-122"/>
              </a:rPr>
              <a:t>Fusion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思源黑体" panose="020B0500000000000000" pitchFamily="34" charset="-122"/>
            </a:endParaRPr>
          </a:p>
        </p:txBody>
      </p:sp>
      <p:sp>
        <p:nvSpPr>
          <p:cNvPr id="8" name="PA-文本框 6"/>
          <p:cNvSpPr txBox="1"/>
          <p:nvPr>
            <p:custDataLst>
              <p:tags r:id="rId2"/>
            </p:custDataLst>
          </p:nvPr>
        </p:nvSpPr>
        <p:spPr>
          <a:xfrm>
            <a:off x="5992736" y="3955783"/>
            <a:ext cx="3022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>
                    <a:lumMod val="75000"/>
                  </a:schemeClr>
                </a:solidFill>
                <a:latin typeface="Times New Roman" panose="02020603050405020304" charset="0"/>
                <a:ea typeface="思源黑体" panose="020B0500000000000000" pitchFamily="34" charset="-122"/>
                <a:cs typeface="Times New Roman" panose="02020603050405020304" charset="0"/>
                <a:sym typeface="思源黑体" panose="020B0500000000000000" pitchFamily="34" charset="-122"/>
              </a:rPr>
              <a:t>Unlimited progress</a:t>
            </a:r>
            <a:endParaRPr lang="zh-CN" altLang="en-US" sz="2400">
              <a:solidFill>
                <a:schemeClr val="bg1">
                  <a:lumMod val="75000"/>
                </a:schemeClr>
              </a:solidFill>
              <a:latin typeface="Times New Roman" panose="02020603050405020304" charset="0"/>
              <a:ea typeface="思源黑体" panose="020B0500000000000000" pitchFamily="34" charset="-122"/>
              <a:cs typeface="Times New Roman" panose="02020603050405020304" charset="0"/>
              <a:sym typeface="思源黑体" panose="020B0500000000000000" pitchFamily="34" charset="-122"/>
            </a:endParaRPr>
          </a:p>
        </p:txBody>
      </p:sp>
      <p:sp>
        <p:nvSpPr>
          <p:cNvPr id="9" name="矩形: 圆角 6"/>
          <p:cNvSpPr/>
          <p:nvPr/>
        </p:nvSpPr>
        <p:spPr>
          <a:xfrm>
            <a:off x="5992495" y="4674870"/>
            <a:ext cx="1987550" cy="584200"/>
          </a:xfrm>
          <a:prstGeom prst="roundRect">
            <a:avLst/>
          </a:prstGeom>
          <a:solidFill>
            <a:schemeClr val="accent2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charset="0"/>
                <a:ea typeface="思源黑体" panose="020B0500000000000000" pitchFamily="34" charset="-122"/>
                <a:cs typeface="Times New Roman" panose="02020603050405020304" charset="0"/>
                <a:sym typeface="思源黑体" panose="020B0500000000000000" pitchFamily="34" charset="-122"/>
              </a:rPr>
              <a:t>College</a:t>
            </a:r>
            <a:endParaRPr lang="en-US" altLang="zh-CN" sz="1400" dirty="0">
              <a:solidFill>
                <a:schemeClr val="bg1"/>
              </a:solidFill>
              <a:latin typeface="Times New Roman" panose="02020603050405020304" charset="0"/>
              <a:ea typeface="思源黑体" panose="020B0500000000000000" pitchFamily="34" charset="-122"/>
              <a:cs typeface="Times New Roman" panose="02020603050405020304" charset="0"/>
              <a:sym typeface="思源黑体" panose="020B0500000000000000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Times New Roman" panose="02020603050405020304" charset="0"/>
                <a:ea typeface="思源黑体" panose="020B0500000000000000" pitchFamily="34" charset="-122"/>
                <a:cs typeface="Times New Roman" panose="02020603050405020304" charset="0"/>
                <a:sym typeface="思源黑体" panose="020B0500000000000000" pitchFamily="34" charset="-122"/>
              </a:rPr>
              <a:t>name</a:t>
            </a:r>
            <a:endParaRPr lang="en-US" altLang="zh-CN" sz="1400" dirty="0">
              <a:solidFill>
                <a:schemeClr val="bg1"/>
              </a:solidFill>
              <a:latin typeface="Times New Roman" panose="02020603050405020304" charset="0"/>
              <a:ea typeface="思源黑体" panose="020B0500000000000000" pitchFamily="34" charset="-122"/>
              <a:cs typeface="Times New Roman" panose="02020603050405020304" charset="0"/>
              <a:sym typeface="思源黑体" panose="020B0500000000000000" pitchFamily="34" charset="-122"/>
            </a:endParaRPr>
          </a:p>
        </p:txBody>
      </p:sp>
      <p:sp>
        <p:nvSpPr>
          <p:cNvPr id="10" name="矩形: 圆角 6"/>
          <p:cNvSpPr/>
          <p:nvPr/>
        </p:nvSpPr>
        <p:spPr>
          <a:xfrm rot="2700000">
            <a:off x="10719226" y="-602045"/>
            <a:ext cx="2027189" cy="19752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animBg="1"/>
      <p:bldP spid="4" grpId="0" animBg="1"/>
      <p:bldP spid="6" grpId="0"/>
      <p:bldP spid="8" grpId="0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8"/>
          <p:cNvGrpSpPr/>
          <p:nvPr/>
        </p:nvGrpSpPr>
        <p:grpSpPr>
          <a:xfrm>
            <a:off x="0" y="594791"/>
            <a:ext cx="12192000" cy="6263209"/>
            <a:chOff x="0" y="594791"/>
            <a:chExt cx="12192000" cy="6263209"/>
          </a:xfrm>
        </p:grpSpPr>
        <p:sp>
          <p:nvSpPr>
            <p:cNvPr id="22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23" name="Rectangle 10"/>
            <p:cNvSpPr/>
            <p:nvPr/>
          </p:nvSpPr>
          <p:spPr>
            <a:xfrm>
              <a:off x="1181735" y="594791"/>
              <a:ext cx="4166870" cy="368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ea typeface="思源黑体" panose="020B0500000000000000" pitchFamily="34" charset="-122"/>
                  <a:cs typeface="Times New Roman" panose="02020603050405020304" charset="0"/>
                  <a:sym typeface="思源黑体" panose="020B0500000000000000" pitchFamily="34" charset="-122"/>
                </a:rPr>
                <a:t>About paper/My note</a:t>
              </a:r>
              <a:endParaRPr lang="en-US" altLang="zh-CN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思源黑体" panose="020B0500000000000000" pitchFamily="34" charset="-122"/>
                <a:cs typeface="Times New Roman" panose="02020603050405020304" charset="0"/>
                <a:sym typeface="思源黑体" panose="020B0500000000000000" pitchFamily="34" charset="-122"/>
              </a:endParaRPr>
            </a:p>
          </p:txBody>
        </p:sp>
        <p:sp>
          <p:nvSpPr>
            <p:cNvPr id="24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885825" y="1276350"/>
            <a:ext cx="92964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200000"/>
              </a:lnSpc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published date: 2021.01.23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paper's url: https://arxiv.org/abs/2101.05687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major contribution: MCIF-Net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6" name="图片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69100" y="594995"/>
            <a:ext cx="4918075" cy="527304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885825" y="4314825"/>
            <a:ext cx="5743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my note url: https://zhuanlan.zhihu.com/p/346044158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8"/>
          <p:cNvGrpSpPr/>
          <p:nvPr/>
        </p:nvGrpSpPr>
        <p:grpSpPr>
          <a:xfrm>
            <a:off x="0" y="594791"/>
            <a:ext cx="12192000" cy="6263209"/>
            <a:chOff x="0" y="594791"/>
            <a:chExt cx="12192000" cy="6263209"/>
          </a:xfrm>
        </p:grpSpPr>
        <p:sp>
          <p:nvSpPr>
            <p:cNvPr id="22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23" name="Rectangle 10"/>
            <p:cNvSpPr/>
            <p:nvPr/>
          </p:nvSpPr>
          <p:spPr>
            <a:xfrm>
              <a:off x="1181804" y="594791"/>
              <a:ext cx="1351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ea typeface="思源黑体" panose="020B0500000000000000" pitchFamily="34" charset="-122"/>
                  <a:cs typeface="Times New Roman" panose="02020603050405020304" charset="0"/>
                  <a:sym typeface="思源黑体" panose="020B0500000000000000" pitchFamily="34" charset="-122"/>
                </a:rPr>
                <a:t>outline</a:t>
              </a:r>
              <a:endParaRPr lang="en-US" altLang="zh-CN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思源黑体" panose="020B0500000000000000" pitchFamily="34" charset="-122"/>
                <a:cs typeface="Times New Roman" panose="02020603050405020304" charset="0"/>
                <a:sym typeface="思源黑体" panose="020B0500000000000000" pitchFamily="34" charset="-122"/>
              </a:endParaRPr>
            </a:p>
          </p:txBody>
        </p:sp>
        <p:sp>
          <p:nvSpPr>
            <p:cNvPr id="24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53085" y="1085850"/>
            <a:ext cx="933323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Basic introduction of COD and its development timeline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Point out two major limitations of the existing deep-based COD methods: 1. ignore the significance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of large reception fields 2. the feature fusion mechanism is too simple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The DMC (dual-branch mixture convolution) module is proposed for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limitation1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and an attention-based fusion mechanism: the MIF (multi-level interactive fusion) module is proposed for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limitation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Using ResNet50 as the backbone,  the paper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proposes MCIF-Net by combining the two modules mentioned above.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Results of quantitative evaluation shows that MCIF-Net outperforms SOTA models in terms of all four evaluation metrics.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Ablation studies on two benchmark datasets show the effectiveness of DMC and IMF.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Application on other COD-like tasks.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8"/>
          <p:cNvGrpSpPr/>
          <p:nvPr/>
        </p:nvGrpSpPr>
        <p:grpSpPr>
          <a:xfrm>
            <a:off x="0" y="594791"/>
            <a:ext cx="12192000" cy="6263209"/>
            <a:chOff x="0" y="594791"/>
            <a:chExt cx="12192000" cy="6263209"/>
          </a:xfrm>
        </p:grpSpPr>
        <p:sp>
          <p:nvSpPr>
            <p:cNvPr id="22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23" name="Rectangle 10"/>
            <p:cNvSpPr/>
            <p:nvPr/>
          </p:nvSpPr>
          <p:spPr>
            <a:xfrm>
              <a:off x="1181804" y="594791"/>
              <a:ext cx="30403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Timeline of COD</a:t>
              </a:r>
              <a:endParaRPr lang="en-US" altLang="zh-CN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4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7350" y="1604645"/>
            <a:ext cx="7924800" cy="22002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85770" y="4381500"/>
            <a:ext cx="5868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HAD proposed in 2017 is the first deep-based COD model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8"/>
          <p:cNvGrpSpPr/>
          <p:nvPr/>
        </p:nvGrpSpPr>
        <p:grpSpPr>
          <a:xfrm>
            <a:off x="0" y="594791"/>
            <a:ext cx="12192000" cy="6263209"/>
            <a:chOff x="0" y="594791"/>
            <a:chExt cx="12192000" cy="6263209"/>
          </a:xfrm>
        </p:grpSpPr>
        <p:sp>
          <p:nvSpPr>
            <p:cNvPr id="22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23" name="Rectangle 10"/>
            <p:cNvSpPr/>
            <p:nvPr/>
          </p:nvSpPr>
          <p:spPr>
            <a:xfrm>
              <a:off x="1181804" y="594791"/>
              <a:ext cx="41833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two major limitations</a:t>
              </a:r>
              <a:endParaRPr 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4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1414145" y="1762125"/>
            <a:ext cx="3190875" cy="1085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ignore the significance of large reception fields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414145" y="4053205"/>
            <a:ext cx="3190875" cy="1085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feature fusion mechanism is too simple</a:t>
            </a:r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5600700" y="2071370"/>
            <a:ext cx="1050290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5600700" y="4363085"/>
            <a:ext cx="1050290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立方体 5"/>
          <p:cNvSpPr/>
          <p:nvPr/>
        </p:nvSpPr>
        <p:spPr>
          <a:xfrm>
            <a:off x="7867650" y="1680845"/>
            <a:ext cx="1831340" cy="124841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DMC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立方体 7"/>
          <p:cNvSpPr/>
          <p:nvPr/>
        </p:nvSpPr>
        <p:spPr>
          <a:xfrm>
            <a:off x="7867650" y="3971290"/>
            <a:ext cx="1831340" cy="1248410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IMF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6"/>
          <p:cNvSpPr/>
          <p:nvPr/>
        </p:nvSpPr>
        <p:spPr>
          <a:xfrm rot="2700000">
            <a:off x="4709459" y="-359239"/>
            <a:ext cx="7511244" cy="7318723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4" name="矩形: 圆角 6"/>
          <p:cNvSpPr/>
          <p:nvPr/>
        </p:nvSpPr>
        <p:spPr>
          <a:xfrm rot="2700000">
            <a:off x="-2804729" y="566645"/>
            <a:ext cx="5609457" cy="54656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6" name="PA-矩形 3"/>
          <p:cNvSpPr/>
          <p:nvPr>
            <p:custDataLst>
              <p:tags r:id="rId1"/>
            </p:custDataLst>
          </p:nvPr>
        </p:nvSpPr>
        <p:spPr>
          <a:xfrm>
            <a:off x="5807710" y="2554605"/>
            <a:ext cx="302641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思源黑体" panose="020B0500000000000000" pitchFamily="34" charset="-122"/>
              </a:rPr>
              <a:t>That's all</a:t>
            </a:r>
            <a:endParaRPr lang="en-US" altLang="zh-CN" sz="5400" b="1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思源黑体" panose="020B0500000000000000" pitchFamily="34" charset="-122"/>
            </a:endParaRPr>
          </a:p>
        </p:txBody>
      </p:sp>
      <p:sp>
        <p:nvSpPr>
          <p:cNvPr id="8" name="PA-文本框 6"/>
          <p:cNvSpPr txBox="1"/>
          <p:nvPr>
            <p:custDataLst>
              <p:tags r:id="rId2"/>
            </p:custDataLst>
          </p:nvPr>
        </p:nvSpPr>
        <p:spPr>
          <a:xfrm>
            <a:off x="5964161" y="3755758"/>
            <a:ext cx="3022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>
                    <a:lumMod val="75000"/>
                  </a:schemeClr>
                </a:solidFill>
                <a:latin typeface="Times New Roman" panose="02020603050405020304" charset="0"/>
                <a:ea typeface="思源黑体" panose="020B0500000000000000" pitchFamily="34" charset="-122"/>
                <a:cs typeface="Times New Roman" panose="02020603050405020304" charset="0"/>
                <a:sym typeface="思源黑体" panose="020B0500000000000000" pitchFamily="34" charset="-122"/>
              </a:rPr>
              <a:t>Unlimited progress</a:t>
            </a:r>
            <a:endParaRPr lang="zh-CN" altLang="en-US" sz="2400">
              <a:solidFill>
                <a:schemeClr val="bg1">
                  <a:lumMod val="75000"/>
                </a:schemeClr>
              </a:solidFill>
              <a:latin typeface="Times New Roman" panose="02020603050405020304" charset="0"/>
              <a:ea typeface="思源黑体" panose="020B0500000000000000" pitchFamily="34" charset="-122"/>
              <a:cs typeface="Times New Roman" panose="02020603050405020304" charset="0"/>
              <a:sym typeface="思源黑体" panose="020B0500000000000000" pitchFamily="34" charset="-122"/>
            </a:endParaRPr>
          </a:p>
        </p:txBody>
      </p:sp>
      <p:sp>
        <p:nvSpPr>
          <p:cNvPr id="10" name="矩形: 圆角 6"/>
          <p:cNvSpPr/>
          <p:nvPr/>
        </p:nvSpPr>
        <p:spPr>
          <a:xfrm rot="2700000">
            <a:off x="10719226" y="-602045"/>
            <a:ext cx="2027189" cy="19752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animBg="1"/>
      <p:bldP spid="4" grpId="0" animBg="1"/>
      <p:bldP spid="6" grpId="0"/>
      <p:bldP spid="8" grpId="0"/>
      <p:bldP spid="10" grpId="0" animBg="1"/>
    </p:bldLst>
  </p:timing>
</p:sld>
</file>

<file path=ppt/tags/tag1.xml><?xml version="1.0" encoding="utf-8"?>
<p:tagLst xmlns:p="http://schemas.openxmlformats.org/presentationml/2006/main">
  <p:tag name="PA" val="v5.1.1"/>
</p:tagLst>
</file>

<file path=ppt/tags/tag2.xml><?xml version="1.0" encoding="utf-8"?>
<p:tagLst xmlns:p="http://schemas.openxmlformats.org/presentationml/2006/main">
  <p:tag name="PA" val="v5.1.1"/>
</p:tagLst>
</file>

<file path=ppt/tags/tag3.xml><?xml version="1.0" encoding="utf-8"?>
<p:tagLst xmlns:p="http://schemas.openxmlformats.org/presentationml/2006/main">
  <p:tag name="KSO_WM_UNIT_PLACING_PICTURE_USER_VIEWPORT" val="{&quot;height&quot;:12720,&quot;width&quot;:11865}"/>
</p:tagLst>
</file>

<file path=ppt/tags/tag4.xml><?xml version="1.0" encoding="utf-8"?>
<p:tagLst xmlns:p="http://schemas.openxmlformats.org/presentationml/2006/main">
  <p:tag name="PA" val="v5.1.1"/>
</p:tagLst>
</file>

<file path=ppt/tags/tag5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主题​​">
  <a:themeElements>
    <a:clrScheme name="自定义 4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14457"/>
      </a:accent1>
      <a:accent2>
        <a:srgbClr val="4863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14457"/>
      </a:accent1>
      <a:accent2>
        <a:srgbClr val="4863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1hIdGNZbTlzWkNCWVhuc29hU2w5WEgxZmUyazlNWDFlTkNCY1hRPT0iLAogICAiTGF0ZXhJbWdCYXNlNjQiIDogImlWQk9SdzBLR2dvQUFBQU5TVWhFVWdBQUFVd0FBQUJrQkFNQUFBQWZ5QlNEQUFBQU1GQk1WRVgvLy84QUFBQUFBQUFBQUFBQUFBQUFBQUFBQUFBQUFBQUFBQUFBQUFBQUFBQUFBQUFBQUFBQUFBQUFBQUFBQUFBdjNhQjdBQUFBRDNSU1RsTUFJbFNKdTkzdk1oQjJ6WmxFcTJZK0MrUldBQUFBQ1hCSVdYTUFBQTdFQUFBT3hBR1ZLdzRiQUFBS1RFbEVRVlI0QWMxYlRZd2pSeFV1ejg3WTdkbjVVeVNVU3hRUFFraHc4Z2psakpkSVJGRkU4T1F3QytUU1M4UmFCQ1E4S3dLS0VKSWRLYnNhSVNMUElWeFFwSmxEUmdyRHdYdmtBallLSUhHeUZRa0VGK3dUSUhLWVFIYTh5NUxONDFWVmQ5ZXI2cXAydDZmSFRrazdybnIxM3F1dlgxVzlldlc2bDdFTEZ1K0M4bk1TLzhQUUdPaGt5eUI4RXBvYkV4UFY0S05QQWk0RFErK2JCb0d0d2FGSlduaDdQV1pNeGdZZnBvWlZhclJUODE2RXNYZGZTWmU2ejRyR0Jvd1ZNYmwyQi9hVEdmTHBMVk5FRlhna3RmWlNyODQ2OVBNQmtxeWxlby8wOXlCb3JhUzEwUWJNQmFiWC9EYUJXWWVQWmFzRXU0U2NVSzNNQitZNm5YTTJnTHNCcE41L0U3Q1JydTU4WUZiUHlaaXM4T213MVlHdHNKcjBlK1Y4UGpDYi83R2p1QUxYN0IwNnRmWFNYR0J1dU5hZ0I4UlA2ZEJJeTJ2K2VDNHdWNXpuelloNkFJSk1xNjUvdURZWG1GVm9hK09xeGlETjRxd2V6d2RtMTJtellyVHBGWFN6Vm9DdDJXQSs5dFQxU1liRHl3djlwQW1Bc2F0d0l5SjJiLzd5SDFHRFZGWS94aWdsdTN2M2ZnNEE1Nms4aVJ5c0RQOG1vMnJWSlZEbjVaOVE3WGN0VDM4MG5Bbm1FV3I3clRiWWxNWXEzZWhyejN6blVQRjc4RC9WS1AwTDRGN3M4VXVUOWl3d2Z3RHdrbEtkcHJaSkZxQlhmOWlsTTlHZFVBMnZBTVNDdXhXMGQvWkpYNEl3dnFINkUrc0Q0bzl1UDJLcmNLelllN29UcUFKNUpNblYyNWtGWm9zcUtrNXV2bmg2ZXZvYy9qdTUzaFFIZEsyeGh5MWVyamVEQ1R3aTY3KytnOXVHbkVtMEQyR2gyY2dxNERpWCtEbWIzWnBOZU1pbFpTbmlxbGRGd2xUdDBDZld3d3BqR3pqb01wM1lLcUN4U0RrQ0k3aTd3N2RmWnBobElIdVRwWVBwUTRSakJRY3RVb05WWUJoMThncHFQTllJOVRFMk04TmNCYnB0VnhxTlJsT2FiOUpvdk16MTF5SnJUaHJCcElPS2o4NnVNVmFoYm5UVFFIVUY0QUZYRTVheU9Ca3l3OXlrUzFQb3dzaWFGeFgzL3ZSTmJIN3hWanNjeVNNdy9XMytJTVNOYmhML3pnVksybXpoTXdtOW1XRjJ3RmhNakkwNFNycGlFVGdOZkVxcXorUHVwMG1qdDAzNGdLT0xpZ2ZVMW96NWZkNDFDOHpEU0tlczNCRXdDZm9LYU1GNktiejZNRmI0aGhoeVcya282blBNRUtiWWlRSEhWYm52ODRDSjg4U0xNcUN2ZTlZMXZia09ha2N4dHBJTWM3QXI4T1lCTTlnMWVLYkpnamlrOHFDOXBNUHNhTTFWdWxCUlFMZW0xOXdYU25LQmlidWZsMkVBNnd5VW4rUWt3NXBuMUtOTnNlWjZzQUJ5Z2VsSm54VGRhdlZOZ0RDMWNMT3I3ZTFpZkF1UnRYbDJMQjg5RjVpc0tzMjVKWFN1S0x2S01jZ1dRa0pCZHhYSk1PdFNjZkQzbXRTWDVtOEhTQndSQ2x5VmV1U0tIQkUzS1JnODVaQ3dqZjViUG80VU52Mm12amJ6aGNsOGdWTTREM1NheEhzTExCcnVvcjRFTnZYdFpteWhnNkM4RHZDNWc0TzJmTEkwZjYzV1pDMXB6ajVxd09xMm9ZaWM2Wmd0NVBIUjBnc2hpM21tNjlZTXVkQjU5TU42cWw4N1RBeEllT0VIbTA4REM2bXlUbVBLRWQ5QlBBS1JoY2FpbkhLcE1KbGNSTGlqOGJtUEpRRDF0MFppTTRSeEYwMHVsekd5bkJsbXVseVl3WUY1aU1OcU8wUmdwUmJENEg4Znc0QngrQkJHOUg3SjFrVEh4c3Q5UERoSmFCNWc2VVNlbjI5MGpENUVCQ0k3ZmUwdTVKcjA1WHpXSm1NOUFmUDh0dTRWSlJSNnN5eHo3N1FjbkFUWWJhNWsrNlNqTHg1TFhTbi8ycmNRRHlHQ2dpak1VaWJoaGZEMVI4Y2h5NXAyY2lMVkF0TTdlR0lFOFBLdGcxQW94YThMSmg0dXNxandPTkpXb0tkbmZjS3VucmZEUHByMUVEUUx6R0tvZWllVW12N3Jnc24zamloOWl3NmFRN29OYjhNN0VVOHNoMlNGMmRoNzhlUjZnMFMwa2J5cjRvU0pub2lYV0RhQUt6cWpqdlBOeHROS2VjdjBDeGFZaWp0OXpRa3pDSk5JZUtPVUZpMXhnT3p0YWNFVDBuS0NXYkdGSG1MSUZqZW1lY3VXWU1yR3dTMnBBaFJtWHJTU0U4eVcwelZnNk1OTGRMN1EwVjI1OTNMOHlIS3NHNm90UmIzcWRyUmRBVE40Z2FhcjB0OWtxTDRpT1VZRGFsTzdneWpXYkxXZWR1SFNaQ3NDWml3KzRqekxEdTlja3hkSHFtYkVqNm1MRmx3NmNjMkIwaUE0am9JZk1wWkhzZzJFWExBc2tZVHBJcEpUcXVoMkhyaFlXdEthbG1NSVhaSjFMU3pINXh6VGloYnNyaUZkOUZvODZBMVpBNDlrTzlSNXhERU8rY2h2TFI2bXNFSU9peFBuVlVVTlpEeGV4U2hHRnRQSENMNlJ5alpFY3ZiUEUxcm1sUy9pVDF0WjgrRWNvMFY3cWNGNVRlQ004Z3FVYjlueWRVTExlbVFWZkppTXFXakdldUhkSmt3T1hVSVljZDRQRERxMDhZeGkzM3FVWXZscktZYzNsc2xiYlp1T05EU2UyM2kwN2VURStIMnM1eFYwMW5MTW5EKzBIcXdvdFRSQ29GL1N4Vk8zMW4zTUR2N1R5ZDdsYm5rZ1p0ME1KNlJNMVRUeVNkK2hyUEF6VkdOWnl3NTJrL3hrSGVBdkpqRm80MUc1eTErYWlZSzFlUEhhQnMxc2g5MGxIT2FycjRhdEdYNExxR0RiTG9kMjNNY2VYOEIwbmdCMldZUGFBL2lWUWNyWXhKU0czU0dodHhNZEZRSFR1TlJtR3dTdlUxL1RKWDUwcjYwVHJLMmZFRWRZZFpnVDk5ZVFDOGNTOFZhTmlVVDBSMjJOQWU4dlFyZEdqRFhXZkxJamNmRTlpSEVnb1JmbWlVYkNuR2F3YXhOeDBQQTRObHdYam5uTndheklTM1VnTU5IbDJFNW5UQklFT3pQS0t5Z04yV3E0YkhaMENmVEdZNTFpdHJ3bjNtL3FPZnVlTlpCRDNZR21NSzlnYWtyZHhnSGFPdk9hT3lnTEdFY0E1eU5xVFo1eDdldGFlSXU4RktnQkwrcUZWWnc1bWVKcjJWREIrOWhXc2dqNzg4Mi83cmMwbUJYYkhzTDF0QnRxQ2hMeGQ4TjIxdCtFZ0RaUmxRNnpFMDB2RVRvak43VWdyMkFKMFlpQXU0cHh0elVnY1VzRVBUR1loNllJSWlQZUZKY0ZMMjJUSzExNzVwdmxkSmlZUHhvcUVFRmU0VmhSc3RRdUVlWkkzekcrc09ac1V6ZDdPbUdxTmMyWEFpMEIwM0xOU1dQVnk3TW13aHBUQkNRUlQ4bnA2cGNGODdYUG9QSCs5aW9GMFJYbXRKMVdsTXRlajhIOFhlTVhkazZEbWpEcGhmRFRCTVFsUGszQWwyanFld1dzTmZZTlpWT2JKc3pYNFJSZW1DcUZERWt3aGRua24yRExCRyt0dzQ2THd2VDhJZXRhYi80bTlJWENYTWFuNzdsQ2NRMXBJc3dKSm5MNU4wZDdqY2lhQVVVUXMyOTNZOUxQZGhtK2M5cmhnTXJOY0lySXIvcStMQUdtOWpqNU5BeVkvaGIvTnVRdTE0MkhTTHlvd0hhUk1EY1FCaDdGWXc1ejQyUXZYcjdDZTBSWkpNd1ZqR0R3em9vbW5Wb1dDYk56ZzMvbnBXWTJBZXdpWVg3cU1IaXpuWUF2NkZva1RBNWhaSHdONGtDOFlKaTQ5WWNPWkJwNXdUQXgvdXByZUJ5TkJjTmNUZm5LUUllNTZYeDk1WGpLakdURHZmUFBLTk1GMkRHWU94bEh6c1NPb1F1NVY2R285aGxsZ2lvZHBuN3ZTUkNic1F1WElrbFpvWkxvTThxbEw4Y1BvVDNYS1lRWHNnOW1SSkJLRFBVL29JeVlSZGxtN0xOYkdjLzAyS1JRblRuVU80Yi9XUmM3aUVjZzFnanBlOUdRK3FSaldHWGs5U0xHWENvajR3VHY4QVJTS1VXdXg0QjVHK0RydVFDeUtzRTRROCtYVkhtcWIxM2ZWVlpKQTZiblovcHZJMWFWYmlJYWM2ejExdUFHWXp3Q21WWUdXcXFMc1Rmd3ZjditOS0haK3IyL3h4TGFSL3lOZTMwOFhkK1JtWGo5UGI1NCtRS3U2YnhMNGZQMTZJSWE2VzVocHJnODdjN21IVHorTGtiMjc5MDZhRWVDakgzZlIxcWZFUEtwY3Ezdm1hcVdjZEo3MHpiREFDVmxJWWx0L0c3a2o3OStQbjl6UHZYOGIrS0x5Zk1mMWgrMlRmQkdld0NObTN1bmUvZ05rQWJUNExyVVp2bVpiMjFuR09EL095Rk51UDdvN1lrQUFBQUFTVVZPUks1Q1lJST0iCn0K"/>
    </extobj>
    <extobj name="334E55B0-647D-440b-865C-3EC943EB4CBC-2">
      <extobjdata type="334E55B0-647D-440b-865C-3EC943EB4CBC" data="ewogICAiSW1nU2V0dGluZ0pzb24iIDogIntcImRwaVwiOlwiNjAwXCIsXCJmb3JtYXRcIjpcIlBOR1wiLFwidHJhbnNwYXJlbnRcIjp0cnVlLFwiYXV0b1wiOmZhbHNlfSIsCiAgICJMYXRleCIgOiAiWEZ0Y2UxeGliMnhrSUZoZlpGNTdLR2twZlZ4OVgzdHBQVEY5WGpRZ0lGeGQiLAogICAiTGF0ZXhJbWdCYXNlNjQiIDogImlWQk9SdzBLR2dvQUFBQU5TVWhFVWdBQUFVd0FBQUJ4QkFNQUFBQk0wNGVyQUFBQU1GQk1WRVgvLy84QUFBQUFBQUFBQUFBQUFBQUFBQUFBQUFBQUFBQUFBQUFBQUFBQUFBQUFBQUFBQUFBQUFBQUFBQUFBQUFBdjNhQjdBQUFBRDNSU1RsTUFJbFNKdTkzdk1oQjJ6WmxFcTJZK0MrUldBQUFBQ1hCSVdYTUFBQTdFQUFBT3hBR1ZLdzRiQUFBTUFVbEVRVlI0QWMxYlhZaGpTUld1OUY5dStwOEY4V1V4TFNMb1V4b1pIeld0NENMTHJ1bEZ1dFdGNFk2TEUxMEZrOEVmRmhFU1lXWm9GaVg5c0w0c1F2ckJnWFZVMHI3NW9vbXNDajVJbWdWRlgweWUzRlVmc3JyVG1aN1IzdkpVMWEyNnAvN3VUVHJwbjRMcFcrZlVxVk5mVGxXZE9uWHVIVUltTE1HRS9TK28rKytQaklIdXJSdU1xMEN1RGsxVTNmOWRCVndHaHZZWERRWlpwdnNtNjlMcEZjdVloSFRmdVhSWUpvRDJ3NWlUYlgyYUU2dTBIek92UkMySEVlWHBxUURWdm1xcnMvQUFXYXROSTJxZVZoSDc4cXRCNVNzSVJJbStLNmdzM1Vic3k2K3U0RGtuWFhvWVFXby91bnhzQ0VIaEdCRWs4MzVKTmVpNnJGNkZaK1UvYmhTemRNdmRjQ25jVmQ4YURDanlVNWNDRFE4Njd6MXZldGdENEM1R1BWdXVHNXh6SUF2VU4waDN4TVY1OXlKY1Y4dHJzd1cxNlpPdFU2S2RaSUVwdEFiU1Q5cTZsdWdObTJselZ1a0Z3TXpSZjlzakM4NE1IZW04ekY4RXpFVzgwWmVmK3VwK0REcWcvNDBKZjYxMUVURFgwQUlNU285Yng4aW50NForY0twbDl2Z2lZSGFSUDdwelNoYnBnUUpBMmw0bkVNdVEyZ3NYQWJPSjFuOXBreXhSZENiaE5nUk1xd2FWNzE0RXpGTHNIRmZoY0oraktHb3YwRTBOa290WWVXZjVJbUNHVkEwK0QzdCtBVytiUEQxU2piNUs0ZUJDWU5JNFBocHNFWkxIYm5RTkwxUTN6Z3hkUHh2TUo2N3REcXR1blE1dWdHQ0dHNFFVc1J0ZGkvMTc2K1pQMzNSMEo0dnZ3aVVVTFcrWGpJTVh2RW9weFU3RklZTlpXZnBZa2dGelB4VWN2YTNSdDJYam4wRHQxeHkvdm5sMEpwaE4wUFlicVh1RVoxWmVmUWpKZklHd0lUZmlYZ3YwUkJIWmYxTDZZRjJSVVNVN3JKOEY1cmNvZmNGVWxVZ3Z5NHVra0ZxaDhZNGlaQjdCSk9TYkZIc0JJVDhQeCtuNGt6NUQ5VkVURWZMR0diMURReU1YOFVJbHBFRFJpU1ZVdHpmUEFyT0dGUzBNYno1Ly8vNzlwK0hmdmQzS0k2YTNXTjRCaXBYZGlwaEF3NW9ETGRyUXJjbk1aaHp5TTh4TmpHL05TcndobUF2RVJjQkVIQWxUQ3pkYjhkNEdBQXZ4Rm1JL2tqU3BFUURmWmRIVjJEQnpGQnRqSkpob0M4R0lHYXFkT3laTTBIZ0FVbkVwOWFFK05zeEZpcU95K1hLNVhCSG1HNWJMTHpMbFJXWE5ZVmxZTThEMko3TTBQanBCSFBsTjFwczF4MXNmNkJ5ZmliRmhydUdseVJWRFpNMUtuTmI0L2l0QWZ2eFduYmV5UDhpOXMxbldsc0FhL3RVZ205Vm1DNDRzcm5kc21BMTl6aGlLSGtPSkxRYkF0WHN0T3RNaFc4amlvNW5uV0VkV3pETTlvUGdvSlNUc01LbXp3TnhuSFZHNXkyR2lGWmVuV2k2R2xIQk0yV003aUVVZ291QllsSEVBSnQrSlVmT1MyUGZUZ0FuenhFcHN3RkR6akd5NVZxTlJPWXhEUW1yYmtqR2dIVm5sVHdObVZ3aE9BMmEwYStCTUV3V09HWVdDYzdERjRIU293anJwUjdKVzlLN0REQ29nREdVcU1HSDNzM0lVRFQzUTl6SWhEZFhFZGpKRUh6d0NFZEtoY1JmU1lhNUVDMkFxTUFQaGsxVFNVdDhFQkM0L3NYVnpiSy9OUmFLQTFEeDBkSmlEQS9GanBnS1RuY1NzckhPZDg3RmR4UmdraDF3aDkvWE5hSFEybXhCWTRLTERMQW5GMGQ4dExKaGNiMUIwVFpTaVMwS1BzRmxQYzVOTUpJUE5XeHFTcGVONjNQT0dySXJuZWNJa0ljZkpuUWM0VGVWdEpBS2NRN3BEZjB4Zmt3M2c3QTlWblZkMG1IdFJ1VTNwaC9iMjZycG9FdVcwSnFrSmMzYWdKMVEzVEFVRDdEaGZLWDh5YnE5cEp5ZndkWmhTRUp4SFI5WkhlcnBoUWtEQ0NqdllRbk5UQUcvQnNWREVhRzN0NUFUZXVjS0VnNFlWR0JOKzk0RkFnUDdtMEZaSGJBYksyRUhuRERNNk1QZkpRRzU0RFk0djk1NnpmdFA1V2hNY0d5c1A0ZUJFbVJjRlZYK1RvZGl3R3FveHdXdHVtSFBUV1pzRURqMVdqdS9ZQVJRYmZVNlBSUlMwb29nc0ZPMWJtK0NMKzBnb3ZlcmVRdXlHR0JVNFpPd1NvSEFVdFdic05ldXdackQzWkkvU0YyL3RvWjVwVlI5TXVEdUl3c05ZUzhzZ2VwbXFOOHhaYys3YVFndFM5YWJlTzRueXdXUjdoNWVPcy9lc2M5S0s5anAyV0hPQmxuZWV2N2RiUmhHdGN3ek05TUlFVDhRS3lnbmlicVFYaDZPSzcvbzh3UUZUeVk5UjhjS013aVFjZW1PMWM0NnZFMnFPM3pRbG1IbFg2TUh4MUpneHpWdDJqTFJuZmV1Uk5jOXpKandsbURXdmE0Q3JLeXNpVElyaHlWck9NdWUzblpiM3J4dXBhWlJud2U5b1d4eW1jMHN6ellValEvKzlqc0hnWk1XNFNMbGswbmx0TForbXllYzVURHMraW9TQ3VpWk5pRW1MNWg2N2hVeGFZT2xZQjRmVUdRWEhWclFwMjBkN0prelhhQXFZRkxpZEU1OTBUVmpUZVF6NSt0aDhQZnRqdDQvRUtUcUMzcWhqNUpIY2gvcEl5cmxRWmdxTEUrWTF2aFFhUTBNVUk0b1pRaHB5YVdUTnV2S2w5VERibDBONmJFWmVTcVpJajRzY3A4b3JxS2F4S3BtUUR2dGo5ZENGTTY5WDZIQmY1OFVVUkp3UEk0T2FuaWNXR3FrR041YmhqK29qaVRxRVdHN2pkTVBSSUZnUXYvZjF2SUpYTksxaHBnZEFQNUVtNVdsZkNTRTcrSmFua1pBV2M4dGRQdXZtYmRIYng5T1ErU0dvY1lRcUhuR1QvYjRTcFg4eG1SRU5SK1UyZ1plN3ZFQnRncEtGWVQ3ejBnUUtNcUJndzkwZjdGaUZscEREOUo0QTdyNEd0MDNwTHczV21DU2tOTndPQ2J3ZGI4aHptR1BlL1hVUWNKMzZuTTc1em9PNnpuQlNMeU5IV1BDWUUvYlhFZXRzSmVLZEdoT1o0SS9xbWdEY1g3aHVqV2tSeXlFS3VHRHhuVmdTd0dqTC9GYVBtOVBNWllndTJYOTg3T2tkdGpTU0NoekhSbVFLWTI0bDllQnRNeVdLWUlMTGNVVnFrQU9PZHFiS0t6Z1U4eFdSQmhPRU52Vys0STM3T3Nla2dpZi9WZEZ6OW0xbklBZTZJMDB5cjJCcVl2VHRYZXJzcmNuQ0FIV05BVG5RdEMzWmd3eEJEMXVUWlZ3N3VoWkdvWmNDUllBQ3ZXd1p4bW5vTDRWY1FpRitkU01FbmxoM0NTTGVuMi8rdFZyVFlPWmRld2pXMDdic0ZTWGlEeVd0UFJ1YUxxMUpFZ2tCclJSeFBuV1lEVFc5U0hpQWJtcFJYc0crZ1RQNWdwV0JRMXA0RmVKdXgzM1RsSExRRnN4OVV3aVFJVzhLeTRLVnVpbkY2S0x4dnRlV09mUE5NaDBtNUkrTzRnR2p2TUpCeklsckxTdFJHTGVKMmpuQzdPazdKdVRXZEU2ZDVXeE1sR2UvcDZkYTAzd3BVT013N1N6V1NDL0x6cythQUt1UHJZSVM4WmdOZFFpakRJNUZuaGZNNzMwQWpQZTNsL0I0TFc1T3gybTFhUHRFM0kvVkxaaS9MZi9FbEhIU0NaT2VrWjhtQUM3K2FRSzhxb3EvVjRCYXVhcXBYRXQzTmliTTIvUStmVTVUNGlHU1lIS3ppVC9SbG9uZVdzc0dIV1kzMVcyYTFnekNJOUlhNmVZL1JaaEZldUt4aFdJYjFweURYOS8yaGVLcUU2c2t3aHhDSXBkOWM3UlRWdGFNT0p5cHRudm1Xbmk5QS9lbGJVMjFnekJnRHFCRFNZUk11WXFjSXZTTXZ5OUxnT2tZeHMyQzY4M1BXNmZFK3B6RmxqWmdodXZzMDc5REpnZUhpRjNpd0hZYU1JdjBGeVJUZXNZVnRoaElkWmlyQUFPTzRqNFRXcjIzWTVkblZQY3B3SHladjlOYWhPK3Q2MHF0cDZMRG5JY0lCcHd0bURTMVRBNHpDSG1NQ21ieGhLRUlndzZ6Y2NQNmNBbkphdFhKWWM1SDdyS1hHb2FiN3YwOSs5R0hTeG9pSnpFNXpGNjB3UWZPOTVuNm9MbzFXVnN2TmZqakdpYUdDYUZKbFd0cXBydE4wNzF6OHg3eDNpbC9Kb2Jaa0NlNXRHclNnSlkxNFVkMmtqckl0b2xoRnVWY1YzRDBMTlViVHd2bTRvaXZESFNZYTk3WFY4WjRpb1NCMythRWRJQ3F4Vld4WU9iVHd4V3V4NEs1NlZMdjU4R3NiZkZXcUt6N3hhSVdDRjNRdlFxWTJsZnlDZDExbVBxOUo2R2JhbEpKaTVWUnBnOStDMHBaZ1JMMWxmek1wK3hEYU1kM0NzR0ZURXloZ3BGV2dXVWlqTGpnek9zWTNVRy9Ga1ZCRm1XRGtBK0NockhPZEd0U2pHRnNzaVp2Rm5sak9tMVI0RFMwV3lwN0VjVmV1ckVJeEJraGZWMHAwU2Nkd2lvanI2Y0VQWld1OUVjRCszTXZ1MHRQMmo1cWFyQ1RLNXQreUJyeEpybEQ2ZWR0N1FtY2dkeXFiWG9qUVV3MFFaeWg1MHNLTE5XM291OHFweGJEbWhCSGpQSGZSa0RqUU01MXlOem1SNTFqS0NZWXM2OElWaW15MzhZaWtMVFNOZEpUUDREM0x0VzBUcWk5RU5rSFBHSWZOaTVxc2FyQjM2MkVkcFBsU1VyUU1hMDB6UTM2TzNqeDhoRlkweU9XV3VSaHdOVlVTVGJoK3BYNWNFbGRVSlh1R2pqZFhFSW5MaGpzdmZkMWlPemZ1TFZYVngwSitVWUl2QTVpSkZiWEltc3VzQjJmZStTWFpWcmZNSnZuWU5MYmFadWhDejFGMGRRSGYvalZzeU9iY3lsYU5PQWk0UHZkRXhOSFRGOTc5dGYyWWdyQ3g2WEg5VmpJV2V2UzhzMmQrenZ3RFpBRzB5bnJZMlpFaGhqOE5yaVYycEZQek1mUFBmV2xEVi9iVlBsTnRrQXlyWjh4YTVhZ2VrWExDdjB5Q1pxbkVJWjNadU1MNjlVRDI2VFhXOE1Pdk5CODBIcnQ2cUZUaUlKWEs5YzNnUHBqNWJPS2QxNlYvd01MbmdIem41Tk9tZ0FBQUFCSlJVNUVya0pnZ2c9PSIKfQo="/>
    </extobj>
    <extobj name="334E55B0-647D-440b-865C-3EC943EB4CBC-3">
      <extobjdata type="334E55B0-647D-440b-865C-3EC943EB4CBC" data="ewogICAiSW1nU2V0dGluZ0pzb24iIDogIntcImRwaVwiOlwiNjAwXCIsXCJmb3JtYXRcIjpcIlBOR1wiLFwidHJhbnNwYXJlbnRcIjp0cnVlLFwiYXV0b1wiOmZhbHNlfSIsCiAgICJMYXRleCIgOiAiWEZzZ1hIdGNZbTlzWkNCWVgyMWVleWhwS1gxY2ZWOTdhVDB4ZlY0eklGeGQiLAogICAiTGF0ZXhJbWdCYXNlNjQiIDogImlWQk9SdzBLR2dvQUFBQU5TVWhFVWdBQUFVd0FBQUJrQkFNQUFBQWZ5QlNEQUFBQU1GQk1WRVgvLy84QUFBQUFBQUFBQUFBQUFBQUFBQUFBQUFBQUFBQUFBQUFBQUFBQUFBQUFBQUFBQUFBQUFBQUFBQUFBQUFBdjNhQjdBQUFBRDNSU1RsTUFJbFNKdTkzdk1oQjJ6WmxFcTJZK0MrUldBQUFBQ1hCSVdYTUFBQTdFQUFBT3hBR1ZLdzRiQUFBTWQwbEVRVlI0QWMxYlg0aWpWeFgva3Nsa3ZzeGsvbEFRUWFVWkVSLzBKWXZVRngvTUtyaEtzV1lLbmRVS210VjJnMy9BVExGSzBZZEVjTmRTbElsUVJVU1lFYnRpUnlYekpGTFFqTFNLclE4WmkyM1hGNU1uRmZzd1ZYZXk2NjdqOGR4LzN6MzNYL0psa20xN1llYzc5OXh6enYxOTk4ODU1OTU4RzBWVGxuaEsvVmRKL1hlSFZrZFgxaXpHNjZHNk1yUlI5Zjc3ZXNCbFllaCt5bUpFUldqYnJOZTh2dXdNWmhUMS92MmF3N0lCZEs5cnprTG5RN3l5QWdQTkRGTEY5elNHbi9oMnNIbW1EUVdLcUFRbnduZzN4ZXFjYThCOTV3QitObE00SVdQbGE2U2xDN0kyRDF1RTdTVVhHcmRRNXMwQVlnSzhNak5qeG8zUEVGdFYrSitvTGNBR1lYdkoza21MOFh0d3pKK012bjFsbWM0NTlya3Z1K3IrWjB5ZmNlTU1seWdBN0k0Um5VRnorWmdheWJ4VjFiWmhUWkgrNXh6Y3p4dGlnSC81SldiSmJRVDZtSU96bzd2SmczU3VIYmc1V25JR3JTdWhOUmdEOFZPK2psYlZaUGNCZk8wejVjMEg0MDJmZWdCUG53aFQ3TEpYQTJZWldoNElqTlVic3ppWDFhUlh3VmplQVhQVHNUdkJNY3NubTk3ZlEveUxCMFJEVFlVRXY1eVhlOGRkNTRkYjNoWXZNMVorMG0xZGdnc0pzM1B4cDM5TEtoYUJPejFGeERLVTR1OER3UEVZVDBJMUN2QlBXcVYwbHZUK0FwcjlmT0R0NTJDY1Q2QldPYjJEMW43amNFY3dGdWxHTDU3N1hGdkx4bkJMVnhiK0FYRE4vL3FYWVh4YzFZWVk5U1dBVDV1Y2NiVlZzZ0RqNnMwT25Zbk9rR28vRE9CUDd2cVRldmNzVEx5WWU4UWZYVHFKRm1uYzY1cE9vQXprbGZRTExBRWM2Rm9hcWtrTjVZY1hQNzYzdDNjMy9ydHl2c0VEZEtXK2lUVld6amZrQk82UVBxcG5vaVU2TXJRTnV5OENYUVVLVDdZRDcxTjB5bWVEUmkyTVphUUltSVFoWVZhMWMxeEI3NWVqRTF1R00wYkhPODRpelA3cENzQkxodEQ0Q3FZcXhET2tnMW5UY1c0ZTkzeWVEbGdKRG8xTzBlS3V3WWpRd3dQOFNMNngyUlN1TGFyb3hVWG02L1Y2UXd6ZnNGNy9MT05WUkJYL0R1dlNOZ2tnUjJlanFFVGQ2S3FGQ2ozUERXNmEvdm5HZCtGa01wd1laUGVwaFNoYUViaDAzdnZOeDVIejNvZGFTaXdtTUd2cjdFV0lHMTBsL3AwcExCaXpwVXhFWGZwcUNUZE1iSU8xbUtLb3ozR1NQQXVCMDhSblFhL21tTG1mQnZYVXEvQ0swUm1HRzVuYUcyemM2bWNNeHBnS3dteGJJcGZGY0dvekpUQ1M5UVYxOUltaXpQMThNNjlyQzNscmpoRW0zNGxhUWxBMVA5c1dVM1VQVEp3blZ2UUFXbWxDMFhTMHVDV1VNWHpPcDRSWmRqd0FNZUtTSHBoeTF3eGJVaHB4YkZERnJBbHoyNmd1MG9XS1dxSFJYSFU4QU8zQ29YMHdjZmV6Y2lpRmowRDdTY2F5UnZPSWVyVFVvNW1qMCtXZ2NoZyttSEdEdzB4T3RkWW1LT3ExeWN4MWpMMmRkN2VRZDIyaW8vSkhld2NoWi9oZ1JtVU9VNDdodkI1WFlZSnNJV1JrekQwN0JtWlJaYUFZVm9LNXRRZXBGeWE2QzFiRWl1d1ROOGtOeE5vaFlSMkhaWTNZdGYybXVUYmptdkxTNk9TSXl5TUcvS1FYWmxUak1IbnFpUGFJOStaR0ROeDVjMVJXemUxbWJTRjhmeG1hMGV6VW94azFPVXc0UUZSSXJuTncrZytKNmV5UWhtZjI3TDJxMVk3cDVtamk1cFFyRWlkQjNvOHB6WkZQLzJqaXltR0ZCY3dhVFN5RXFTck5LZnRzQjdFTVJCU2FpektPQTFOdUtQUnlnU3NKYWNoOCtHRkdWUTRUcHdYTjdab2FMSWh2SlN5RXNZOURMcFl4Y28vNEZDVE5Ga3kwSmhPUlBGZ3VRYXY0cUFCTUdURGIySzJ4UTdnSk9tS1kvQ1BtL2tEWnRySjNDMllXSGx3VGtrMDNTQ3NUdm1jQUptYmRyRnpId09uT3pYYmkrZGxHeCt5RFp5RENlczA0QzltVEh0VU9KWWdKcnhNQ01ESFRZdVg0a3VrVlJSLzBaRmxnZmlXbmt5QjdKWnRyTTJyS2d5ZE9ndk1UZzI4VUZTOEVFNTI2S0I3dlZsQUxESTF3WDcrenE4d1ZsY05SREF0bUVUN0pXOHJnK1lsQjZYaWVJWmdZWEVUUjZYR2luYUhSc3pxTWxvNWJxbzNlZW5DZUJUTjZFenp3K3loK3hvNXNTai8wRE1Ga2U0ZVhBNDhtdlVPNkJFL0FUeElaNXc3SmhobTlFMDhyRFlBUEppcXBpQ0JNOUIyc2VQT0RJK280SDYrL1gvZlV0UDJDQXpPNjg2bkc4T2QvMXlxcHFDQk1tU1o1MDV1OGsvR3J2cnAyQkhSaEt0R0pucVdnLzJxeXdmVG4yQVVyY0NjOXh2WU9zdnhtSWpncDBRVGpuRVBVTWVxeWtzUVgwaFNGN3Q0TGJzZ0tyQnRxTFFWZEJpdTZhWjBPaCtsTkVNeGZNclJLbm9SUnlXMU1sR0pvVXliVk5RNWNSbHVKdzNUeUl5YVRDMHhCUlhwdllxZlB3dFMwQlZlNGExa2FsY2x4a3Z5UXZtS2VQQkdHSURPZUpUSml1aHo5SUVPbkxLNUlVNHltSnd4aEl1UmRDemwzenZGYTBZUGQ3V3cwcCtJbXZVcEJlaVJmVUdjWngwREprV2ZGVFZPaXpBd1dKODZyemhwSWY0ekVJNm9vOGxoZ052ZjFiVVBTNFA4OG9UbHBZRXpzS2FKWWcyUE1GdjJsQXNjVmpuUFk4Z2prUEtsRDB4dXlNalVZRGp3VzBySXlUemRnMkE1Slk4WjVYUTZveWhFTjBiNlRpQzJvVTZNaEYwVjRZaG4rb0dVeFUxZlozY2JKZWxBYzgvZUJlYTlnaWhhYzRmeXlON0NpVnJhUFFDZTl4VmE5TGRmd3FCeE9BVHJNTGZmNHJOdnBoTEJRdGdmNXlvRXliVDB6MzBFem5yVnNpWVdxZDFZQnJnWWFNVlJ1UkhqN3p3dFNib2xiRnMrdXErWUY3T1lqajZqYUtaNFpOTER1MThOeDNNS1dHb2NaakFCK1hZdmJCZmlseFpxd2luY1Bmb2VFM280M2xEak1ZTmhQMHgwZXB6NXF5bjNsV3N0a2VHdVBFVWRZRGd3bjdxOURwb3p2d1lybnBPRTE3V09pUDJvWmZEeS9jTnNHMDZrVWEyUkg0dUs3NFVnZ282dnVpZm9jcHAzcytsUUNQQXpIbHV2Q1BzOEdoRFU3VzZXMzN1aHlmTkVaejZkeVp5YjNDdHJDWkZUSmliYm9qUWVqYmNSdmVibGgzdGwzdllrYzJwYVcxTDNDYUxzaldyR0RsdGxjRENkbFVyQ1BOd1I5T3Byc3h2WEF0TUpxNUVlQkNyQnkraThlYXU0OTVoMXJibzhHNThXTGY5NXFHakJMdmoyRTYybEQ2YkZnaFdWZjFTZDlqa2hvUjVveVlXNG4wMHVVanNoSlRkNHJlRkkwb2hBbU1lLzJKaVJoRGRuaXdHemJLb2lNZUZOY0ZxeTBiS2wwOVZNZmdNZkR4UHVqUXcxQzNpdnNhczRrMUcyRTJUZDNUSTJQNXVtbTd2VG45TEdqYWY4bzBPUXdQY2VjTktONiswWVRZUTBvQW5JUlQ5bnA2TnNGODJ0dnc4SDd5eU1VUkljUHA0NVc3ejcrSTJ2KzZvK0g0aU9EUDV3ZlB0bWlDb1IyWUQ1VGY1STBoOGtSazU1Um55WWdMdjVwQXY2SXByOVhRS3EraFhZdjNhd3lOL293M1BjQ2p5ZlB3UlBuREY5TSs3WmhmaDMyNEY0cUVLSkh3ZVRESnY3SUxTTi90VllOREdhMW5VVmZXR0JKWkFWZHdoSjhqMzBxMFBiM1o4R01hNGRSeDN2eXQ5V25oVm5FMlVjMzJ2OGhHbDdFRzdqcVZTVHl6azl4c2xzTFpnN2Z2aHRLeFEya0kyRU82NXZzUTZTOXpYb3ltcExEbVd5NzUvQzJwZ0V2ODl4dURrNXlQTFZmRHNVYUMrYlJCczZHK0g2aTBGQlRSSjc2KzdJUk1JM1hDVlZLdTJ3MEcyZFord29NdS91TVdQTG1nOWhnd2F5dHNYZmtLaGhFM0tJVDIybGhWdHFzYjVHUm80c1ZDMjNaellNWWVodm1Dc0xBVUR4Z0xTdFhOdDN5WWRiQ3k3UXdjVUF3Q1JVSEZUeC80aExBc2hqNlBkY2N6WG5NWUZBSGgzUnNtUkptaktrbjluU1c5NFB4dnMwSjQ4c3VDc0dFdVgyQjdUWTlzMVRTb3FlRW1VR0hpam1vR0pDOHVtUGREamxPRStZYjhLWDRMOXNXSms5MVNwak00cXJhTUNXMXdjdnE3R1IzYU1Ka3JmMTBQLzNPQUdaVC9kNmFvT3VHK25aZ0l1UFFmaGRmZlFZd2QrQ0dzSnlnTXo1QW83MDZNTkU1SEZDQkVEMERtRlYxVktySnJZUWhkZUR2ejRHNXFKYXpYejdobWpCWDFWNU4ybE1RNmdTSEdNUkd4NjNmOHVzNU1KUGw3SmRQdUE3TU0wbFRTZ0lkOURvWHhWdUhMVTZFblF5T016bFhvYkR4R1NWWDl2OHhZWnJuSHIrR3pjWGwxZUk4dkdZUmJVMExpOVpBV1hKbGhmeGtGV2MvNEFhaHpWQVVRZ2Y5aWphYWpscFdaNlVrOW5UWm5scmE5YWlqZmJuZFJDTUdzUFVvZXZzYSt6YlJVN1RuTjBmVG1SUlBWellyQ1RtcnltM3lJU3B0MklKWTM3Yjh6ekxmUVN3RDhXWklYMGhNbURBeHJiTHU5UkxCSUZGU2JyTW5KMVFNVVdYZm85RlhBVXUyYmJPRWZ5SEZYWThGOHhMQXh6em1SN0dPVkE1Y2tRdEdyRkgxV1R4VlJSZGczcGZ3Z0xCczdpcXFrTkFXekxnMjBYOGJZV2I2Y0VGWTY4QXVKeFpaOE16aVA2ZmdZQTRNWm9YcHNneGtYT2xaV2NLMzhIZVhyWEZLUm50RGhUdDFkWmxqSmkrTGxJNUt4bjkxTHJSMzJKdFZCMVRLVCsrb3ZFRTEveFp6MjNmaG1rNWIwR092YzFuY2ZnZWNtR013cTIxTzZ6K1pkMVNUQTJyQ2JXTGNLb2hVT3VFNVJQem9HNTlHTi9EOFE0KzJTTnNYYThnN0lJelJKRHIxRnBmQWV3WWhHVGR1Ulk4NWM4NnNQbStieXVHa2Q4ZHRoaDVxaW9LdnIwdjg3Sy91U1QrY0srcEFnUWMyYWFNSGQ0c0RqcllaUlhmZDgydDNNY1cxbTlXYkxTcm1vWHRRdjdpNXQzbSt6bWJwMU9YRnEwSTFQbmNvYmNSUEhiK1UwbHpoM0lQcktVV1oyUDhCQ1M4WnRHSC9uUEFBQUFBQVNVVk9SSzVDWUlJPSIKfQo="/>
    </extobj>
    <extobj name="334E55B0-647D-440b-865C-3EC943EB4CBC-4">
      <extobjdata type="334E55B0-647D-440b-865C-3EC943EB4CBC" data="ewogICAiSW1nU2V0dGluZ0pzb24iIDogIntcImRwaVwiOlwiNjAwXCIsXCJmb3JtYXRcIjpcIlBOR1wiLFwidHJhbnNwYXJlbnRcIjp0cnVlLFwiYXV0b1wiOmZhbHNlfSIsCiAgICJMYXRleCIgOiAiWEZzZ1hHSnZiR1FnV0Y5aFhuc29hU2w5UFdaZmUxeDBaWGgwZTAxSlJuMTlYbnNvYVNsOUtGeGliMnhrSUZoZllWNTdLR2tnS3lBeEtYMHNYR0p2YkdRZ1dGOXRYbnNvYVNsOUtWeHhkV0ZrSUdrOU15d3lMREZjWENCY1hRPT0iLAogICAiTGF0ZXhJbWdCYXNlNjQiIDogImlWQk9SdzBLR2dvQUFBQU5TVWhFVWdBQUJUY0FBQUJ3QkFNQUFBQTUvMW5qQUFBQU1GQk1WRVgvLy84QUFBQUFBQUFBQUFBQUFBQUFBQUFBQUFBQUFBQUFBQUFBQUFBQUFBQUFBQUFBQUFBQUFBQUFBQUFBQUFBdjNhQjdBQUFBRDNSU1RsTUE3OTNOdTNhSkltWVFSREtyVkprMnl0ZWVBQUFBQ1hCSVdYTUFBQTdFQUFBT3hBR1ZLdzRiQUFBZ0FFbEVRVlI0QWUxZGEyeGtTWFcrSGovYnovRVFCQk9JMmpNYlNNaVB0Sm5oRVJLazYyVUZ5Z1BTanVBUHlvKzJrUExnRC9ZbUtJZ0Fha3NzVWlRaTJqdUFsZ2tLN1NoTGtCREJFN0ZpU1NUUzNwQUlBaUtlQkJRZ0ViUWxVRWorYkk4OUM3dkRMbHY1NnYyNFZiZXJiM2U3ZDljdXliNVZwMDZkcW5QcVZOV3BVM1Z2SjhteklldzhHeHA1MXNaVEtZSFpGenRzai8rQ0F6aExua2xnUkJKb3ZNQ3BlSmJzT3BDejVKa0VSaUtCeGFNdHQ5NjlIN21Rcy9TWkJFWWhnUU4zNGt5U1diSXhpcGFjMVhrbUFWc0NpK1NHQm56dU1iNDVhanloWVdleE13bU1TZ0kxUXcrbkNkbG43Vmc4c3pwSDFSOW45V29KTEpBMW5WZ2tNbFY1VWtQUFltY1NHSTBFN2o4eXZKd1RoR3p6WnJTT1I5T2NzMXFmcVJJdzFPVEVtbmhnck9yWUNEMHRLbDRrNjBOc3dpZ1k5YkZUOGdIUFlENEpqTUladmtCV3pLYThiMHVrU3VSeEV6N1llSWJSZVBLRFBSLzRxMzJuNWl1U2Z3ZCtsaHlGTTN5TTNQUUxmdk14UDN3UTBBeWo4VVFIZWo0d2svSHc3djBrdmltbkNuTWt6dkJHeUxac21oNm13ZmFEaDlINENnWjVQdERKZUhobmgyck54SFA1ak1NY2lUTzhFam9MbXBmNzlzSEx5Y05vZkNVRFBCK1l6MHljU2JMMzQvaW1uQ0xNa1RqREY4aWRnSWhuaDJaMGVoa050RUtBUDJ5c3RvTTdIK2dZN3JLNTlEZFlYVFBTWFpIZm9OT1dPeEpuK0hoNGZpekxqZnVnTzhMTGFHNGxzK2I4UHJEemdVbFREK3ZrS2Q2RWpqRU9jaHQxbWpKSDR3eHZtaDFraTd0elpLY0hsUW93bWtOK29VcE00Mk5RNXdOdGM4dlhJU0oxYm5pMmRnNkx6L0NzMFRqRGF5VG9PMmtQNlFRendLam9ucWtYT3YxVSt0TVBsWW1sbkFNNkh5aVZMeHBWVlludzk4N1p2alVENVJSSFIrSU1UMUp6cy83ZzhpdU5EbWlTUXlNMXVHaUFVVkhCMkcybnBnTkNqZzhzNVJ6UStjQzh0V2pzS1c0NzVpenROT2FVSmtmaURFOFNkU0lFc1grRVhDWEdGZmh4Y240WWZSRmlWTlMxWkk0V0Nudmt3ci9jYUZuS09hRHpnYlpWMC9TM0pMUE44R0lpVVU3YmN5VE9jQnhYNm1taVZObFBVbVBlV2d4dTVQdnFteUNqbkdwR09TbllWczVrTU9jRDVaLzYrWmdLN3hIOUJaNzcwRkU0dzVOa2t1aTk2UVE4ZkIzanZNak1HNkQ4ZzR6eU9tS1VjeURuQXpNaDI3SkVuaHdndTg4SlVxYXp4R0pvaU03d0pKa3duSm1ObFNTcEdqZmdGOGhRL05GQlJqblhNY281RUpHY0M1NEZIWmk3ZUtzdlRtbGlGTTV3aVBvY3VhVUVYc0crdmF5MkJVa3lMVDEvQ21NUWtUQ2puSHFNY2c3a2ZLQk5kZ0w4N0owWm5iWmtSdUVNUnd1VzlObzJnL2tDRitHM2RidUlZWUJxYUoreEhFWVo1UmpsVEFaeFBwQUc1OGN4WTRUMnllMXpvL2dJbk9GVWNFMnRuT2V3UDVnaTVxUkJZcjN3Qzc4VTN3azVqRElpVWNvNWdQT0JrdlJyWnB1K3FOMFUweS9NWnA4K3lBaWM0VlRJTGJJcVpkMDhueVJqOHBpRUFRbVJlVjJlMmNzOTRRSTVqTEpDVWNvNWdQT0JTY1BhZGxxN1lPd1NLMnRPNW1sTWpzQVpUc1hjMG02VFAxckhsUnhpdWxmS1Fhdk03cUg1WGc3OGNoaGxWS09VY3dEbkErTjZ6Y0NiMEhjL0Q5ekxVREtjdjlkdTcwanc2WDBhOGpnaFp6aVQ5WjU0MlZJSS9zRFlIeVZKSlZJNXE5b2QxYjBEY3hobGhhT1Vjd0RuQTB1R1lWbXEzazZQdDNUYlUyM1BUSmRmcHVHbk5IYWl6dkNQdmU3NDlXSSthRnZLV1pJdkJ2TmVTRTBETk53eDQrWW1Lb3pHYy9JWVpSaFJ5am1BODRFOXc1TjA3YWxrWE5zMzFOdXJwOHZXc1k1M1krN1psMTlldm56MTZ0Vlg0Ty9xNVdVbWthbWpDM2ZSNU5XclY1YkZpenFtdzN2WXp2QkpRaTVKRjZZOWM4NFE2NjVINU14NUlOeWhmVE1hcjV5bXVESWFNY2JGZXcrVjc2VXlPd0hiWkgxQUpYNnBMR2JJbXNGcWRTTlpOQTBhTTIvQjFOcE1YYzkyQUs3VUdHRWQ3R0JQcklKUXpwTjBobGN4MDMyc3ZNL2t1cWR0VHFUSDdmMTVPV3BEcEU3N3lvb3BHaW5BS0d0UjFNeVplejR3WnJXREs2Y0JFc3BaMWN2Q0RBN1pKK1J3cFkxb0cwY1J5YWE0NThsYTkxejdWellFRSt5ekUzU0dUOURUdVcrSURhbXhJWUxjNjJZUFVZOThURi9zeVRXd2IwWlpiVkhLbVhzK0VLZWNGYzNjT2N3UVk2WXRYRGVObmZCSlVveDAzbjk3TndZdEQ2ZjB2U3ZsQzIvNFRoNEt5L3ZZbDhvWFh0c2REYmh6eTJLRUpwZVdsNWVGZmlMbVRDakxMK0IxbnFBenZBUEpZKzdtODBIVFdyUTJiZmVLUFk4R2hGTXFQeUZ5K21lVUVvcFN6aVR2Zk9BY3hDd0d5dEh5OHZNcDBVMDFRUnpKZmlINlRsSmpqWTVMeVFadGd5bVZhVHFZaTRaNVlvdTBBSjNaS20vOFY3dVVmWkNqL1dJWE5KcTlaOXlnU0pJR0s2Zy9yVkg2SkdyODhRZmZyUWcxdFdPakQyZTRJcGNUbVNObzJSNFJEazFqVUtCTTJWcmtFNlAvd2dTdG5VU2ZqTkphSXBWVDc2ZTlUWVAxVE1ORmxma1hiMEh5RHgvZWtZQ1N3VnpsSmxWZllXQlJoQ1h0aFVlcXB0VllsbzUrb3VQMXRhL29VaWJpZEVwZTlkL3YrbVJLeUsrWjRFejh2WVM4OWdmQUltdzBackpOd0Nlb0N1aUFBVVREcW9hZzFUZDBha0RPY0lOZ01EcE9zQXpUb2NFd1RITUM5K2Rvby85alM1VE5YVHNWL1lhMjNRRHJqMUZLTkZJNTlhS3NXbUpGRHBqQWpmTlhxS3M1QTg3cHViZEVGZDBhbDB1V1IyM010RUN0U3JvblVtTE95TjN4c3hnTjhuWUtYQ2h6a3pDTHdDRno1ZU50eE40UHR2bUxlaUhFSlBrb1NLR2ZWU2doalNDMnRRRGpFTnRZUmdia0RGZlY1VVZhZE1xb0VHRnpUcEE3R25tZXJlUDAvZ2NMcHRkSEl6a3gwMkdOclA0WXBiVGpsTFByK2NEOVRPQ0dXdFVKMmFiMFJaalRaMkhUTDZIZkl6WDdhOHlVU2pKamFiVWtFUGRFSzR3Wk9hNk1oVFZKL28rbjBmNm5yUnc3MFJiYzFRZzV1bUZuMmFucCs5QW1rMW1xZkN5b1l1Y0lMRDhqMkM2ZHBKZ3ozS0FYamg1UUhqR3Y3RE9VS1ZQd1RabzFweGF4R2FIQVlWckltYmY2c1RDamsyVXVJT3YvejZtYW5jdkdFZWNEc0Y1bzBKTmx4YjVqTldzbk1lT3J5dWhkTFdQSW9qSmpBamF3WXFKWW9qWmk4SUk0Ylhsa3R3QnUxb05vYytSRlBBK2pqSWg5akFkNTRkSFhVYWs0eWltOFJ4ZGxnUVBENUtHd3RxV3J4Wnpoa25iK2t4Q3dlMDJPUW10MmJOTytuRmN6ZXBTbnUwVU9yZm9LTW9yQm1nMzYybEJHT2J1ZkQyd3llc3JNaC9hdG1BMWRzSld6YVNYSDdlbXViVTgwSnBsdThYdU4xYklicmkrL1ZGWUtxVlk3SDk3OTZ2TVFiVXlkT3o0VUNzTVhMc25SSDZTT2NpWUFJUEF0Y29LVndtWWZPNVI5ZzJBeFo3aEJJQnpGeUtMcnpOK0s5cGRVa3dEY3BQc0FlditEaDNQV3RrQkNuV2RWT3BJa3ZCaWpNMWN1aTFBaE1uYjVWeVhOSktPYzNjOEhZRnZUc0M5b05JaGxHMk1kbDMzQkVCcldLdUhNbkZHQ1VHMjFJNThPS29xTkYwaE5rcU92aVN5TU5qMWFYZlFEZFlKTXJmNTlOMXVtRnkvYzliODNxQzdlbEJEMkZEYlFOZ2UyaURBUkpNNEFuT0dTVlA0VE05c3RFeU5WcXppMnBYVEhWdDJXMmVicHM0UzV6ems1QmF1TWZoaWxSR0p0VGxWaElDS3NYN0VPWUpWWEt3SXJNR3YzZEdvTnhERmJScFA5N3JnRFRZd0EweFZsbCtOQlorenhaUlNmMCtzWFZsMXJvQmxZTXBxNnlrbE5CZ1JoSFRzR2tMVWhBb2xDem5CWmRmNFRFOHFhaVZFelpyNFdzaWExZmJVbnhXTGlPM0htMGJkZy9UQktDUTFLT1dFcHNiREZXb2RPM21jUitjL1lFQUdFL2VtR3pNSFRVYzVTbE1QWEtEKzRhQk04ckhCeU5Mb2RvRHhoOUdLSGFFZUVIejExbFJPWENXamc4NVJyQU5GTHY1aTBWTENjYm5oOXQ0dFRUNVdMaUN6WjNZQnhzSzFLVFdENjZPaExPREUzZXB0U2RJcElQNHhTSW5IS0dTRVNhbDhockxDV3VUWitVcko2RU9zSlYyS0c3UGc1NmY3eEpzODQ4Zjh0Y0hCSE5zcnBPcU14UzRhTlFvdVl6QmhvSXBwbWxGT1kvSWNVb1pFcDNyOHpYRlRjN1ZGM0dtYStOVkdxM0s0YTF4ZkxUM2NqUmkyQkRSZXBEMFlwcVVqbE5Ld1J0d0V5WFVFdkNmOUx4c2JIaURjcDJKZXN6WmRYR0xFOWErcVE5RS9pMlFJSGhuSWVCdXBzazl2ck1tc01SVlJDQXExbjZ1Z0FYRFFvZzBBTlYwU2xnMEFXNnQ4WkxpbDFlYnJqWWtieVRzdE4zdjB6ZW9xWWt6WklIc1ZLZHBBV1o1UlZGS1djVWVjRExTWndacHNncWhuai9CaG42K0tTOVlMNm9FVGRzUUdXWWtTUko2YkNlVmpvcERYY1JIUWpRS2hqTE9VVHdGc040SEZ3bXBWR0RZWDROaDl6eTZGVHVtOW51RU12bUFRYmRoNi9VMmJEV0dyUk5rNDlHSFNZYVJOVklSUm1sRkdJVWs3TEE2WXFkaUs0R2tqRFJZQXJKTE1LV0c2R0E2b0I5UDRIRCtaZFR3cXhyaXdKbkpONVVOdGtuVmZWUW5RN1VHdlZ5SU9KWXUvbk1tWFNySEpTalVaWW95Wk1wa3Y3ZG9abldoQUFwRzdkTlhONU13czFJL1pEaXo0M1htRkdXZTFSeWhsMVBrQVBhUkhnZjRHTm41bExObzNqWSt4d0Q3RXBYWkhzTnh6V1p5d2JRR0tkeVBOQVNYZ1B2TndJMUpraWIwM2t3WVF4VjBOUENXRGZkTURDdC9HanJKTVRpTlpVVU1RWjdsUVdUR1lPd1lKZmg2bGxSbENXNkpMUGExR1lVVVkvU2ptanpnY1M0ZFZhOTlqNGRDVVhNeEpxaFljQjNYNndMUm5zR0p0ZkNzTm1QcVFXc3Npd250UC90U05JMTdEc2htcUJ1cW5oUjkwbGFnM3dGZ0QyVFRlRHFqNEN2a3FWemV2YkdlNVdGa2huL0gzb21CVS9idmxKUDl5RTdua1hrS0tNTXNwZTVkeHpQSTF4Ym5GNmxJZndwTWZHcC82UmZjWEpGTzEyZHYrRGd5cXVGbFFNVFZhbFRqaUNkVURmelhEcVBnQ2Ird0pHbFRPLzYxS1BBZ3JmeHNzcXZrcFNZM1d0MFZIUW16UGNhV3d3aVRuZmJYalY5azdMb2xNWnUxam1HTTlOTlY0TklEc2tnNFI2WnBUUjhDcG5qUmkrRXFERm5BOEFyWU5Xd0gxM3piZVRNTisrbktTMnpvU1dROFpDUFZDTHBzbm55Y2JCeVoxUWpYUTYyQldaaFpaMWRoZUlDa3ZQd0VaZGZUckREVXE1VVF5UVd3NUMwMzhVV3pkR2kxTkNKMVAvL3JIQzJleVZVVVkzbzV5bDYrLzVHOUQ3K3NQWDVRSkgxK1JkM1lod1RIaTFqSzJzeHAwMHVwcDU1R3VZRVhpWXpSZ3JqWXpVSkc3ZTg1dmxGKy9tNWZlVVJ5ZkVqVkFKZEt1Nk5scG9RMFFQZm5qd2FVUGQySWtWY0lhSFdtM0NwOHFpZnJ1elp0U0NZQ0luVlhlR3RYSkZ3ck0rMEp5NnFLaEhSaG5SakhMU1dZRUhKZjhrNW53QTFHQXI4bkNSa2JiK1Radm5tZFdqWkZHL1pXbDg4VU1VYVdYV0c0dVdQL0U1Y3NHWjhQMTRjVkFNdEp4TndPZmZzQ1hKMFAzb2VabndQbE5mdDlFSmw0YWZlSXIwNlF6M1VNeUExRHlDSnBpWm0zbzkwK0NwckYyc00yVU1SdDBOR1RlZkJSbGxKRHpLdVh6aDh0WExsNWIxNUJEOXJhUUdrN2RlOHN4R3BzWTFpbXZrRmVRMUtqUDdyYVFsVTVNVlhuNWtsdndRTzdIRGZLVDRYSXpSRjBSaFV5ZDhmcTJwVHpucE5Vb2FOanlWOU9rTTkxRE1nR2JmOGVpamFNRnZQL3Jvbzc5clpuby8yTEducHlrVDE0NWpCYkVCTWxXSVVWNDRvNXlTcHZHTU9oK2crUFNLRG9KM0k5RXd0K1J2V1g2VHB0L0tuQ3ljS3pBRnRuNUtiZU9ZOVVmWEhJNU5sNG02RlJmR29qa3RNSHd6RnlYMUlpamZocWRzWDg1d0R6MC9DT012TzlkVnMwTnl6anVDWEpvVElmOWZJVVk1OVJqbGpEa2ZZTlNVVjh0dE9kSmp3UjE0eDVoVGVVSCtqb0NIU0E2b0RBMDVaOTk5eXNIdWxvVmxUeDFnNWVOdTVyaWNlRW0vY29xVFBlOW9xb1UySU0wNDR6Ky94VEszNXB2clBEOWsxc3FjcUVnSzV0TTVrdFpaaFJqbHhXT1VNMTRrTGNKQ2RrRFNqenF2NkFhYnNWTFc3c0tHdzhTSWlTOVNDUzZGWFpNeE5EVE9yT2VNUytkYXNiSjdPOURLcFluVU8zT0tWMVM5YXRpek0vempudzZGVDJXYW93Q1oyemtzcCtaT25YUGxkVlVrSjdLVThibElaQXhmaE40WTVXVmpsRFBtZklCVG8xdFhoQlhaTHZOWnhycnJDNU5aL3hoT1FyZDhxRG13MWgxa051bmJoRzRvL1VPbzR6NGRxT1NCTDFUSll6ZGNPdjQwM2RXditMTWtOUFVySjI1VDByQXYwWXhucjg1d3NXSnhnczcvZFlPdUhjMWNKR1haQzAvWldNbDQzQWMzNjhZZXhhWlFoRkZPSVVZNXk5NjF4MjZCU0tWTU5DNS9MTFB0SFR0MHZjL29BWHA4MTBzK0RNUW5icWpMeXpQakNwdkg2VE9XOUJyNkUyWGtQUmJRMjB3RDZMWTMwMzRiSy9VcnAvQnRlSWRzajg1d2NmeUJwbVREbXQwWW5jSWhzcGYvNnhxRnhVcE9PcERjQzI1aUN6QXE2c2o4RGxHMjdxanpBVkdzenFWek0wc0Yxem0yUFZDOHJVSVhaRHZBVE5tMklkMVNjMnlxUGZBdDY5RFlVTWdZdTdRYW5DRWd2RFJTT3h1QkxqWWFuUHFWVTV4WmVOZUlYcDNoajdBMisvNGQ3eG90c2FMUWFKOGZ5OExwSVdHL2VXTVY3UENHK1NRYVlGUVV6L3lDbTBXV0plcUJLUytMeVYvcFFsTWU5K1NWakc4dUdOblRubFVSWTIzRFFJbUlMakk5ODc3Mk0xLzJkUnFEaFJhczB1Y3I1TEhkaUdyWnU5bjdYUkJUdjNLS2pVTFdxQUc1ZnB6aFhWcWpzbUU3VVZOb1VHRXo2Q2twd0doOG82TE9Cd1M1RmxjRXIvKzY0VjN0SjN5cm90OFV5Mm55R0YwZFlRMTRGOG1jY3FFczlOeFRPNkZNQXc3bm1aZFhBeVcwSVpMbWh0ZnhWdHdaYnRhY0cwZlR6K2NpOUpiWjhjNUlsRWJ2ak1iWEhIVStJTWdweTN6RFEzL0t1MVp2K3ZUSmV4THJJYWxBclZ1STRyQ0dQZ1lTTU1wZUZFRUlOb04rMFNhQUg1ZzVxM3djKzgzcjRzN3dRQ095WUZqTGExbG9ZY2hCY0I3dW5kSDRSa1NkRHdoeTlDeVBCYTgxYy9Ca3R0WlpyL3V6WitXc0hZSjBzOXRaVGJiNklJVHV3bmVEdVRLalZDSDZHRllDM1dmcVhkYmgySGdwRTVYZjJpbnNESGRyRDZhWGVyYWRncVJvUmxBNWUyYzB0eDRyTSs1OFFCVFpKTWViVE9LK1kvNWt3blBvMHZLdWFsM2RNMVlUa1hod0MvOXFYVGZPYnJHY05NYTdkNFJaUlRBWVgyTUJmQW0vY3U2aHNhZ0R3V3Z0RkhhRysxcmdoYlc4WThhTEdnT3NobWJPM2htTnFZN2p0TEtiNldCaGJBQ2ZGSlBudmcvcHdIWHc0c1dUUXg5aXVaQTVoR25NUjZ3WURIM25IV0VXdFUxaXZLRm81UmlKMUtjRk1JQ2VrTmJZdG9Hc29rV2Q0WXBBdDBpamQyZHlIc2swWUZMMXptaGVMWFplNVBrQUx3VFRkMXVZblUvWVpIaHFNak4xL3AzWDFaWVVVazdzOGYzVWZFM3BDcU91NDdVdVdGajd1NkdBZ2xjNVFYNmZmcytNQnA5dkl5bnFETy9TWkozZDhUbUZkWGF2c1pCeTlzNW9mTTJSNXdPY1lFcVhLRXpqTk5CMU5oUGErdzdveXE0RDRNbEtZQmg2a1NVUXhvMjNtMlYrYjAvczE3dXU2eTMva3V4VWxQcG1UaGhBUUlPQ0lQam4rK3NPbVVobnVGTXFuRXk3K3huQ2hiTTVJZVhzbmRFczdSQ2tGNUZBTzFhVXF4T3hiQ2p0T0RBM0xiSUx6Wnk0dkxicWtPOGpTYjF6WGJ4RXVMcTBFVkZENmxGT2FnQ2hLRDFmUWppTW9ESndsTXpyYmYzVkVMQTVud0dNY3I0d1o5NUFyTUlFM29PcG1wVksyZU9aejJJNUVGUy83WUQ2U1ZJdXRuSUozQjg4c2JPS3BSN2x2SmUzVlp6c2RkOTVXUVFIa2tEVlh0T3JLUEhBYm4zMGpIS0dNSkV3ZHV1MFcyTWNNV0U1RkZMT2c4RWFVWFNNYlllYmlGZjBLbDB1Y29yQ3FVYzVtUUdFL0FhVlZNVE9LNjhkeGZKZ0wzczhlOFZvMFZJQjVSdzlvNXdsWnZvaUtpN21YK1RRUXY4TExkQWt5Z0tNYmc5MENudVduREFlNWFiM2JvZ1dtUUVFMnVKNjlscE9OVVBLZ2cxMmE1Q2svU2RFendCR09aTWRhZGxqQ2tQdzNxcUlGRWZVTHRpaGhUSFI5L0w0MFBKdktxcFY4SkJydzFZenZnZFYxb3FrMlptekxUMnl3cmZScjVkaExuZ3JNSGlmRXk2L0ZkbE1ObjhmcmNza2UzS1hJTlZmc293Zm1idUM5M1lRL3o3OTVUTXpyREZrL052MFNuL1FqTXJhZW4zcWRVSWNwdHJNOWtMTytkUjBYRkZNM09lOW1QSDNPYWxyWjBQU29FTnNSU1k4ejBWMWNEbjdIVSsyQnFVWjVUVHN2VDNVZ25CRG94ZUlDUlhucEp6L29WN0E5bkZmVnNXVTAzR2l0eG1kVzBCUkJCR3Zxb1NJVUFRVzJzUnpEajFvUm1WbFBUL3J5a1FUN3J2aUpnMTQyaWhTdjdlUUdDcXVWR25hbmJBb3FtbzE3WWVWbkZac3FvUExwVHM1YUw1bEhadjBmVkVFcXlzTks3a1V1bVVLZ1hOU3p2KzFRT0dtK2lvVXJPY0hQbzlTdGpSZWppT05ENzU3QjZXdnYrZWJ5SDNUdzljUi8rSzMzNGI0Vjc1THd3ZStqNmh5M3JWOCs2dEJNeHJncFR2WXVGaTlpVmFIM0hmZENiRWYyOWlPd2JOd2FueHovUmtxVHpQc3NjWjQvN21XUndOWTZqZzFSV0xOSkdUSFovVEJaZjI4bmVXa1FPaW1EVHFRQmhEQXRKcSt2VG9GN25OQ0xMdEdxenBYN0x1d2N6K3U2SEdhNEhVL2lZdFZUZmxsOFNzMnlwSnFhc2xKVkxwTFVyaURZVlNUN2lrRzAzNUZGc0FLUzhPaFRQZjZoSVd3MjJzWmVMQ1lJQ28zbkpJOTNPZWtnMG9wYkNXZmc3WSt1R3l2T2xYYXlkUlZUbGpIYW41TzZxZ0d3VkZmbThJd1VqWDdsWmJhcjlodFdIeThZcXp6cHNPK1lyaC9QNktuUzk4N1JNOElScW53TU9zb3RjQ3lUSVBIQ0lrVE0wNW50dUl3TlJhYzVuUmRtbE5EWEdkRngycG85Tk1TdTR4RVdHVm1qYzNTNXFFczQzMm1McDI2TW9DQWo0RklRNzVsNEtYYkg5QjVhNkN4YXE4VHpUWHpsQzdWWXhZem9CcS84R21yaGVhY29iT3laZlZuQXFOb2pHSDZJdFdtOHJhSHBteHd6Qk1PaUJnMEN3ZGxhQWRQNFFDMWNHaWp6WEpFWWZuS2EwWEw2S0YwUGJmRzFGVk93d0JDd1FOYWthZG5jMm4ybjRtNy9pYVJ4cXJ0QzZydFJpbG5TNGw3UXEvOGl1N0pNenI3QTk5dmxocW1MOW9tM0hlcnFwbTlSWUl2Nk9lUXdlNXpEZGxqeWdqS3dRMWwxYUVsbEFnTmRFYVQzZmZaTis0eW1QNDNYVjVUaVpLMFFmeVNvY2FXTlFPYkJoQ0lRSEkwYkNoNkp4TXhyR3RhWVdPMXJoY05wQy9EVExxbFdtTE9sbVk4R1ZjbnZGanRkaFErajR5QVVSaG1HMDRya0RSTlh5U3B3ZWF3bnkwVGhGZy9lQjNFc2pQcWZBblpPMitEZTBwQlQ5U3FQb1gyQzhzUVViVjZDWHJYMUl4QjM4Z1h2ZUtYVEVZNUc3YlJJbDZ4MFZab1QwMHVpb3hhcldIY1dJVmpVeE9iL1ZHY2NzNG9Ld29FYitqeUxIYnlqRkszaFZ6NmRHTmcraXFuQW9XMmdJWGdObGNYeUkwMVBUWGtGa0RtSGgrNTZYWTN4Sno4R2ZKbG9XZjBqV1hsN3dGcGUrN0RIdnVGekp2eTNXLy8yUWZla1lwTzlVdUc3Y2ZOUnFFWDdVUHRHc2lmK0JFbU9zd3ljeHVyV0NwME15ZnV4Q25udEZab3N6aVQ4UWdZcFN1Mm1zdFZSN2VjcHRFTFp3Z1hGVUpQa1phdDZWRmwyOHptV1ZBak9hcVFpMVRSODFjYnpSZWFlb0RvcW9YS2owOEFaa0dJd3k4WnRvcXNxOUtsOTIzaW1QV0RhZ3dnUS9nMjloVU9Jbi95dW1PZjhXU2k5QmVIaWI1aVVtaXN3bCtrSWZYRE9PVk05TTYxU3ZaTmdpTmhsSmxJVzJZemt1U0IvMFFuZmVYdlRXREt1azB2Zm04Ny9qTE4vc2VYSDcyS0ZmN3NwYU5YbWoxa2xzWE8vN3lWamttMG1JVjRManVweHhTV09DMzlFOEFWdmU0aDZvd1dxcTQ2Q0M1OWtxR0VnWGpJSzdoM1dSV1NoNFgzTGk4TDRCRmlMK0o0eVVQazlwZkkvdHc5TjBWNjhBODBkdCtrQ3VXc1NUTUc4TTBia2NxWjdrb3E3TmN5UldKVWpMSkpZMTIyQ052MDViS1MrUE01ZUJwaUZrREVsbThBZXUxMmxmYlFRK1RuLzRtWmRYOU5YbkczY3lTaFNjS0EzVGRTY2RFbFFuV2tzeGFISGNDYUlUOHJjakN6cUZXdWlyaDFmRUx0VVNPSVBGY3lndEpEd0h4aWh5WHFScUVObnQweVFJYVIrL1JXOHM3SG1zYVdSQkFiMkdOSnM4ZG9Ram1iVElLOGh1ZlJDZitXcXMzY0JLbjRaWnJkVWFxd1p3emdVVEVLWTBYTkJMUjF3cWZKWkN5MkRUQTJ6RUNWczdxK2dFMEYrelh6VFdqZUlua3IzVU1weGlnaEk1U1ZYaGpBTHRFcE9uTk9xU1BGTHRpaDdBYjVWNTYxYVZqV0RYQ2pOa28wdTIyeXAyWllWekk0RnZ6OVIvLzVib1o3L01aLys1L3RwRzZVMitEMXRBeVFWTTVTeWt6YzFGUVBqajI0LzZpWDlvc0tVRTZZSlRzaVBZTUZ5S3hkS1NUeVpiekV6TTNQYkVzU1M4WkdvVzV3dGNFUlVLRVJ1UGswZUVhcmhKVDNaWXNpbFhNV3N4cFlQM2cxeW8xam0xaWxLakJtRERWTkR6RW90NVNTQmM5UDRBZkU1cW92eThmcG1qdGJKbCtuU08vRUlaM3FQRXlKUjlwQVFXNXFpQmxSdVJWMEpBUGx0UERXb0p6MHc3d0lWeTZWTjJnMTJEa2VjUWdIOGo2N3hqZlNkZGZTNVNVRzg3OWg3czFCRXNvSnNXOEk0dVBudXl1bnNSZGlwZWFOaVhka2pFNm1MMm11Q2lid21DWkh5NWZ2b2hLL3ZLeG1UZ0ZoUURwQ0o5Qi9aZkloNWplY0lrOU5zSGxvUHVPZ0VWVFpEeHJvR2lKakh5Ykg1S21kU09RZ0dsYnN4Mzd2dTIrQlZtMW9uRGNmdjlYYUExWXNwVlBMbnlNWnFwekxUQmU1NXExcGd2bXhDcThiTTlsaFBtSWZ1UjFEbFNnWktDZkczSGxCc2JYUlhUbG45VWFkbFpyMWVPRUZ1ZEJqS0l3dWdaT2VRaDBGTU9HdTBVSXo1S2h6U0NPTGpud29qSVVKeDljaTRWMmU5NVZmdk5zRkpTSWJseGxvT0hxN2pXc3BwNTFscG5xV2pGbFl4T2ZGYlFtWUNUYzkyWU1CcFk2TXFYSTIxTUo4c05OZE9SY2Q1Y1Rzczl0YjI0YkRhSE90dDFZa20rdDBpZVB2Z1VQbXZLZm5QUzRwUnJkcHUrQjZyS3RmOU9rL3YwS2U5L290bTB4SkhoYlo0RXlxWjhsa0tGQWQ0YXQ3a1JzR0huSitrT1BtWkRQbm1PeVEwbE1vMU0zbTNIT1ZrMjRtZWdyRFliUjEyRk1qd09nV2ZVZWJIMGxnNGVSRzJyZzZIblNvMVlhNG5EbFZ4U2JuckExUnVGVFBrc21Td2lqR0xJWlE1T1BqV1hKK0NMYXh2QktaVFdkTzlBd2ZrNU8wcC9LVjgrUGZjNHhXK2pXZ1c1SmExSE5JakxiWG8ycFhTQ1ZjWmdQbmF3d0FVNG9YRHg1U1Z1eU5wQ0l6d3NpQzVVb0tONlJYeVhnb1FWQTNHWGdzWlBaNEN2VUt3bkdRM1lkVU9hR3hoN3ptRlR6Q3lzbnNIdnhqdVByZnZMSUtOQ3d2TmlSR083dDVsV2J6cHVFQXhUbklGc3NaazRaejAzWWVxbUxUY25WUmtORkhGdm1zMzdVaHZVckdRN0FwZTczdW1JVWUzTUlndUhGM3JNSlVPZkVTeGkwR2JHL2owYk55OXRwdlEySzB6RmpvN1I5M2txTk1YVzdTMjhLMmN1a3NpdlhmaFk4eVBjWjdyV3NUaWtqR0lkcVExazVEK2FnY2pQNlM3MTArcEZlaHFGbHBCS2FjOHRQWlZab1JWczdiMTY5Zi8rSjljZ3hwSXAzZVZyemhNRG9YdVhYVnpVYXNKU2Q5cFpPZGdJM1NGT3UvVlh6RWlSYWRXTHFIUXBKeHlGYmxoTWwrbGQ3SjdEOEoyeC8yYzkyZEFKaHludU4rZ21sbVlJZVZrMjhPMis2eURxTnpyWmYyRFlmUnhTZDZhWVBBcmNrdHVOTEpjb0FYODZmWkMxUTBsQ0tkN1NpeWhTVGpVSmI3UmJobTlwMnNRU1J4MndxWFl4cGt4U2JHbEJQK2dWMkFGOW1HdFp0eXptZVVjeXF3Rk5vMXFkUndHTDAvY28xVHphQ1JxaFJIUmVna0RpUzJMUXlSc0g1dTNJY3dBbGdwY3JrdUpCbWJINGlGaXhmYmsyMDdheUNwTmxQT3F1dENaY3FKL2ZNYUtsbGl5MFEzNVhTZDhDaFljV3lGM0FZUGlkSE9SbTZ0L2t5NUU0UUExaGtHTm1zN1B0UXBPY1g2TWtjRVczUXZHd2ZhVVVneU5pMHN1MHczNklkVHR1eXNnYVEyMllkUk1udE9wcHo0NnQwZFZOSzRTV3ZxcHB6dThTV0tSUDY2TktYT1hyRWRBcVBUM1QrcXlxczMvMk1lWUN6VDF4OXVzSXpRNzlIVmh6SmhtRzNwUFY2L0dGV21rR1FjeXRESkRRWmFsRjROQjZIUEpKVHpjZHpBZWEzc0lSRUFBQU40U1VSQlZOSWh3NVdUYjFZdnNieHV5c2t2Zmxoa3NyLy9iR1hiaWVFd09sN0U1RVJUZGxqajRNVGdqV3hKdzk5dWM1SVcyVzQ1TkFhZFRMZWpLQmFTakVNWmd1S1ZzUi95bkZweHN2dE9Oc2p4RnU3YzhEbzBOYTZjNDNSQXpQSmxvcHR5SmhtYkU3TXQyMHBwcW5teDRUQmE2TTZrUEVlRnYxT2NCTElsWkpIUDdBWVRNMFd2enhzMEJoM2x2M0xVbldvaHlUaGtzYkx3SllhNWdXTmRXQTZSbkdTVDNyYnFaSXhEcnB5czhubTZ0SGRmMW4xMTFIdHdKZzJGMFpraXF6ckdxaGhVUzlMTnlUYnI5UldYeHliYk1MclEwYVliY2F0Nk1jazRyR0dmc010QTdPUTUwb1hsME1oTExwRGZTajZSOVpOdzVZU0hBSmVPOTFuNXJqT25wNVlGOWYwb1Q2WURHZ3FqZTY2NTRsVHFUOWJKVDNuR252Q3d3ZkRIREpIOUhrRTE4cURRWDgxUW9MT1I4MEV4eWJoTmxqTm5tZTdhYSt0dWR0L3BmOGZWd3V6K1RpaG5EY1lvWHRHZ29ZaHlKclVlYkxKaE1QcU5yU0x5VWNjZG04SlR3bTNQc2t0c1VSenZGcWxqV0dVV1hoMUh1WmhrWE5vZDdzMllZQi9OUzNmYzdQN1Q5MVYrMlpVNmR1aXJqSEFUQzl3RlhrVWg1WndpKzlFTkhEcWowUzFSeHgycDhKU00wd08wekU5R0pMWEl1Mm5SRlQvckVPdDh6VDBnY0F6UFpXekRZYkVqbEJPM2N2NVM3SGNMS1dleW1aMlVRMDBlRGFPKzFxampEdWtwbWFEWFB1N25sK2QwZ1lVZVJwNHU5WnlLVFRLNzU0OXY3K0ZlK2tUa2ZaUCtCU0NVRTRiZ20yOXhhc1dVY3pMakJ3aTJiVFNNZXBvRDEvdE5CbFptOEJSVnp1cTZnOXZxd1JmaEZIM09KQS93ZnZKSHlmNDhsSFJ6N2FTNHFxM3dtaXFrZkNoalFrdVJsQysxMFJ3enpqR3QvKzM0TGNsSUdMVWF5eFB3Ryt5d0dJNXZPYVJVZmpyNXNMdHFsWnhiaGg1S3ozM1FKRG4rRW4xRnVVUHUwWjlaSERiYjFUdThob1k2bHdwOUF0SDhIS0tuVmRNLzlBRDlvSkV3Nm1uS2pEd3Z3K3R0SW51UDNKUFovSlRZbHhjODVVOFY2S012UDZhdmdNNCtjcnh4VW53dnlHN1I1M2JxWGdiYVVEWk9xOHg0bjgwYkFhUGVGajhpM2djdjNiMHY4a3ZmUC82YUYvVU1lTklTbVA1Q2xaQ1hmSXF1YlZQYzVYZjlnUWZ4Y3ZTMzNrMUIxOS8xVFZ4Ny8rcTdyaU5lb25EeTZ3OWY1K3ZnU1RmMHJMN1RKd0dzNVRTc2d2TnAvbnB3eWdEOGdwU0lNbnNNU3N4RHZHVjUrc1I1eHZFZ0pkQTR1bkFYdnZOQWxUUDVuVjM2UHdVRUh5SW8zMEtjME84K1hMNVVwcHVGS284dlp5Nk8wRUpuNFZrc2dmOEhTUDFlWFFsSE05d0FBQUFBU1VWT1JLNUNZSUk9Igp9Cg=="/>
    </extobj>
    <extobj name="334E55B0-647D-440b-865C-3EC943EB4CBC-5">
      <extobjdata type="334E55B0-647D-440b-865C-3EC943EB4CBC" data="ewogICAiSW1nU2V0dGluZ0pzb24iIDogIntcImRwaVwiOlwiNjAwXCIsXCJmb3JtYXRcIjpcIlBOR1wiLFwidHJhbnNwYXJlbnRcIjp0cnVlLFwiYXV0b1wiOmZhbHNlfSIsCiAgICJMYXRleCIgOiAiWEZzZ0lGeDdYR0p2YkdRZ1dGOWhYbnNvYVNsOVhIMWZlMms5TVgxZU5GeGQiLAogICAiTGF0ZXhJbWdCYXNlNjQiIDogImlWQk9SdzBLR2dvQUFBQU5TVWhFVWdBQUFVd0FBQUJrQkFNQUFBQWZ5QlNEQUFBQU1GQk1WRVgvLy84QUFBQUFBQUFBQUFBQUFBQUFBQUFBQUFBQUFBQUFBQUFBQUFBQUFBQUFBQUFBQUFBQUFBQUFBQUFBQUFBdjNhQjdBQUFBRDNSU1RsTUFJbFNKdTkzdk1oQjJ6WmxFcTJZK0MrUldBQUFBQ1hCSVdYTUFBQTdFQUFBT3hBR1ZLdzRiQUFBTGVFbEVRVlI0QWMxYlhZaGpTUld1OUhRbk56Mzl4NEw0c3BnV0VmUXBqWXl2WmhSY0ZuSE5MTktqTGd4M1hKem9LcGdlWEdVUklSRjJobVpSdWgvV2wwWG9SaHpRVWNuNDVvc21zaXI0SUdrV0ZIMHhlVkxSaDR6dWRHWWM3UzFQL2R4YjU5VFB6VTBuM1c3QmRLcE9uWFBxdTZkT25UcFY5dzVqTTVab1J2bHpFdi9Oa1RYUW5RMkw4SFpvcm8xdFZQMy92aDF3V1JpNm43VUliSVh2MjZUL2UzdlZNU1pqL1Rkend5bzEycmw1WjJIc1BqVFNwYzdUc3JIR2g0YVlYYnZOZDdJWjV0TmJ4b2dxL0VScDdlYjJ6anJ2elFkSXRwYnFBOVRmNWJxMWxOZEdhL3hjWUViTkx5Q1lkZjZXYXBYNEZVVE9xRmJPQitZcW5uUFc1L2MwcE82L003Q2hyczc1d0t3ZW96Rlo0ZDFKYTQ5dkpOV3Mzd3ZINXdPeitTOC9pZ3Y4c3IrRFVsdlBud3ZNdFpBUFJoekZLUW9OdGFMbU44NEY1bEp3dnhuZ0NJQ1FrZXJxbXl2bkFyUEsyMlJjMCtqbmNjN3E0Zm5BN0FSdFZrd1h2WUZ1MXdwODQzUXduN2gwZFR6RjVoVWxjZElHd05oRmZqMGxkbTc4Nks5cEExV1czNElzWmZyd0hyM0dPVC9PRlVuVVlHWCtUelFxcVM1d3MxLytIdFIreWZQMEIwZW5nbmtBMm41SkJwdlFXTVlMZmVXcEwrNGIvb2oveHpSS2YrZjhnZlA0cFhIN05EQy95dm56Um5XZTJqcHl3S2ordUlObm9qUEdHbDdrM0VudWxzRGUwMC82QWsveUc2dy9zOTVIOGVqV0NWdm1oNGE5UzROQWxhTkhVbHpkcmRQQWJHRkZ4ZkdONSs3ZXZmc3grSGZuYWxOdTBMWEdOclJFdWRyVUUzaUEvTCsrQmNzRzdVbTREMkNCMlpBWENKd0xZcCtkM3BwTi9saElxMUlFcnpkRndUVHRKQ2JXa3dwamF6RG9JcDdZS2dkam9YTEFyZVR1dGxoK1U4TXNjN1EyV1Q2WU1VOXhMTUdnUld5d0NqOUtPMFVGTkI0U1FuMEl6YWxoTG5POGJKY2FqVVpUbVcvY2FMd2c5TmRTYTQ0YmV0SzV5WTlHbHhtcjREQzZicUc2d1Bram9TWXBaYmt6VEExekhidW0xQVdadFNnbTcvM1dxOUQ4ME0xMk1sS0VZTWFiNGtGUUdGMUg4VjBJbE1oc3dUTkp2VlBEM09PV016RTJFQ2l4eHdKd25QaVVURjhrd2s4VFoyL3IvTDVBbDVhSVkxc3pGdmRFMTJsZzdxYzZWZVcyaEluUVZ6aEoxa3ZKMFlleHdtZmtrSnRHUTVIT01RT1ljaVZxam90cTNjOERKc3lUS01hQU1ZMnNLN1M1eXMyS1ltd3BHMmIvaXNRN0Q1aDYxY0NlcGdyZ1VNcDFlNEhDM0NQTlpleW9JRUN0R1RWM3BKSzV3SVRWTDhxUmhqWGlKazRLa21YTkVZNW9FNnk1cWgxZ0xqQWpGWlBTVXkxZEJBQ1RwSnNkc3JhTDdoSkN2ams2Vkk4K0Y1aXNxc3k1SVhVdUdidXFNZEFTQWtLQmhvcHNtSFdsV1ArOXJQVGwrYnZIVVI2UkNGeFVlcFJIRGxDWWxBeVJDVWpRaHZpdEhrY0oyM0dUK3VaOFliSlk0cFRCQTRJbWl0NFNDOEZkcEM2d1RwZWJ0WVIyZFhtWjgvZnQ3cmJWaytYNTY3VW1heWx6OWtBRFZEY3RSV2hQaDl0Q2tSOHRQSnV3MkhzNnRXYkNCY0dqbDlSei9mcGhRa0lpaXRqWVlweFlLSlYxbkZNT3hBb1NHWWdxT0JjVmxET0Z5WlFUd1lxRzV6NVVBTXpmR3NyTkFNWTlNTGx5WTJBWldXWTZXNWg2dzl5SFlja0trVml4eFNENTM0RTBZSmc4aEpXOW43RTFJYkNKOGhBMlRwU2FheXg3YWVRWEN4MnlENW1CcU02WW5JVkNrNzQ0SDk5a3JDdGhIdCtpVVZGQndTZkxzb2hPaTNvbmdHN2JrLzJURHJGNHFIVGwvT3RmUWlLRjBBVlEyS1dNMGdzWjZ3OE9FNVlWc25NQzFRTXoybjF5d1BrTE4zY1RvUnkvSVppd3VhaGkwdU5VV3dIdm52VXh1M2pjVHZyd3JZZWtlV0FXRTlWYmlkVGszeEJNc1haazZYbDA0RHVrVy96Ny9BY3BqM09INUlYWjJIN3V6dFVHeW1oVCtWQWxDQk1pa1NqT2JZQlFOTUtCODlYR1I0enlsaDBYUERBTmQvNWFFS1pPazFCNlk1UVdQWG1BNnUyUzVBbG9jNEpaOGFVZWNzaVdNS1o5eWxaZ3l0YkdyYWdTRk55OGtESW5tSzFnYUlEVVI1UjBmOEdqaCs3ZXkrNldGZkFickMxSHZSb090QjBKVTc5QW82cm9td3pUVjBUYnFLWTJ5Um5Fc0U1WDY1SURGNUd0U0poT2ZpUjRGZ1BSdWFZT2psak5RR3hUc3had0hWZXpWcXFUNHpUNVFXTkY2TFlCa1FzZUY4bVlMaVE1b1FwaDUxR0lwYVdzNmRtR0lDUjVmV0hSblhPNFZ2UmdEdzBab3RmY3BEZGgxUkhKdDZtTGpHT1k4S0hmbXB1bXNNSWNuQlBtMVdRTmFEeFJoU3hHRlR2R1NMNkJ1VzFJNWZ5Zko3VHNJMS9LbjdleUV2Tmp5QmI5cGNhUGF4Sm5lcStBK1JZOVh5ZTB2RnRXSWViaklSYWRzbDU0dmNuSCt5RWh5RGdmYW9NZStYZ0d6cmNlSmVmK1dzbkJpV1g4M2JaUFJ4NmF1TnM0MlF4eVF2NCtwUGNLbExYc21QTnIzbzBWcEJZR0FQVERWRHgzYXpXRzI4Ry9CZGs3SWl6MzVhemI2WVNTcWRwR3Z0TUxLQ3Q4QjlSNGZEbkFicFBmVmVmOGp6WlJ0MkdydkNKZW1za0NOYmRFYll0bXQ1UHVFZ3p6aVplUzFpbCtDNkJnMHk4SGR0eUJubGpDRE80QWZsbUwydVg4WnhacHlpWmNhZmdERWtRNzJWR1JNSzFEN1hTRHdISHFVMVRpNncvYWxPQnR2WUlDWVRWZ1RsaGZSMExZdVlqM2Fzd2tRanhxRXdZNHYwamRoT2cwVm1LMElzSDVIamtjUU9nbTkwUURhVTQ3MmZXSkJHaXdIVnVoQzhhOEhHQTI1SVU2UnpBaDVQaDJaN2drMENzenZWY3dHcWFyZ2R0c1VRbUl4a05Lc1Z2UmsvOW8wanY3cmplUkE5MWFVM0t2WUd2SzNZWUIycFI1Slp5VWFjWUI1OGNEYkUxeDQ5cWpXa1FMdlJTb2NWSE1DeXVYT1pzU2s5dFF5ZnZFUnJZSSs4T05QKzIwQ015S2J3MkJQMTFKTk9tTCtIdEplOXJmaklRMlV4V0Z1WmRPTHhJYW9aT2F2bGZ3cEdoSUlGeUZ2TnVia0lRbGRJOERjOThXQVdRb21vSmJpTksydWZLMVQzMnluQXdUN28rT0RBaDlyM0JvS05QVXpoRG1nSzZZV0ZyemRGTjMrdXVFaWRhMFh3cTBKRXpQTVNlUFZjL09tZ0JyaUJHZ2kzaE16bGMvSzVqZmZBOFk3ODh2WVJBZGFVNnlXeFV1eGRkNm1DZFVkMkQrcXZIREVDK2haMHg2SWZrMEFYREpUeFBnSlpyNVhnRnFqUjJsQ2xMSW4zUk8ySXZmSTVwOURSdm15L3d1ZjliSGFOT3lZRXF6cVQ5NnllaTMxa21IaGxualAyV0YrdFBlalphT1o4R000aVBXOFo3OHFaaDRINFZTRHdiaDNjVE45SW9ZVUdYQmZFVytOMWlHYjFwdDVVN2JncmtJYXJ1aFZKd0laOEljdzBXdStPWm91NUhDMUJSSlZNczlpbVVlQUE4MTJTNFd6TkVWQnUrY3RnU2djak9aSXZScnZpL0xnRWtlSjl4WTBxWWVURXgxbkd2WWVFTjhHM0pQNklaTnhDMG1zWjBkNWtBbkppUFBPeVA3NGFnMTF3QUdUTUpRY0szZDJYYkx4MVA1bVdGQytOK1IyZzZjZDhQcElHbUZ3bHlDREFiT3JHRFNpV1ZtbUh1SlM4cTNxaFBHb3pEM3JvdnZ2TXpNWmdqUERMT1d6SFVUWnlpQkVTbk1kK3pyTjlzQmJrU2VGU1lNZkYrcVM1d002WGFyRktib0gxaGZnN2d5a2pJclRIRE55MUlSVkNZN21RTVRDRWNCWklROEs4ejBZTGlhNTFiZGdRa1AxeU40QW8xWllhNG5SaXg2ejg3V3FBN001VHdQQjBvb1RCZ1UzSHFhMGtxMnlBbytpb1EwT0RBcnlUWWNrdEIwQitiV0JBR3J1NS9FbzFHT3NDaytqRVRuS2xCRlBxTzBWT01taFVuUFBaZ3ZWQjhsNXVqeTZ5RWVRd2RYUkZkV1FFOC9vMXo0cUxzSmJZZDJJVGlRM1RkSzg5UkdpWGxpc2VJL09FRUU5RC9DTEhDTHNzblllemVtM05PZFNjRTZ2ZldxanU3Z2RlRFZUUytQSVVLaWVHUmE0a3NjOGRKTlpDRGVET25MS1MrZGRFaXJySHU5bERGUWFlbFpoT25jWWFWSnFkd2dpUXRhMjU3SXFrbzU3bm9zbUxjNC8zUUFrSis4cnEwSjMwS0FTWENLN2VHSFBJUGVsMVRGVmQ4cVhWVWVPVHNnTWNoeDhYOVc4SW9RNGtXZC9jTTBNTFpNSEkvd3lRWVljMGlvTmJIdVJBWXlxZlRKSVlPeGI4TjdsNTFKUXFpL29ESWNXQnN3ZFMzaWVJaExWcU8vT0JmYUIvd1E4dmVoemVtMkQrek40OWR3V1BnQStIVGVjaUIydTBMbng4S2FkYWlHU3VIOTlmU0FtdkswSUR5VUp6bDB0UHZPMXlHemYrUG1ianNWWk93ck1kQjZpSkJkWGVXZlo5SEJDYVE2dlF0WnFhUFErb2F0YWhFbXZUdHBNZlJCVWhYaSt0RnZmLzdNVk9hODFobjM0S1hSZzQ3NXRNZkd3OWlsWjM2eDQxQ2orSEg5Y2RzaFUwS2ZOMjVzMzkyR2I0QUlUTW8wc1JXOTFyeTJDVnkvYTM1eUlxL0RVSDdxYzBJMmIva2Z2bC9XampYa04rRUFBQUFBU1VWT1JLNUNZSUk9Igp9Cg=="/>
    </extobj>
    <extobj name="334E55B0-647D-440b-865C-3EC943EB4CBC-6">
      <extobjdata type="334E55B0-647D-440b-865C-3EC943EB4CBC" data="ewogICAiSW1nU2V0dGluZ0pzb24iIDogIntcImRwaVwiOlwiNjAwXCIsXCJmb3JtYXRcIjpcIlBOR1wiLFwidHJhbnNwYXJlbnRcIjp0cnVlLFwiYXV0b1wiOnRydWV9IiwKICAgIkxhdGV4IiA6ICJYRnNnSUZ4N1VGNTdLR2twZlZ4OVgzdHBQVEY5WGpSY1hRPT0iLAogICAiTGF0ZXhJbWdCYXNlNjQiIDogImlWQk9SdzBLR2dvQUFBQU5TVWhFVWdBQUFVVUFBQUJrQkFNQUFBRGozVDlKQUFBQU1GQk1WRVgvLy84QUFBQUFBQUFBQUFBQUFBQUFBQUFBQUFBQUFBQUFBQUFBQUFBQUFBQUFBQUFBQUFBQUFBQUFBQUFBQUFBdjNhQjdBQUFBRDNSU1RsTUFJbFNKdTkzdk1oQjJ6WmxFcTJZK0MrUldBQUFBQ1hCSVdYTUFBQTdFQUFBT3hBR1ZLdzRiQUFBSnhFbEVRVlI0QWMxYVMyd2tSUkt0OXJmYVk3c0hKSDZYdFZkQ0N4ZlVGdUtDT05nZ2hFWUMxSU8wUmd0YXFBR0J4VWVpTGZFNUlkeHptTkZjR1B1QUdJbUxmV0FreEI1c09Dd1NpTzFHSzFhN0I3Q1BLeEJxU3h4QVhIcjR1SUVCRTBSVVZWWkcvcXFyeTlYVDFLRXJNakl5OG5Wa1pHUmtWbnJlRVI3L0NHMnZWTlAvN0drOVhUeXVNWVplbk8zcWtIWi9IVG9vRFVEek1ZM2hUY09HemhwdWVjWXdvK2Z0ZnA4ZDAwdFBaWmZOSzluOFViYWMzRDRSRm1aaFh6TFRLYi9PMnFlTDVxNHRjemh6Y0JncGFtYjJ5REhJTEpvYlkvVUgxclFKY1drY1ZoazdqZXdNSHFOZjUrNVVnOThpUEpOd01nMllyQ3ZCNERITzhLSDJkbUVuN3I3NXM4U1JSazFkQVl6VkE0Nmc5R2RSV29mamdreDlMd2FEdDJQOU96dUVVVml5VjZqY3lXNTE0QmhuWFg3blE2YVFjdmJIM1lGakhIZXVLRzArMzFYanNWSjdZZkFZcTlCZ1BYSnlONHREamx6R2FUYm8rTGp0dE5aRU1zVTVjbzJlK3pZbnhxdHZlN0NiTVFMN0loNXFmV1B4R0p4S21GUGRoLzlsMWJpOW53dWovd1lBSEdRTEhGNFp2azJBYU1RSUc4T1pBS0Q3bmlhQXhUS3VuSG5HZWhQZzJZOU1kWGJPRkovVzAvYzhzeUhGZlBoRkZyeFh0Z0h1Wk9XSVhNTTFLZ2ZHRndFZU4zUTVHUlhtZEg3dDhqYTMvM2FYTjV1c0FTeHdCdEZCS3cvR0VSQ1ppNjdQV3Q1bG9lZk1vVGNGVzFLc3FVNTUxTXdOUzNMSEtNdnMzNDVyd0N3VDkzY1BPaWg3bnZ6SHpYR0Y1MjFDSzZGckN6aFAyS3JENjBobzExQmRQUm15KzQwOWRiaWNkQm9UUHNNWGs0OEttWm9NZ3JPNGNJOEJ5NytyMnRpV1FWdDYvRHJOekw3dGlIck1mL1hsaDNmWENkeTlIOUR6R2RIUHhTQURFR2k5Y1p6aEUzdzQ1MkF2cVF3Si9mK1BoWGxjM3hneFV5TDdHODh4eENYeXhOSTNXRGdSaVlETWVqcExuamZIdzJXRk95ZUpMNExxb1p2WUlvY2RLNGJQa0JvTVpBaHJJeUx4OXk4WVFCdFU4aG5HWUo1UXNIQlpZVUdjaEwwMVlON3JlYVZ1ZzdoOTIzSGRFaUJJMFF4aUpPZUpuaElPOTkrSW5KVGU2MU9rcWZPRXJBS1hJbkh4aThyM0JZM3Y4Y2lyOG1DVTVtTDZKbkNkWU1WcUhFY214ZllGcmZLUWg5dHFtSmRTRS9DVExCQ0ZHTG55NWs1WVhSakdPVFZzb3R1R2U2cHBOWmlpdFJtcThYU00wN0VyRjRheEEzdzJoTzY1aDNCR1ZJenJTbkdLT3lkaFYrMTROczZCQzhQWUJxVkRYRE5DWjlQczJGRUNWdzg3dHVOeEx3eGpIWlJKT29rWXllT25wVCtTb2JZVm9RbkxuSkgrT0N2V2lxSXc0aWFZejFpYUhPSFlzem1ERUZGcWdhREdUenJHTVZRaEgyZW1MSlN4dCtveVNjVXNhcE1tSUQ4RStCbHJmUmw3c0RUSzQ1UG5HZkZSVVY0NFJncVBxd25pS0tRVFJvL0ZjRm9KRlhOVTlDVkx3ZWlmaTU4YWZJY1VVOTZMVk5SSVlReVBQS3FFSVQzTWNOaDZUU3NHOGtZZUVNMk05ZHF1dksxTU5ORTQ1VzFYZyt1d2FpTENISzU2TmI0Q3QybktVR29SUFR5M0REbDI1VVZoN0VUdUozb256TkZBTGpJWHdCeHVCeGZsazBLcW82ek95QjBzeHJhVytpSG1hQTV4VytGRVFwOXQ3d3VNV2g0K2FJeEJGTEpGN3hnSVkvOWNaem5pS0MzcFlXb1J5UVY4aFNlVzNZNjFZdnlSTXZHbHFPUHdsOEpsbEhEemZXR1pBbEdVdDRaU1BOOE5HWGFNZ2JMS3NsNWNwRjBOaGNNTjFvUXkzc2p0eWl4dkNBUDY1cGFRbXpic1kxRis3dlFubUZGZHVMNGhXbVY0VzlSZ0s4TFVZcTFSS3M0bVM5d0l0YTUzN0tBaDVQZzVSY1N6S0srakpucllOa2kwZDc0dGFsQjJITFh3SmsyWkJmSHpualB3SnJ5VnlKbm5QUmJsOWU2VHkyOHZyOVNQamhHVml3eUFJTkRRNzhkWU9qeEF2clp5Vjh6RzF4cEwzQ091QmFNVXowN1oxVlRWd2RnRnVZMmVVQnlWZDlSVUZrYXFzU3ZuYlRMUmMrcmtpTnZnMkZJbUZqK1lPblJib2xEV0YyVlI0Zk1tRWJNZ2pHdHlGRVZuK0E1NGVKekcwbzZzZEoySGwyRkxDa1ZVUmMzZDlPcXM1YW82Z2FObUZCNjNoSWJ6Q1BIdm9vQnY5YnVDckpoZ3EyVE14VlYrVHdya3BwcnFCSTcwMEJ4NTV5cDZydnYwZmFUdjQrckhrdW5EdWJqVjFnK2d3ZzN3S1ZVb1R3a3RacW9Pd3lOQ2k1K0RkeFROZm5KK29iQkxGai9GLzhyY1doSHZvNEM1ckxZbnBzWVVIdU9uKythN0RVMWY1MUJqaE1VeGM2aHB2eU9QWG15Tk12RVdnVy9pUlJPY2owb0lGL3pvUFdvZDdFVjJ5SmZJWDF1QVErS2FGeDVsSlVvakFpZVNFZXVZU052eXNjaCtFUUMzazFhak0yVzlTSXdxQjZzV29hYVc0V29pWTVaN0FHdjJ4ZTBhZVNxb0tjbFdMUDI3RHQwTm0yeWdaYmk2VE51NFR6SEpJeWdYM3dSNCtyK2MwUmROUnppSDg3WW1GQjR2MlNvRXIyd1k4cVZ3MHlqcStmc1dWUGJFY2M3cGc1NEpNSEg0MnRhQXd1T1NyU0xoVmZjU01pSXV0alJHVXJ3QnU3Rk4rVVFnbmZoVERlRC9GaEhLSHEwK2tNajZqWVNNQ0wyY1ZMK0EwKzhyWjIwaTVpWktDSExlcktid3VHcXk4M0R3Ny83U3lOTlF0c0VqRTB2c1NRK1BzblZ2eWpjQ2g3aHJrOTdXMzI1SkFZeUU4N0lVVThoTUM0K0d2SnVCSS9LVVdqdVhLV0IrekgwTng4SmNDNXZwNFZIdE5MWFVCajBDTkxQOC9SdVYrZURYTGY4cjZCRWVVMkh4U3R6eTZxRTl1V3ZENVJUNjlLZi8xT1lzMmt5UndFTFA4S2czY0pZdG95VHYyamhhWVpZRGp5aDI5TkQzV3BwMDcvQ29OWEFXMFIyM3RFcDUxMGFyRU1XWmxVY3U0RExQWTkrY09XbDZoMGVocjllN29td3lla25MZWczanVybWZLUzQ4b3ZJRjJYTjJ5c1RJelVwNlVMUGhvOW4xYzBuVXBDdm4xVTY2TjhacVllRnhjQmdYQ3d1UGc4TVlGQlVlYzU5VDlCenI0c0xqNEREU2wrdVRUbmZ1cTBJZmEvV3VqVnRWVHp2aWxORVRBYmUyOUJvTm8zN1h4dGs0RmVQNU83Nm9JVVNBK3orL3ZlRlVrYmxDdzZqZnRYSHFTY1hZREFGR1AvdE9GWmtyTkl6NlhSdW5ubFNNbTdDQ3g2eHZYOFNEVm5tRzdGVFZzMExGeU8vYXZNNk1JY2p1dkZDWWlsRUlGZlJXTWZLN05vRUF4dDlMb3R2aFllUjNiYjVaTnArL3RvYVBNWmpYN3RvSVNNWjdhSFkwNzlvWTJBUmphQmpOdXpZQ2t2RWVHa1pDZ2hzQkE1Q0ZNVlNNNmwwYkM3cUlOVlNNNmwyYlB5Wkc5YTVOVm95Vm5PbThVeit2VUdPNGNkZUdpeXEwTnRhSU1kZTJTTkhwS3F4cEd6cnRybzJyR2Q0T1ZQWkJ1QW5jYzhvZXRhS2piZDdsWFpzYnpXVm0yYm5PWURTNGRGUW96dlp0NEI5cCtWMmJnSy9UZ2w0U2lqUTdZdEZ5dWllRWovYkdYWWY2VmFFTnArSzdOdGE4WjE5MHAySDBhdEJ0aUxxQzN6aEd5ZDBmVW8yWWQvaGRHMmQzT3NZejhTMVdaNFA4Rll2YU9RMGVKSzN5dXpaT3pUcEdINDlhanp1bGoxS0JabFRkU0w5cjQxU090d1EzbE1wWDBXdnc3eFgrbksvckg2ajB1emJPTG5GcnVxZFdmb3pmUUc0dDJwUlh2NGFYQjFSallOakRJK3pOTGJWM28zVHU5TXZvSkljM1hYK09WejBmNE94dmNjNlJhVHA3TXo5UXFYZHQ3SjNRYmRENFVmNmkvNzhQN3kvV2tLTjNmLzZWaVVHOWEyUFdFMmNhdWl2TEQ5T3VUL05KdTNqeFhPV3VUVy8xdndQOVNtS2hOVHRVUndBQUFBQkpSVTVFcmtKZ2dnPT0iCn0K"/>
    </extobj>
    <extobj name="334E55B0-647D-440b-865C-3EC943EB4CBC-7">
      <extobjdata type="334E55B0-647D-440b-865C-3EC943EB4CBC" data="ewogICAiSW1nU2V0dGluZ0pzb24iIDogIntcImRwaVwiOlwiNjAwXCIsXCJmb3JtYXRcIjpcIlBOR1wiLFwidHJhbnNwYXJlbnRcIjp0cnVlLFwiYXV0b1wiOnRydWV9IiwKICAgIkxhdGV4IiA6ICJYRnRjWW05c1pDQllYMkZlZXlnMEtYMDlYR0p2YkdRZ1dGOWtYbnNvTkNsOUlGeGQiLAogICAiTGF0ZXhJbWdCYXNlNjQiIDogImlWQk9SdzBLR2dvQUFBQU5TVWhFVWdBQUFhVUFBQUJ4QkFNQUFBQ0hKS0VRQUFBQU1GQk1WRVgvLy84QUFBQUFBQUFBQUFBQUFBQUFBQUFBQUFBQUFBQUFBQUFBQUFBQUFBQUFBQUFBQUFBQUFBQUFBQUFBQUFBdjNhQjdBQUFBRDNSU1RsTUE3OTNOdTNhSkltWVFSREtyVkprMnl0ZWVBQUFBQ1hCSVdYTUFBQTdFQUFBT3hBR1ZLdzRiQUFBSjYwbEVRVlI0QWRWYnpXOWJ4UmFmSkcxYUo0NkxrUkFDM3BQVElvSGVZK0hTc0hjRWYwQzZZdXY4QjBrRlFnSUoyWHNXVHRIcklpdG44elpzbkFVU2lJMkRZSVdFM0MycjlEOElTYUd2Zk00NzgzWHZPWFBIYzJmc1NXeGZxZkY4bkRubmQrN01tWFBtekMxamkvZ2NMQ0pvUCthMWY3ajZWOTUwdFM1S1crOWxGOUkxZnVScVhveTIydm0rRStqZ1YyZnpRalNPNkRTdDE3VjVyZkhkaGNEdkFGbmp4NlQxWVZidlBTY2RDMVJwVzhoM01qdXFaYVVGVWtkQTNlRGJCUEZObm12Uy9JTjBMVXpsNFRuMVRoMmswL0FpWGczS0xYNThpaEVqYSttMWtFNDFmajlXeER6NHVnMitTV0N2WGlDZEt2eC9wRE9nTWcrK2Jvay9Ka2lILzBRNnNiMWZTR2Q1WlM1OFhZK2FUS1h4RGRhcG4rM3I1ZXBJaXJud2RVMGFMRlNmcldHZHF0YW1XS2JaWFBpNkRmNGJ3WGw2bCtpMEZtbFFjK0hyVnVoRTNPRDdSQ2ZXK0p1b1hGS1pEMS9YNTEyTWMrVTVvenFkbmVQdXNuSnFYMWNtejkzZjV2dTRvMzFpNlhTYUJ4V1lia3c1c2E4Ykk2V3N1VVcydlhXSUtlZzg5Zm1UTWhaNWYycGZsM09PS25GaUw4dS9NMHVuRmY1Q09ML0V2aTVjTUtGYzQyUXJQOXUxZGFwWit5SVpiVmNTK3pxYmZXRDlPb2VaeVo0TnNSRHAycU1FR2FXN2tOYlh1V1dVdDE0ai91ZWhpTzZvVGh2OFdUa1hUWkhZMXdYTHRRaVgrYytvWmFjTEZhclREZjRuSXZBWDAvbzZ2eXhQN3kwY2xWK1hBU3ZWaWZHbm51RzBLNjJ2bzd3amFuMnNVK2NWTWRMV0tkenBwdlYxRVZwUTBpRy9temMwajBUWjFvbm5CQ1dscEw2dVJKYW5lNGpDdlpweVZaWk9EWDdnR1UrNmt2bzZ3am1xTXVBbkdmMWdVeFl0blpyQk9xWDFkUm1zNk1KcHJsT2xjZXpTcVNVQ3drYjl6dGJXMWp2d2IrdE9YZVlvVnM5ZmZGMVV0N2J1MWZYNW5ycXlhWDJkVTVVZ0hHaWVxanFpY00xVGcrUG5Qc2hiUlExYXA2Uyt6cWtTQzhJeHlPMnBkMWZ4c1hScWlEMGlpRmRTWHplRlRtaVAyRUZ2bnVlcVNwMXUxK3QxM1EwbGE1N3FMeXNBU1gyZFc2Y2dIUDE4THgrakV6ZitxU2VWeWhPY2xmL0NpR2VmZlp4SlQrcnJNcTZGUWlrTzlHNFA5Zk1mem44NlBEd3d2TGc1WUZYVlJPa1ZLcnFCKzdFaGc5K2t2Zzd4dFlxbE9LZ055TkV3NWlobms4ZDdsWVpVS2c5cGIzQk9VcmhvSGJPcGZWMk93QzZWNHJoV1BCNVJuWkRUR2FxSnlxWm1tZWVPUUFoR2V5aWIxdGZaaXVCNkdZNVZYcmk1b0RyZHpBOVlldnQreGZBZlpjdFN0UVQ2T2pOODR0OHlIR2dhakF5cUV6N250dVJFbWJNSDNPbG94NlJIb25ueStUb2paL0xmRWh5VjR2SG9HckduWlpTUGVDaDFNc216SVRlbFRLZHRnOVBuNnd6TjVMOGxPQmlOcFlVY01KTnVMdThXeWh0dEtKMzA3RFR0MTRIMkNOamwwYk50MkVsZlp5cVQvNWJnWUcwYW9sWU9QeGx4L3RKWGgwYmlBRytDWnhLbzJ0eGhpVzRhSXZVYjRldm93T2lhSHdmcjRFbGhiTW04M2wwdGlPUmhZUXJGODBUMDlUak5kaklXNGVzMDgwbC8vRGlZbFVOWTR2VTdyOSs3WGMrK0ltaW9RNVdTdnE1MEVxa21LUDVsUVlyd2RkYkkyS29mQjd0WmRGQll3anJkMjlwU0tSRWZ3YXQ2Z2dtaEhPUHJyS0d4VlM4T0NMbEowdEptWHN1RFdkRUZlNko0dGhrYkZYTXZNYjdPbGhOWjkrSmdyRzNpT1NmYlB0NGlHTk54eWE4d3ZYUUN4ZUFvWCtlVUZ0em94U0YyaGNjZVZtMHJFelpRRTNVODVNVmhVYjdPSXpPa3k0ZERmUEt4NldIUytJTjIxcFJPLzJxNjByTXh2bzZ5amE1NWNUQzJRNEpyeW4yMXNCRTBsVkk4UDNmbEk2SjhYVDVzb3BJUEIyUDkvSmhYNE40cEdGdEg2K1FhRk9YckNyTGlHbnc0R0pqN3lWaDJPOWJTRTlUcUVUN0tmcUo4blQwNHN1N0RBYXoyeGk2KzFlSkdBSnU0ZkhZZEdPSjhuWU5CVEpNSEI3Q3BraE00NXV2NjBGSUh4ZmN4blNsSCtUb3phTUpmSHc1Z3VhTVRQemIzOVN4Q1FqMDZMaWtzU2tFUzVlc1F6MG1LUGh6QXJ6cm1lOWdoanZVeXVYdHk3UlUyRDlFZjUrczB4OG8zWDR4NzlqT2hqb0lIaDZCdU95ZHF2ZUZjWUN2S29FNGNZdUo4bldhZ0Y1SGlTdjk2d3pZUERzRjV3NXpIQ2M2VmY1T3FxVUM2U0R4MlZDNjc0M3lkNGpoUS9GeC92UitsK1hBSXp0a1JVSWxSZnl1NGdzcG5TcnhyWWNUNU9zV3oybkNwSTl2Y0w5VkE4ZUF3SktHLzJqaGRnVVNrcnd1VjZLYno0WENQR045cTFuK2V2RVMwY2I0T0RZd3ZlbkZFc3RzeFMrWElNVERPMXprWWhEZDVjWVN6RVpTUU1YeERhWlVsTHpHREtGK0hCOGFXUzNCRXNSdEE0bCs5SXVkbUdlZnJvaVJUNGhJY2xOaGZneFBtYzZhWGN0ZEZHdVhyWEF6QzJrcHhoTEdSVk9EcFRzVG5CdUtocVdYTkpNclhSUWkyU0V0eFdQUys2aDRYVWRHWjFNa1pIOFg1T3A4b2IxODVEdTl3M0FrekpLSlhuRFRFM1ZkV1RvbmpBZWRkQUs3akV0ZkI4R3JVU29tanBSUC9QYm40WEFmNHE5RXBJUTVJMTJ4SzBIQURJSjd0cTlHZ0lDVU14OWZ2ZjMvdnJjSll1K0hVM0VyRFZpb2U3MkhBSGp5dVBzSDU2VFFFaHpRUTU5a1ZJd0VxazdzQWx5ZWVZOXc5V2RuRWJZb2grVHZ1bFlYaHFMemI0T1NUU3ljKzJPNU9kSWUrVk4xMDBrVTE2cmREbE5HVmNlZW5VQnlWQU92QXQ5SXRLZGQ1dW85U2lVMXdmZ3JGQVRvNWorb0lJT1RVOHVYWlVlL3lNZXEvcW1Jd0RyZ2tQU29CQldwME14SjlxZnBiMW5CMWhXQWNZQ0JscU9pdDlFaE9sSFh2VWNZaVNYOHdqcFhpSlprRndMcVYxdkhScmtWMStkVndITGRjdHk4RUlNUU9PSytpOHdHNWhSSGlTNnlFNHhqa0grRzQ4WUFPeGprcGdyWmNmRmNlSDBYZzJQTzdwOHFuZTV6Lytka0IwdGVWTlB6bzNZc2ZFRW42WWlBT0piamxURzZwdmdkMU9TWGl6N25lOEI5a1gxNmVRK2sxRGY1TC92UTdmckwrM2lYdDhNRTROQnp1U3ZqcnZrNm1Va1kxUkUyWjIxcmxmKyt6RDMvcCs2ZGNNNTNnSnhTSFptMTkyVXNGQnZLcXRPUjlWYXM1SnpxQmU4SzJZdXRVZjFGOFlMNTE3M1pqVjNVTnoxV0xhbFNiMytkcW00RTNjSmVPVDFYcjhDQWNJRTdhOVlyTU0wd252S21XTC9pUEo5TXhtbnEwc3V0YmZPcHd0S3BmQzRSamw3UkhoT3FxN1hyZ3Zud0o1U0xvZWpyQ3ZVNTljd3lMTkxTNVhVOGJqVUpncjh5b21uMlNuZ1ppTkpmY3JqZWp4OUlCc011b0piZGtmNEJKNlM2L2xzNnUreWF3NzFneDFPVXJRU1VrdE9zZTEwZnRuanZwVEFWZllnM1o5Y0dVWW5iTTlJelFwODVUOHB4a09MSnJkL0k3Z21sMko5RElFakVSbzlPUkpyUnJPQUw4TElGQm9xcWJEbUU4cDRSMkRRR2oyc3JCNWU3SEkwazNJcUZkZ3lxN0VsaHR4dTRwb1YyRFRsMnAwN0xZLzFZM1pYa1dmeExhTmVUR0hrc1YraUtMdnFSc2F3WTZwYlJyNEhVa1ZaRHVZYWhzYXdZNkpiVnJNMDhOc2YrMTc4OUFIU2t5cVYyZnFkdzBmTTcrQW1PdGd4bnExSld5bDBYWU9hVmRkOVFOMjBoY3U2MER1eGs5eUs0aGRUZWxYYXYvR3Y3QjB3SE0wN1haM2ZTbXRldlIrVEY3eEUrcWtKWFkyNTdSTElIWXBIWjluVjk4eDE4VkgwKzg5M1JtNWlURXkvMHBrVjAvZXZ2aVIzaFJhOTllN001dW10aWMySFhTTnpBbmRwMVVKelluZHAxVXFUbXg2NlE2c1JDNy9qOUZtM0JRc1lod3dRQUFBQUJKUlU1RXJrSmdnZz09Igp9Cg=="/>
    </extobj>
    <extobj name="334E55B0-647D-440b-865C-3EC943EB4CBC-8">
      <extobjdata type="334E55B0-647D-440b-865C-3EC943EB4CBC" data="ewogICAiSW1nU2V0dGluZ0pzb24iIDogIntcImRwaVwiOlwiNjAwXCIsXCJmb3JtYXRcIjpcIlBOR1wiLFwidHJhbnNwYXJlbnRcIjp0cnVlLFwiYXV0b1wiOnRydWV9IiwKICAgIkxhdGV4IiA6ICJYRnNnUjFRZ1hGMD0iLAogICAiTGF0ZXhJbWdCYXNlNjQiIDogImlWQk9SdzBLR2dvQUFBQU5TVWhFVWdBQUFIZ0FBQUE4QkFNQUFBQmZnMk9iQUFBQU1GQk1WRVgvLy84QUFBQUFBQUFBQUFBQUFBQUFBQUFBQUFBQUFBQUFBQUFBQUFBQUFBQUFBQUFBQUFBQUFBQUFBQUFBQUFBdjNhQjdBQUFBRDNSU1RsTUFNbFNKdTkzdnpYYXJacGxFRUNKSlEvU1BBQUFBQ1hCSVdYTUFBQTdFQUFBT3hBR1ZLdzRiQUFBRVVFbEVRVlJJRFpWV1AyeVRSeFEvSjQ1REhPeFlxSzBxZGJCQlhTdUs2RkRCZ0ljaVVURTRTMWpqRG9VQm9kQ2xuYW9FTVpCT3psQWhJYXJhNmxRWTZraUFCSlBUcWFNenRWTWFNMVV3NFBBbkRwUzJyNy8zN28vdnV6c1EzUERkdTkvNy9lNjc5OTdkZlo5UzJYYmdrek4wN2xSRmc1TVhzODdYanlhdWtyVGRqdkI2ODl6dFgzMUYweVJoNHZFQks4OWQvMzZSUmpVTUoybWRQWDA5WWZ4OHdsN2Jmb1AvL0VjWWxUNmtsK2k2VkdOWE81WnA1REY3VFhzSDBBL0dmcGZXMUFUUkpnOEI3OTQ5K0docmErdDltTTkrZmJUMTUvMEQzOEg4MTVEUnpXTDRveHUyWDJDNXV6ekVIQzhIR3MrQnNxTk5wbHNUYVZraStzbzQwTTNTSlloNFBFTjdBKzdSaWhDdmFWT3BFM1RSbXJEcHVSdkFXQjRSU1VibTZGdUx6MEJjczRQQ2VKNC9FRmpGNHR3UFFaU2dEbzgyTFY0QTVnWXp0R0x3TWhidFhpQVlwMkNlcmNhNElwaFEwaUNFZlc0Ujd5R05BcmxIR2VKMUhsSGRZVjJUQmdHS05OQ08vV0RXdGVtZXl6cStDYW80cUczU0lFQ1JERjRsMm5NVVk3UjBmSGx2UlloTjBpQ01TUk1CUjN3aEZGZDFmTnYvT0FkSElta1FaTmJNK2p2UURjY3h4cHd1YzNkTTV6SkxHb1NSZjZxSnkwVEc4bVlvNkRJM1ZoeVdLYk9hL2xzY2s1bmxXTzZVeEZleU9RV2NLYk1xNkhqNkVJOVRhc1Y1aWEvb0pYSklOTEplcGVaMDdwQ3VGMlBRV25tSkw2OFhKMkRYTDdNYU5obmt2ZlNmZURPUHZPeWdRbk1NdG9tOHFZWnI3TUZxdkNRNjdyUnM0OUttQXhSVzZMMmtMSjRHeEI3RmtxZkcyMWhEWE9hbTlacWVUM2dpWkZVSXE1YzV6VWFjaDlpL2plemN1WnExVE05bDdnUVloendmWU1raGwza1FlRTRrSmd3b2VvaTNlR1hXR0hLWXlsZXM3OGE1NGFQczdhSlk0NUIycHN3Qzg4WU84K3I0R1FOTDlNb3NyaW1JVThuTzZIaVFLdk0yeERzUk13R2t5dHlIK0kwcWxTcHpDK0sxeElzaUtGWG1Ic1FyRVRNQkRCTmxia0M4a2VCR1VEY3VzMXFHZU5OakZvOSt1bnJ6cDBPSGJxNWVQdUxCOHBuMlRyTjJMUWFycVdJeTA3d2JHOXlsdU14cTBmLytnSU1QajIyWkY2WEtyQkJ6c0R0TDkyK3cvSWdmVFBCdHR2RzBvMDhjUE5ES2g5MlMwUE5OMS9IR1l2WVM0aEtJcVcwOENNV3RJR2IyODBsckJzVHRJTEhpN2lkQVBtbnJnZmh3b3N4cURzU0FwNmFCMVFLd0Y1OW1wZmorR3dSRW5qQ2JhOFVsRGRPZzFENFFPNEc0R3VlQmM5Z01hUHFNMXdPMEZWY0t2M0twdzllT0w0T0cvKytoSjA2V1dUNVZtWDJJLzFhOFpmenZvY1Y4V3cyQ0JXS0lPWVByT1BXeDM0NVlNbE5waWVqanpKejhpL0pHWllhcVNxVC9FT3dNQ0RrcWN6dFZaZ2o0V3F4WUlYcGVkVlJtTEM5OVFmZUl2dkRFdldkZDd4ZFRPN2hTWVE2MWgvZkppbFAvUmZYcDhFQ1dXNkE4RHplZGx2UnhJZFNNK2dHKzlEa3ZDYm1majEvN0RJdEcyLzM4K3ExajdpWFdLRGRRaUVzOHlsMmgwWVpTdlIzclVseGd2dzJjeHhvNXFHbnY5TDJUbUw0RE1GKzNIaHljMGRtRmhXL1FGaGJPTElWWGx0QnlkOHpzNXl0TzloYkd3OXRmMDVlbmYza0xoVkwvQTE3MTdEV1Fxa21ZQUFBQUFFbEZUa1N1UW1DQyIKfQo="/>
    </extobj>
  </extobjs>
</s:customData>
</file>

<file path=customXml/itemProps6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1274</Words>
  <Application>WPS 演示</Application>
  <PresentationFormat>宽屏</PresentationFormat>
  <Paragraphs>43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思源黑体</vt:lpstr>
      <vt:lpstr>Times New Roman</vt:lpstr>
      <vt:lpstr>FZQingKeBenYueSongS-R-GB</vt:lpstr>
      <vt:lpstr>微软雅黑</vt:lpstr>
      <vt:lpstr>黑体</vt:lpstr>
      <vt:lpstr>Arial Unicode MS</vt:lpstr>
      <vt:lpstr>等线 Light</vt:lpstr>
      <vt:lpstr>等线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Administrater</dc:creator>
  <cp:lastModifiedBy>残梦中的C和弦</cp:lastModifiedBy>
  <cp:revision>17</cp:revision>
  <dcterms:created xsi:type="dcterms:W3CDTF">2019-09-29T09:08:00Z</dcterms:created>
  <dcterms:modified xsi:type="dcterms:W3CDTF">2021-04-06T05:41:51Z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5CA6304AA3494294813188CA6812C255</vt:lpwstr>
  </property>
</Properties>
</file>