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embedTrueTypeFonts="1" saveSubsetFonts="1" autoCompressPictures="0">
  <p:sldMasterIdLst>
    <p:sldMasterId id="2147483648" r:id="rId1"/>
  </p:sldMasterIdLst>
  <p:notesMasterIdLst>
    <p:notesMasterId r:id="rId12"/>
  </p:notesMasterIdLst>
  <p:handoutMasterIdLst>
    <p:handoutMasterId r:id="rId13"/>
  </p:handoutMasterIdLst>
  <p:sldIdLst>
    <p:sldId id="268" r:id="rId3"/>
    <p:sldId id="269" r:id="rId4"/>
    <p:sldId id="317" r:id="rId5"/>
    <p:sldId id="318" r:id="rId6"/>
    <p:sldId id="320" r:id="rId7"/>
    <p:sldId id="271" r:id="rId8"/>
    <p:sldId id="310" r:id="rId9"/>
    <p:sldId id="312" r:id="rId10"/>
    <p:sldId id="321" r:id="rId11"/>
  </p:sldIdLst>
  <p:sldSz cx="24384000" cy="13716000"/>
  <p:notesSz cx="6858000" cy="9144000"/>
  <p:embeddedFontLst>
    <p:embeddedFont>
      <p:font typeface="站酷快乐体" panose="02010600030101010101" charset="-128"/>
      <p:regular r:id="rId19"/>
    </p:embeddedFont>
  </p:embeddedFontLst>
  <p:custDataLst>
    <p:tags r:id="rId20"/>
  </p:custDataLst>
  <p:defaultTextStyle>
    <a:defPPr>
      <a:defRPr lang="x-none"/>
    </a:defPPr>
    <a:lvl1pPr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1pPr>
    <a:lvl2pPr marL="457200" indent="-2286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2pPr>
    <a:lvl3pPr marL="914400" indent="-4572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3pPr>
    <a:lvl4pPr marL="1371600" indent="-6858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4pPr>
    <a:lvl5pPr marL="1828800" indent="-9144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5pPr>
    <a:lvl6pPr marL="2286000" algn="l" defTabSz="914400" rtl="0" eaLnBrk="1" latinLnBrk="0" hangingPunct="1">
      <a:defRPr sz="2000" kern="1200">
        <a:solidFill>
          <a:srgbClr val="74808C"/>
        </a:solidFill>
        <a:latin typeface="Poppins" charset="0"/>
        <a:ea typeface="Poppins" charset="0"/>
        <a:cs typeface="Poppins" charset="0"/>
        <a:sym typeface="Poppins" charset="0"/>
      </a:defRPr>
    </a:lvl6pPr>
    <a:lvl7pPr marL="2743200" algn="l" defTabSz="914400" rtl="0" eaLnBrk="1" latinLnBrk="0" hangingPunct="1">
      <a:defRPr sz="2000" kern="1200">
        <a:solidFill>
          <a:srgbClr val="74808C"/>
        </a:solidFill>
        <a:latin typeface="Poppins" charset="0"/>
        <a:ea typeface="Poppins" charset="0"/>
        <a:cs typeface="Poppins" charset="0"/>
        <a:sym typeface="Poppins" charset="0"/>
      </a:defRPr>
    </a:lvl7pPr>
    <a:lvl8pPr marL="3200400" algn="l" defTabSz="914400" rtl="0" eaLnBrk="1" latinLnBrk="0" hangingPunct="1">
      <a:defRPr sz="2000" kern="1200">
        <a:solidFill>
          <a:srgbClr val="74808C"/>
        </a:solidFill>
        <a:latin typeface="Poppins" charset="0"/>
        <a:ea typeface="Poppins" charset="0"/>
        <a:cs typeface="Poppins" charset="0"/>
        <a:sym typeface="Poppins" charset="0"/>
      </a:defRPr>
    </a:lvl8pPr>
    <a:lvl9pPr marL="3657600" algn="l" defTabSz="914400" rtl="0" eaLnBrk="1" latinLnBrk="0" hangingPunct="1">
      <a:defRPr sz="2000" kern="1200">
        <a:solidFill>
          <a:srgbClr val="74808C"/>
        </a:solidFill>
        <a:latin typeface="Poppins" charset="0"/>
        <a:ea typeface="Poppins" charset="0"/>
        <a:cs typeface="Poppins" charset="0"/>
        <a:sym typeface="Poppi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C6693"/>
    <a:srgbClr val="886D9F"/>
    <a:srgbClr val="7A6491"/>
    <a:srgbClr val="9074A8"/>
    <a:srgbClr val="7E6795"/>
    <a:srgbClr val="866C9D"/>
    <a:srgbClr val="987BB3"/>
    <a:srgbClr val="222222"/>
    <a:srgbClr val="11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77"/>
    <p:restoredTop sz="92883"/>
  </p:normalViewPr>
  <p:slideViewPr>
    <p:cSldViewPr showGuides="1">
      <p:cViewPr varScale="1">
        <p:scale>
          <a:sx n="36" d="100"/>
          <a:sy n="36" d="100"/>
        </p:scale>
        <p:origin x="619" y="62"/>
      </p:cViewPr>
      <p:guideLst>
        <p:guide pos="859"/>
        <p:guide pos="14518"/>
        <p:guide orient="horz" pos="1296"/>
        <p:guide orient="horz" pos="1417"/>
        <p:guide orient="horz" pos="7844"/>
        <p:guide orient="horz" pos="7728"/>
      </p:guideLst>
    </p:cSldViewPr>
  </p:slideViewPr>
  <p:notesTextViewPr>
    <p:cViewPr>
      <p:scale>
        <a:sx n="1" d="1"/>
        <a:sy n="1" d="1"/>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2.xml"/><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customXml" Target="../customXml/item1.xml"/><Relationship Id="rId17" Type="http://schemas.openxmlformats.org/officeDocument/2006/relationships/customXmlProps" Target="../customXml/itemProps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lstStyle>
            <a:lvl1pPr eaLnBrk="1">
              <a:defRPr sz="1200"/>
            </a:lvl1pPr>
          </a:lstStyle>
          <a:p>
            <a:endParaRPr lang="en-US" altLang="x-none"/>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lstStyle>
            <a:lvl1pPr algn="r" eaLnBrk="1">
              <a:defRPr sz="1200"/>
            </a:lvl1pPr>
          </a:lstStyle>
          <a:p>
            <a:fld id="{42DF6680-5C3E-D44D-B5F7-CD83A7367BB1}" type="datetimeFigureOut">
              <a:rPr lang="en-US" altLang="x-none"/>
            </a:fld>
            <a:endParaRPr lang="en-US" altLang="x-none"/>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lstStyle>
            <a:lvl1pPr eaLnBrk="1">
              <a:defRPr sz="1200"/>
            </a:lvl1pPr>
          </a:lstStyle>
          <a:p>
            <a:endParaRPr lang="en-US" altLang="x-non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eaLnBrk="1">
              <a:defRPr sz="1200"/>
            </a:lvl1pPr>
          </a:lstStyle>
          <a:p>
            <a:fld id="{5AE6BB5D-973D-1449-80C8-3885C2A1F8AC}" type="slidenum">
              <a:rPr lang="en-US" altLang="x-none"/>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8" name="Rectangle 2"/>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lstStyle/>
          <a:p>
            <a:pPr lvl="0"/>
            <a:r>
              <a:rPr lang="x-none" altLang="x-none" noProof="0">
                <a:sym typeface="Helvetica Neue" charset="0"/>
              </a:rPr>
              <a:t>Click to edit Master text styles</a:t>
            </a:r>
            <a:endParaRPr lang="x-none" altLang="x-none" noProof="0">
              <a:sym typeface="Helvetica Neue" charset="0"/>
            </a:endParaRPr>
          </a:p>
          <a:p>
            <a:pPr lvl="1"/>
            <a:r>
              <a:rPr lang="x-none" altLang="x-none" noProof="0">
                <a:sym typeface="Helvetica Neue" charset="0"/>
              </a:rPr>
              <a:t>Second level</a:t>
            </a:r>
            <a:endParaRPr lang="x-none" altLang="x-none" noProof="0">
              <a:sym typeface="Helvetica Neue" charset="0"/>
            </a:endParaRPr>
          </a:p>
          <a:p>
            <a:pPr lvl="2"/>
            <a:r>
              <a:rPr lang="x-none" altLang="x-none" noProof="0">
                <a:sym typeface="Helvetica Neue" charset="0"/>
              </a:rPr>
              <a:t>Third level</a:t>
            </a:r>
            <a:endParaRPr lang="x-none" altLang="x-none" noProof="0">
              <a:sym typeface="Helvetica Neue" charset="0"/>
            </a:endParaRPr>
          </a:p>
          <a:p>
            <a:pPr lvl="3"/>
            <a:r>
              <a:rPr lang="x-none" altLang="x-none" noProof="0">
                <a:sym typeface="Helvetica Neue" charset="0"/>
              </a:rPr>
              <a:t>Fourth level</a:t>
            </a:r>
            <a:endParaRPr lang="x-none" altLang="x-none" noProof="0">
              <a:sym typeface="Helvetica Neue" charset="0"/>
            </a:endParaRPr>
          </a:p>
          <a:p>
            <a:pPr lvl="4"/>
            <a:r>
              <a:rPr lang="x-none" altLang="x-none" noProof="0">
                <a:sym typeface="Helvetica Neue" charset="0"/>
              </a:rPr>
              <a:t>Fifth level</a:t>
            </a:r>
            <a:endParaRPr lang="x-none" altLang="x-none" noProof="0">
              <a:sym typeface="Helvetica Neue" charset="0"/>
            </a:endParaRP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1pPr>
    <a:lvl2pPr indent="2286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2pPr>
    <a:lvl3pPr indent="4572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3pPr>
    <a:lvl4pPr indent="6858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4pPr>
    <a:lvl5pPr indent="9144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0900" y="2278063"/>
            <a:ext cx="19504148" cy="2178050"/>
          </a:xfrm>
        </p:spPr>
        <p:txBody>
          <a:bodyPr/>
          <a:lstStyle>
            <a:lvl1pPr>
              <a:lnSpc>
                <a:spcPct val="100000"/>
              </a:lnSpc>
              <a:defRPr b="1" i="0">
                <a:solidFill>
                  <a:srgbClr val="262D30"/>
                </a:solidFill>
                <a:latin typeface="Open Sans Semibold" charset="0"/>
                <a:ea typeface="Open Sans Semibold" charset="0"/>
                <a:cs typeface="Open Sans Semibold" charset="0"/>
              </a:defRPr>
            </a:lvl1pPr>
          </a:lstStyle>
          <a:p>
            <a:r>
              <a:rPr lang="en-US"/>
              <a:t>Click to edit Master title style</a:t>
            </a:r>
            <a:endParaRPr lang="en-US"/>
          </a:p>
        </p:txBody>
      </p:sp>
      <p:sp>
        <p:nvSpPr>
          <p:cNvPr id="3" name="Content Placeholder 2"/>
          <p:cNvSpPr>
            <a:spLocks noGrp="1"/>
          </p:cNvSpPr>
          <p:nvPr>
            <p:ph idx="1"/>
          </p:nvPr>
        </p:nvSpPr>
        <p:spPr/>
        <p:txBody>
          <a:bodyPr/>
          <a:lstStyle>
            <a:lvl1pPr algn="just">
              <a:lnSpc>
                <a:spcPct val="150000"/>
              </a:lnSpc>
              <a:defRPr sz="2200"/>
            </a:lvl1pPr>
            <a:lvl2pPr algn="just">
              <a:lnSpc>
                <a:spcPct val="150000"/>
              </a:lnSpc>
              <a:defRPr sz="2200"/>
            </a:lvl2pPr>
            <a:lvl3pPr algn="just">
              <a:lnSpc>
                <a:spcPct val="150000"/>
              </a:lnSpc>
              <a:defRPr sz="2200"/>
            </a:lvl3pPr>
            <a:lvl4pPr algn="just">
              <a:lnSpc>
                <a:spcPct val="150000"/>
              </a:lnSpc>
              <a:defRPr sz="2200"/>
            </a:lvl4pPr>
            <a:lvl5pPr algn="just">
              <a:lnSpc>
                <a:spcPct val="150000"/>
              </a:lnSpc>
              <a:defRPr sz="2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1"/>
          </p:cNvSpPr>
          <p:nvPr userDrawn="1">
            <p:ph type="sldNum" sz="quarter" idx="10"/>
          </p:nvPr>
        </p:nvSpPr>
        <p:spPr>
          <a:xfrm>
            <a:off x="22545675" y="12496800"/>
            <a:ext cx="895350" cy="482600"/>
          </a:xfrm>
        </p:spPr>
        <p:txBody>
          <a:bodyPr/>
          <a:lstStyle>
            <a:lvl1pPr>
              <a:defRPr b="0" i="0">
                <a:solidFill>
                  <a:schemeClr val="accent5"/>
                </a:solidFill>
                <a:latin typeface="Raleway" charset="0"/>
                <a:ea typeface="Raleway" charset="0"/>
                <a:cs typeface="Raleway" charset="0"/>
              </a:defRPr>
            </a:lvl1pPr>
          </a:lstStyle>
          <a:p>
            <a:pPr>
              <a:defRPr/>
            </a:pPr>
            <a:fld id="{47C205F5-B05A-2C4F-8652-025C43E558A2}" type="slidenum">
              <a:rPr lang="x-none" altLang="x-none" smtClean="0"/>
            </a:fld>
            <a:endParaRPr lang="x-none" altLang="x-none"/>
          </a:p>
        </p:txBody>
      </p:sp>
      <p:grpSp>
        <p:nvGrpSpPr>
          <p:cNvPr id="9" name="组合 8"/>
          <p:cNvGrpSpPr/>
          <p:nvPr userDrawn="1"/>
        </p:nvGrpSpPr>
        <p:grpSpPr>
          <a:xfrm>
            <a:off x="979728" y="12185027"/>
            <a:ext cx="3579424" cy="794373"/>
            <a:chOff x="979728" y="12185027"/>
            <a:chExt cx="3579424" cy="794373"/>
          </a:xfrm>
        </p:grpSpPr>
        <p:grpSp>
          <p:nvGrpSpPr>
            <p:cNvPr id="4" name="Group 3"/>
            <p:cNvGrpSpPr/>
            <p:nvPr userDrawn="1"/>
          </p:nvGrpSpPr>
          <p:grpSpPr>
            <a:xfrm>
              <a:off x="1028277" y="12185027"/>
              <a:ext cx="3530875" cy="794373"/>
              <a:chOff x="1028277" y="12185027"/>
              <a:chExt cx="3530875" cy="794373"/>
            </a:xfrm>
          </p:grpSpPr>
          <p:sp>
            <p:nvSpPr>
              <p:cNvPr id="6" name="TextBox 5"/>
              <p:cNvSpPr txBox="1">
                <a:spLocks noChangeArrowheads="1"/>
              </p:cNvSpPr>
              <p:nvPr userDrawn="1"/>
            </p:nvSpPr>
            <p:spPr bwMode="auto">
              <a:xfrm>
                <a:off x="2124531" y="12671623"/>
                <a:ext cx="24215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x-none" sz="1400" dirty="0">
                    <a:solidFill>
                      <a:schemeClr val="tx1"/>
                    </a:solidFill>
                    <a:latin typeface="Roboto" charset="0"/>
                    <a:ea typeface="Roboto" charset="0"/>
                    <a:cs typeface="Roboto" charset="0"/>
                  </a:rPr>
                  <a:t>Multipurpose Template</a:t>
                </a:r>
                <a:endParaRPr lang="en-US" altLang="x-none" sz="1400" dirty="0">
                  <a:solidFill>
                    <a:schemeClr val="tx1"/>
                  </a:solidFill>
                  <a:latin typeface="Roboto" charset="0"/>
                  <a:ea typeface="Roboto" charset="0"/>
                  <a:cs typeface="Roboto" charset="0"/>
                </a:endParaRPr>
              </a:p>
            </p:txBody>
          </p:sp>
          <p:sp>
            <p:nvSpPr>
              <p:cNvPr id="8" name="Text Box 3"/>
              <p:cNvSpPr txBox="1"/>
              <p:nvPr userDrawn="1"/>
            </p:nvSpPr>
            <p:spPr bwMode="auto">
              <a:xfrm>
                <a:off x="2160824" y="12185027"/>
                <a:ext cx="2398328"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zh-CN" altLang="en-US" sz="3500" b="1" i="0" dirty="0">
                    <a:solidFill>
                      <a:schemeClr val="tx1"/>
                    </a:solidFill>
                    <a:latin typeface="Raleway SemiBold" charset="0"/>
                    <a:ea typeface="Raleway SemiBold" charset="0"/>
                    <a:cs typeface="Raleway SemiBold" charset="0"/>
                    <a:sym typeface="Poppins Medium" charset="0"/>
                  </a:rPr>
                  <a:t>放入</a:t>
                </a:r>
                <a:r>
                  <a:rPr lang="en-US" altLang="zh-CN" sz="3500" b="1" i="0" dirty="0">
                    <a:solidFill>
                      <a:schemeClr val="tx1"/>
                    </a:solidFill>
                    <a:latin typeface="Raleway SemiBold" charset="0"/>
                    <a:ea typeface="Raleway SemiBold" charset="0"/>
                    <a:cs typeface="Raleway SemiBold" charset="0"/>
                    <a:sym typeface="Poppins Medium" charset="0"/>
                  </a:rPr>
                  <a:t>LOGO</a:t>
                </a:r>
                <a:endParaRPr lang="x-none" altLang="x-none" sz="3500" b="1" i="0" dirty="0">
                  <a:solidFill>
                    <a:schemeClr val="tx1"/>
                  </a:solidFill>
                  <a:latin typeface="Raleway SemiBold" charset="0"/>
                  <a:ea typeface="Raleway SemiBold" charset="0"/>
                  <a:cs typeface="Raleway SemiBold" charset="0"/>
                  <a:sym typeface="Poppins Medium" charset="0"/>
                </a:endParaRPr>
              </a:p>
            </p:txBody>
          </p:sp>
          <p:sp>
            <p:nvSpPr>
              <p:cNvPr id="12" name="Rectangle 11"/>
              <p:cNvSpPr/>
              <p:nvPr/>
            </p:nvSpPr>
            <p:spPr bwMode="auto">
              <a:xfrm rot="2700000" flipH="1">
                <a:off x="1028277" y="12248362"/>
                <a:ext cx="701276" cy="701276"/>
              </a:xfrm>
              <a:prstGeom prst="rect">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grpSp>
        <p:sp>
          <p:nvSpPr>
            <p:cNvPr id="5" name="文本框 4"/>
            <p:cNvSpPr txBox="1"/>
            <p:nvPr userDrawn="1"/>
          </p:nvSpPr>
          <p:spPr>
            <a:xfrm>
              <a:off x="979728" y="12385569"/>
              <a:ext cx="792088" cy="400110"/>
            </a:xfrm>
            <a:prstGeom prst="rect">
              <a:avLst/>
            </a:prstGeom>
            <a:noFill/>
          </p:spPr>
          <p:txBody>
            <a:bodyPr wrap="square" rtlCol="0">
              <a:spAutoFit/>
            </a:bodyPr>
            <a:lstStyle/>
            <a:p>
              <a:r>
                <a:rPr lang="en-US" altLang="zh-CN" dirty="0">
                  <a:solidFill>
                    <a:schemeClr val="tx2"/>
                  </a:solidFill>
                </a:rPr>
                <a:t>LOGO</a:t>
              </a:r>
              <a:endParaRPr lang="zh-CN" altLang="en-US" dirty="0">
                <a:solidFill>
                  <a:schemeClr val="tx2"/>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Rectangle 1"/>
          <p:cNvSpPr>
            <a:spLocks noGrp="1"/>
          </p:cNvSpPr>
          <p:nvPr>
            <p:ph type="sldNum" sz="quarter" idx="10"/>
          </p:nvPr>
        </p:nvSpPr>
        <p:spPr>
          <a:xfrm>
            <a:off x="22545675" y="12496800"/>
            <a:ext cx="895350" cy="482600"/>
          </a:xfrm>
        </p:spPr>
        <p:txBody>
          <a:bodyPr/>
          <a:lstStyle>
            <a:lvl1pPr>
              <a:defRPr b="0" i="0">
                <a:solidFill>
                  <a:schemeClr val="accent5"/>
                </a:solidFill>
                <a:latin typeface="Raleway" charset="0"/>
                <a:ea typeface="Raleway" charset="0"/>
                <a:cs typeface="Raleway" charset="0"/>
              </a:defRPr>
            </a:lvl1pPr>
          </a:lstStyle>
          <a:p>
            <a:pPr>
              <a:defRPr/>
            </a:pPr>
            <a:fld id="{C613AE58-5C94-A744-87B4-3CB9AE0743E2}" type="slidenum">
              <a:rPr lang="x-none" altLang="x-none" smtClean="0"/>
            </a:fld>
            <a:endParaRPr lang="x-none" alt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with photo">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5314458" y="3906439"/>
            <a:ext cx="2447925" cy="2447925"/>
          </a:xfrm>
        </p:spPr>
        <p:txBody>
          <a:bodyPr/>
          <a:lstStyle/>
          <a:p>
            <a:pPr lvl="0"/>
            <a:endParaRPr lang="en-US" noProof="0">
              <a:sym typeface="Poppins" charset="0"/>
            </a:endParaRPr>
          </a:p>
        </p:txBody>
      </p:sp>
      <p:sp>
        <p:nvSpPr>
          <p:cNvPr id="5" name="Picture Placeholder 3"/>
          <p:cNvSpPr>
            <a:spLocks noGrp="1"/>
          </p:cNvSpPr>
          <p:nvPr>
            <p:ph type="pic" sz="quarter" idx="12"/>
          </p:nvPr>
        </p:nvSpPr>
        <p:spPr>
          <a:xfrm>
            <a:off x="8265993" y="3906439"/>
            <a:ext cx="2447925" cy="2447925"/>
          </a:xfrm>
        </p:spPr>
        <p:txBody>
          <a:bodyPr/>
          <a:lstStyle/>
          <a:p>
            <a:pPr lvl="0"/>
            <a:endParaRPr lang="en-US" noProof="0">
              <a:sym typeface="Poppins" charset="0"/>
            </a:endParaRPr>
          </a:p>
        </p:txBody>
      </p:sp>
      <p:sp>
        <p:nvSpPr>
          <p:cNvPr id="6" name="Picture Placeholder 3"/>
          <p:cNvSpPr>
            <a:spLocks noGrp="1"/>
          </p:cNvSpPr>
          <p:nvPr>
            <p:ph type="pic" sz="quarter" idx="13"/>
          </p:nvPr>
        </p:nvSpPr>
        <p:spPr>
          <a:xfrm>
            <a:off x="11183888" y="3906439"/>
            <a:ext cx="2447925" cy="2447925"/>
          </a:xfrm>
        </p:spPr>
        <p:txBody>
          <a:bodyPr/>
          <a:lstStyle/>
          <a:p>
            <a:pPr lvl="0"/>
            <a:endParaRPr lang="en-US" noProof="0">
              <a:sym typeface="Poppins" charset="0"/>
            </a:endParaRPr>
          </a:p>
        </p:txBody>
      </p:sp>
      <p:sp>
        <p:nvSpPr>
          <p:cNvPr id="7" name="Picture Placeholder 3"/>
          <p:cNvSpPr>
            <a:spLocks noGrp="1"/>
          </p:cNvSpPr>
          <p:nvPr>
            <p:ph type="pic" sz="quarter" idx="14"/>
          </p:nvPr>
        </p:nvSpPr>
        <p:spPr>
          <a:xfrm>
            <a:off x="14135423" y="3906439"/>
            <a:ext cx="2447925" cy="2447925"/>
          </a:xfrm>
        </p:spPr>
        <p:txBody>
          <a:bodyPr/>
          <a:lstStyle/>
          <a:p>
            <a:pPr lvl="0"/>
            <a:endParaRPr lang="en-US" noProof="0">
              <a:sym typeface="Poppins" charset="0"/>
            </a:endParaRPr>
          </a:p>
        </p:txBody>
      </p:sp>
      <p:sp>
        <p:nvSpPr>
          <p:cNvPr id="8" name="Picture Placeholder 3"/>
          <p:cNvSpPr>
            <a:spLocks noGrp="1"/>
          </p:cNvSpPr>
          <p:nvPr>
            <p:ph type="pic" sz="quarter" idx="15"/>
          </p:nvPr>
        </p:nvSpPr>
        <p:spPr>
          <a:xfrm>
            <a:off x="17086958" y="3906439"/>
            <a:ext cx="2447925" cy="2447925"/>
          </a:xfrm>
        </p:spPr>
        <p:txBody>
          <a:bodyPr/>
          <a:lstStyle/>
          <a:p>
            <a:pPr lvl="0"/>
            <a:endParaRPr lang="en-US" noProof="0">
              <a:sym typeface="Poppins" charset="0"/>
            </a:endParaRPr>
          </a:p>
        </p:txBody>
      </p:sp>
      <p:sp>
        <p:nvSpPr>
          <p:cNvPr id="9" name="Picture Placeholder 3"/>
          <p:cNvSpPr>
            <a:spLocks noGrp="1"/>
          </p:cNvSpPr>
          <p:nvPr>
            <p:ph type="pic" sz="quarter" idx="16"/>
          </p:nvPr>
        </p:nvSpPr>
        <p:spPr>
          <a:xfrm>
            <a:off x="5314458" y="6858000"/>
            <a:ext cx="2447925" cy="2447925"/>
          </a:xfrm>
        </p:spPr>
        <p:txBody>
          <a:bodyPr/>
          <a:lstStyle/>
          <a:p>
            <a:pPr lvl="0"/>
            <a:endParaRPr lang="en-US" noProof="0">
              <a:sym typeface="Poppins" charset="0"/>
            </a:endParaRPr>
          </a:p>
        </p:txBody>
      </p:sp>
      <p:sp>
        <p:nvSpPr>
          <p:cNvPr id="10" name="Picture Placeholder 3"/>
          <p:cNvSpPr>
            <a:spLocks noGrp="1"/>
          </p:cNvSpPr>
          <p:nvPr>
            <p:ph type="pic" sz="quarter" idx="17"/>
          </p:nvPr>
        </p:nvSpPr>
        <p:spPr>
          <a:xfrm>
            <a:off x="8265993" y="6858000"/>
            <a:ext cx="2447925" cy="2447925"/>
          </a:xfrm>
        </p:spPr>
        <p:txBody>
          <a:bodyPr/>
          <a:lstStyle/>
          <a:p>
            <a:pPr lvl="0"/>
            <a:endParaRPr lang="en-US" noProof="0">
              <a:sym typeface="Poppins" charset="0"/>
            </a:endParaRPr>
          </a:p>
        </p:txBody>
      </p:sp>
      <p:sp>
        <p:nvSpPr>
          <p:cNvPr id="11" name="Picture Placeholder 3"/>
          <p:cNvSpPr>
            <a:spLocks noGrp="1"/>
          </p:cNvSpPr>
          <p:nvPr>
            <p:ph type="pic" sz="quarter" idx="18"/>
          </p:nvPr>
        </p:nvSpPr>
        <p:spPr>
          <a:xfrm>
            <a:off x="11183888" y="6858000"/>
            <a:ext cx="2447925" cy="2447925"/>
          </a:xfrm>
        </p:spPr>
        <p:txBody>
          <a:bodyPr/>
          <a:lstStyle/>
          <a:p>
            <a:pPr lvl="0"/>
            <a:endParaRPr lang="en-US" noProof="0">
              <a:sym typeface="Poppins" charset="0"/>
            </a:endParaRPr>
          </a:p>
        </p:txBody>
      </p:sp>
      <p:sp>
        <p:nvSpPr>
          <p:cNvPr id="12" name="Picture Placeholder 3"/>
          <p:cNvSpPr>
            <a:spLocks noGrp="1"/>
          </p:cNvSpPr>
          <p:nvPr>
            <p:ph type="pic" sz="quarter" idx="19"/>
          </p:nvPr>
        </p:nvSpPr>
        <p:spPr>
          <a:xfrm>
            <a:off x="14135423" y="6858000"/>
            <a:ext cx="2447925" cy="2447925"/>
          </a:xfrm>
        </p:spPr>
        <p:txBody>
          <a:bodyPr/>
          <a:lstStyle/>
          <a:p>
            <a:pPr lvl="0"/>
            <a:endParaRPr lang="en-US" noProof="0">
              <a:sym typeface="Poppins" charset="0"/>
            </a:endParaRPr>
          </a:p>
        </p:txBody>
      </p:sp>
      <p:sp>
        <p:nvSpPr>
          <p:cNvPr id="13" name="Picture Placeholder 3"/>
          <p:cNvSpPr>
            <a:spLocks noGrp="1"/>
          </p:cNvSpPr>
          <p:nvPr>
            <p:ph type="pic" sz="quarter" idx="20"/>
          </p:nvPr>
        </p:nvSpPr>
        <p:spPr>
          <a:xfrm>
            <a:off x="17086958" y="6858000"/>
            <a:ext cx="2447925" cy="2447925"/>
          </a:xfrm>
        </p:spPr>
        <p:txBody>
          <a:bodyPr/>
          <a:lstStyle/>
          <a:p>
            <a:pPr lvl="0"/>
            <a:endParaRPr lang="en-US" noProof="0">
              <a:sym typeface="Poppins" charset="0"/>
            </a:endParaRPr>
          </a:p>
        </p:txBody>
      </p:sp>
      <p:sp>
        <p:nvSpPr>
          <p:cNvPr id="17" name="Rectangle 4"/>
          <p:cNvSpPr>
            <a:spLocks noGrp="1"/>
          </p:cNvSpPr>
          <p:nvPr>
            <p:ph type="sldNum" sz="quarter" idx="21"/>
          </p:nvPr>
        </p:nvSpPr>
        <p:spPr>
          <a:xfrm>
            <a:off x="22545675" y="12496800"/>
            <a:ext cx="895350" cy="482600"/>
          </a:xfrm>
        </p:spPr>
        <p:txBody>
          <a:bodyPr/>
          <a:lstStyle>
            <a:lvl1pPr>
              <a:defRPr b="0" i="0">
                <a:solidFill>
                  <a:schemeClr val="accent5"/>
                </a:solidFill>
                <a:latin typeface="Raleway" charset="0"/>
                <a:ea typeface="Raleway" charset="0"/>
                <a:cs typeface="Raleway" charset="0"/>
              </a:defRPr>
            </a:lvl1pPr>
          </a:lstStyle>
          <a:p>
            <a:pPr>
              <a:defRPr/>
            </a:pPr>
            <a:fld id="{029EB264-65DE-DD49-A8CC-41DBB245A5C0}" type="slidenum">
              <a:rPr lang="x-none" altLang="x-none" smtClean="0"/>
            </a:fld>
            <a:endParaRPr lang="x-none" altLang="x-none"/>
          </a:p>
        </p:txBody>
      </p:sp>
      <p:grpSp>
        <p:nvGrpSpPr>
          <p:cNvPr id="19" name="组合 18"/>
          <p:cNvGrpSpPr/>
          <p:nvPr userDrawn="1"/>
        </p:nvGrpSpPr>
        <p:grpSpPr>
          <a:xfrm>
            <a:off x="979728" y="12185027"/>
            <a:ext cx="3579424" cy="794373"/>
            <a:chOff x="979728" y="12185027"/>
            <a:chExt cx="3579424" cy="794373"/>
          </a:xfrm>
        </p:grpSpPr>
        <p:grpSp>
          <p:nvGrpSpPr>
            <p:cNvPr id="26" name="Group 3"/>
            <p:cNvGrpSpPr/>
            <p:nvPr userDrawn="1"/>
          </p:nvGrpSpPr>
          <p:grpSpPr>
            <a:xfrm>
              <a:off x="1028277" y="12185027"/>
              <a:ext cx="3530875" cy="794373"/>
              <a:chOff x="1028277" y="12185027"/>
              <a:chExt cx="3530875" cy="794373"/>
            </a:xfrm>
          </p:grpSpPr>
          <p:sp>
            <p:nvSpPr>
              <p:cNvPr id="28" name="TextBox 5"/>
              <p:cNvSpPr txBox="1">
                <a:spLocks noChangeArrowheads="1"/>
              </p:cNvSpPr>
              <p:nvPr userDrawn="1"/>
            </p:nvSpPr>
            <p:spPr bwMode="auto">
              <a:xfrm>
                <a:off x="2124531" y="12671623"/>
                <a:ext cx="24215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x-none" sz="1400" dirty="0">
                    <a:solidFill>
                      <a:schemeClr val="tx1"/>
                    </a:solidFill>
                    <a:latin typeface="Roboto" charset="0"/>
                    <a:ea typeface="Roboto" charset="0"/>
                    <a:cs typeface="Roboto" charset="0"/>
                  </a:rPr>
                  <a:t>Multipurpose Template</a:t>
                </a:r>
                <a:endParaRPr lang="en-US" altLang="x-none" sz="1400" dirty="0">
                  <a:solidFill>
                    <a:schemeClr val="tx1"/>
                  </a:solidFill>
                  <a:latin typeface="Roboto" charset="0"/>
                  <a:ea typeface="Roboto" charset="0"/>
                  <a:cs typeface="Roboto" charset="0"/>
                </a:endParaRPr>
              </a:p>
            </p:txBody>
          </p:sp>
          <p:sp>
            <p:nvSpPr>
              <p:cNvPr id="29" name="Text Box 3"/>
              <p:cNvSpPr txBox="1"/>
              <p:nvPr userDrawn="1"/>
            </p:nvSpPr>
            <p:spPr bwMode="auto">
              <a:xfrm>
                <a:off x="2160824" y="12185027"/>
                <a:ext cx="2398328"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zh-CN" altLang="en-US" sz="3500" b="1" i="0" dirty="0">
                    <a:solidFill>
                      <a:schemeClr val="tx1"/>
                    </a:solidFill>
                    <a:latin typeface="Raleway SemiBold" charset="0"/>
                    <a:ea typeface="Raleway SemiBold" charset="0"/>
                    <a:cs typeface="Raleway SemiBold" charset="0"/>
                    <a:sym typeface="Poppins Medium" charset="0"/>
                  </a:rPr>
                  <a:t>放入</a:t>
                </a:r>
                <a:r>
                  <a:rPr lang="en-US" altLang="zh-CN" sz="3500" b="1" i="0" dirty="0">
                    <a:solidFill>
                      <a:schemeClr val="tx1"/>
                    </a:solidFill>
                    <a:latin typeface="Raleway SemiBold" charset="0"/>
                    <a:ea typeface="Raleway SemiBold" charset="0"/>
                    <a:cs typeface="Raleway SemiBold" charset="0"/>
                    <a:sym typeface="Poppins Medium" charset="0"/>
                  </a:rPr>
                  <a:t>LOGO</a:t>
                </a:r>
                <a:endParaRPr lang="x-none" altLang="x-none" sz="3500" b="1" i="0" dirty="0">
                  <a:solidFill>
                    <a:schemeClr val="tx1"/>
                  </a:solidFill>
                  <a:latin typeface="Raleway SemiBold" charset="0"/>
                  <a:ea typeface="Raleway SemiBold" charset="0"/>
                  <a:cs typeface="Raleway SemiBold" charset="0"/>
                  <a:sym typeface="Poppins Medium" charset="0"/>
                </a:endParaRPr>
              </a:p>
            </p:txBody>
          </p:sp>
          <p:sp>
            <p:nvSpPr>
              <p:cNvPr id="30" name="Rectangle 11"/>
              <p:cNvSpPr/>
              <p:nvPr/>
            </p:nvSpPr>
            <p:spPr bwMode="auto">
              <a:xfrm rot="2700000" flipH="1">
                <a:off x="1028277" y="12248362"/>
                <a:ext cx="701276" cy="701276"/>
              </a:xfrm>
              <a:prstGeom prst="rect">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grpSp>
        <p:sp>
          <p:nvSpPr>
            <p:cNvPr id="27" name="文本框 26"/>
            <p:cNvSpPr txBox="1"/>
            <p:nvPr userDrawn="1"/>
          </p:nvSpPr>
          <p:spPr>
            <a:xfrm>
              <a:off x="979728" y="12385569"/>
              <a:ext cx="792088" cy="400110"/>
            </a:xfrm>
            <a:prstGeom prst="rect">
              <a:avLst/>
            </a:prstGeom>
            <a:noFill/>
          </p:spPr>
          <p:txBody>
            <a:bodyPr wrap="square" rtlCol="0">
              <a:spAutoFit/>
            </a:bodyPr>
            <a:lstStyle/>
            <a:p>
              <a:r>
                <a:rPr lang="en-US" altLang="zh-CN" dirty="0">
                  <a:solidFill>
                    <a:schemeClr val="tx2"/>
                  </a:solidFill>
                </a:rPr>
                <a:t>LOGO</a:t>
              </a:r>
              <a:endParaRPr lang="zh-CN" altLang="en-US" dirty="0">
                <a:solidFill>
                  <a:schemeClr val="tx2"/>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with photo">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5314458" y="3906439"/>
            <a:ext cx="2447925" cy="2447925"/>
          </a:xfrm>
        </p:spPr>
        <p:txBody>
          <a:bodyPr/>
          <a:lstStyle/>
          <a:p>
            <a:pPr lvl="0"/>
            <a:endParaRPr lang="en-US" noProof="0">
              <a:sym typeface="Poppins" charset="0"/>
            </a:endParaRPr>
          </a:p>
        </p:txBody>
      </p:sp>
      <p:sp>
        <p:nvSpPr>
          <p:cNvPr id="5" name="Picture Placeholder 3"/>
          <p:cNvSpPr>
            <a:spLocks noGrp="1"/>
          </p:cNvSpPr>
          <p:nvPr>
            <p:ph type="pic" sz="quarter" idx="12"/>
          </p:nvPr>
        </p:nvSpPr>
        <p:spPr>
          <a:xfrm>
            <a:off x="8265993" y="3906439"/>
            <a:ext cx="2447925" cy="2447925"/>
          </a:xfrm>
        </p:spPr>
        <p:txBody>
          <a:bodyPr/>
          <a:lstStyle/>
          <a:p>
            <a:pPr lvl="0"/>
            <a:endParaRPr lang="en-US" noProof="0">
              <a:sym typeface="Poppins" charset="0"/>
            </a:endParaRPr>
          </a:p>
        </p:txBody>
      </p:sp>
      <p:sp>
        <p:nvSpPr>
          <p:cNvPr id="6" name="Picture Placeholder 3"/>
          <p:cNvSpPr>
            <a:spLocks noGrp="1"/>
          </p:cNvSpPr>
          <p:nvPr>
            <p:ph type="pic" sz="quarter" idx="13"/>
          </p:nvPr>
        </p:nvSpPr>
        <p:spPr>
          <a:xfrm>
            <a:off x="11183888" y="3906439"/>
            <a:ext cx="2447925" cy="2447925"/>
          </a:xfrm>
        </p:spPr>
        <p:txBody>
          <a:bodyPr/>
          <a:lstStyle/>
          <a:p>
            <a:pPr lvl="0"/>
            <a:endParaRPr lang="en-US" noProof="0">
              <a:sym typeface="Poppins" charset="0"/>
            </a:endParaRPr>
          </a:p>
        </p:txBody>
      </p:sp>
      <p:sp>
        <p:nvSpPr>
          <p:cNvPr id="7" name="Picture Placeholder 3"/>
          <p:cNvSpPr>
            <a:spLocks noGrp="1"/>
          </p:cNvSpPr>
          <p:nvPr>
            <p:ph type="pic" sz="quarter" idx="14"/>
          </p:nvPr>
        </p:nvSpPr>
        <p:spPr>
          <a:xfrm>
            <a:off x="14135423" y="3906439"/>
            <a:ext cx="2447925" cy="2447925"/>
          </a:xfrm>
        </p:spPr>
        <p:txBody>
          <a:bodyPr/>
          <a:lstStyle/>
          <a:p>
            <a:pPr lvl="0"/>
            <a:endParaRPr lang="en-US" noProof="0">
              <a:sym typeface="Poppins" charset="0"/>
            </a:endParaRPr>
          </a:p>
        </p:txBody>
      </p:sp>
      <p:sp>
        <p:nvSpPr>
          <p:cNvPr id="8" name="Picture Placeholder 3"/>
          <p:cNvSpPr>
            <a:spLocks noGrp="1"/>
          </p:cNvSpPr>
          <p:nvPr>
            <p:ph type="pic" sz="quarter" idx="15"/>
          </p:nvPr>
        </p:nvSpPr>
        <p:spPr>
          <a:xfrm>
            <a:off x="17086958" y="3906439"/>
            <a:ext cx="2447925" cy="2447925"/>
          </a:xfrm>
        </p:spPr>
        <p:txBody>
          <a:bodyPr/>
          <a:lstStyle/>
          <a:p>
            <a:pPr lvl="0"/>
            <a:endParaRPr lang="en-US" noProof="0">
              <a:sym typeface="Poppins" charset="0"/>
            </a:endParaRPr>
          </a:p>
        </p:txBody>
      </p:sp>
      <p:sp>
        <p:nvSpPr>
          <p:cNvPr id="9" name="Picture Placeholder 3"/>
          <p:cNvSpPr>
            <a:spLocks noGrp="1"/>
          </p:cNvSpPr>
          <p:nvPr>
            <p:ph type="pic" sz="quarter" idx="16"/>
          </p:nvPr>
        </p:nvSpPr>
        <p:spPr>
          <a:xfrm>
            <a:off x="5314458" y="6858000"/>
            <a:ext cx="2447925" cy="2447925"/>
          </a:xfrm>
        </p:spPr>
        <p:txBody>
          <a:bodyPr/>
          <a:lstStyle/>
          <a:p>
            <a:pPr lvl="0"/>
            <a:endParaRPr lang="en-US" noProof="0">
              <a:sym typeface="Poppins" charset="0"/>
            </a:endParaRPr>
          </a:p>
        </p:txBody>
      </p:sp>
      <p:sp>
        <p:nvSpPr>
          <p:cNvPr id="10" name="Picture Placeholder 3"/>
          <p:cNvSpPr>
            <a:spLocks noGrp="1"/>
          </p:cNvSpPr>
          <p:nvPr>
            <p:ph type="pic" sz="quarter" idx="17"/>
          </p:nvPr>
        </p:nvSpPr>
        <p:spPr>
          <a:xfrm>
            <a:off x="8265993" y="6858000"/>
            <a:ext cx="2447925" cy="2447925"/>
          </a:xfrm>
        </p:spPr>
        <p:txBody>
          <a:bodyPr/>
          <a:lstStyle/>
          <a:p>
            <a:pPr lvl="0"/>
            <a:endParaRPr lang="en-US" noProof="0">
              <a:sym typeface="Poppins" charset="0"/>
            </a:endParaRPr>
          </a:p>
        </p:txBody>
      </p:sp>
      <p:sp>
        <p:nvSpPr>
          <p:cNvPr id="11" name="Picture Placeholder 3"/>
          <p:cNvSpPr>
            <a:spLocks noGrp="1"/>
          </p:cNvSpPr>
          <p:nvPr>
            <p:ph type="pic" sz="quarter" idx="18"/>
          </p:nvPr>
        </p:nvSpPr>
        <p:spPr>
          <a:xfrm>
            <a:off x="11183888" y="6858000"/>
            <a:ext cx="2447925" cy="2447925"/>
          </a:xfrm>
        </p:spPr>
        <p:txBody>
          <a:bodyPr/>
          <a:lstStyle/>
          <a:p>
            <a:pPr lvl="0"/>
            <a:endParaRPr lang="en-US" noProof="0">
              <a:sym typeface="Poppins" charset="0"/>
            </a:endParaRPr>
          </a:p>
        </p:txBody>
      </p:sp>
      <p:sp>
        <p:nvSpPr>
          <p:cNvPr id="12" name="Picture Placeholder 3"/>
          <p:cNvSpPr>
            <a:spLocks noGrp="1"/>
          </p:cNvSpPr>
          <p:nvPr>
            <p:ph type="pic" sz="quarter" idx="19"/>
          </p:nvPr>
        </p:nvSpPr>
        <p:spPr>
          <a:xfrm>
            <a:off x="14135423" y="6858000"/>
            <a:ext cx="2447925" cy="2447925"/>
          </a:xfrm>
        </p:spPr>
        <p:txBody>
          <a:bodyPr/>
          <a:lstStyle/>
          <a:p>
            <a:pPr lvl="0"/>
            <a:endParaRPr lang="en-US" noProof="0">
              <a:sym typeface="Poppins" charset="0"/>
            </a:endParaRPr>
          </a:p>
        </p:txBody>
      </p:sp>
      <p:sp>
        <p:nvSpPr>
          <p:cNvPr id="13" name="Picture Placeholder 3"/>
          <p:cNvSpPr>
            <a:spLocks noGrp="1"/>
          </p:cNvSpPr>
          <p:nvPr>
            <p:ph type="pic" sz="quarter" idx="20"/>
          </p:nvPr>
        </p:nvSpPr>
        <p:spPr>
          <a:xfrm>
            <a:off x="17086958" y="6858000"/>
            <a:ext cx="2447925" cy="2447925"/>
          </a:xfrm>
        </p:spPr>
        <p:txBody>
          <a:bodyPr/>
          <a:lstStyle/>
          <a:p>
            <a:pPr lvl="0"/>
            <a:endParaRPr lang="en-US" noProof="0">
              <a:sym typeface="Poppins" charset="0"/>
            </a:endParaRPr>
          </a:p>
        </p:txBody>
      </p:sp>
      <p:sp>
        <p:nvSpPr>
          <p:cNvPr id="14" name="Rectangle 13"/>
          <p:cNvSpPr>
            <a:spLocks noGrp="1"/>
          </p:cNvSpPr>
          <p:nvPr>
            <p:ph type="sldNum" sz="quarter" idx="21"/>
          </p:nvPr>
        </p:nvSpPr>
        <p:spPr>
          <a:xfrm>
            <a:off x="22545675" y="12496800"/>
            <a:ext cx="895350" cy="482600"/>
          </a:xfrm>
        </p:spPr>
        <p:txBody>
          <a:bodyPr/>
          <a:lstStyle>
            <a:lvl1pPr>
              <a:defRPr b="0" i="0">
                <a:solidFill>
                  <a:schemeClr val="accent5"/>
                </a:solidFill>
                <a:latin typeface="Raleway" charset="0"/>
                <a:ea typeface="Raleway" charset="0"/>
                <a:cs typeface="Raleway" charset="0"/>
              </a:defRPr>
            </a:lvl1pPr>
          </a:lstStyle>
          <a:p>
            <a:pPr>
              <a:defRPr/>
            </a:pPr>
            <a:fld id="{19736CF9-AD0F-5041-BB4D-55C7FC896206}" type="slidenum">
              <a:rPr lang="x-none" altLang="x-none" smtClean="0"/>
            </a:fld>
            <a:endParaRPr lang="x-none" altLang="x-none"/>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bwMode="auto">
          <a:xfrm>
            <a:off x="2120900" y="2278063"/>
            <a:ext cx="20627975" cy="217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38100" tIns="38100" rIns="38100" bIns="38100" numCol="1" anchor="t" anchorCtr="0" compatLnSpc="1"/>
          <a:lstStyle/>
          <a:p>
            <a:pPr lvl="0"/>
            <a:r>
              <a:rPr lang="x-none" altLang="x-none">
                <a:sym typeface="Poppins Medium" charset="0"/>
              </a:rPr>
              <a:t>Click to edit Master title style</a:t>
            </a:r>
            <a:endParaRPr lang="x-none" altLang="x-none">
              <a:sym typeface="Poppins Medium" charset="0"/>
            </a:endParaRPr>
          </a:p>
        </p:txBody>
      </p:sp>
      <p:sp>
        <p:nvSpPr>
          <p:cNvPr id="1027" name="Rectangle 3"/>
          <p:cNvSpPr>
            <a:spLocks noGrp="1"/>
          </p:cNvSpPr>
          <p:nvPr>
            <p:ph type="body" idx="1"/>
          </p:nvPr>
        </p:nvSpPr>
        <p:spPr bwMode="auto">
          <a:xfrm>
            <a:off x="2271713" y="4670425"/>
            <a:ext cx="20477162" cy="701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38100" tIns="38100" rIns="38100" bIns="38100" numCol="1" anchor="t" anchorCtr="0" compatLnSpc="1"/>
          <a:lstStyle/>
          <a:p>
            <a:pPr lvl="0"/>
            <a:r>
              <a:rPr lang="x-none" altLang="x-none">
                <a:sym typeface="Poppins" charset="0"/>
              </a:rPr>
              <a:t>Click to edit Master text styles</a:t>
            </a:r>
            <a:endParaRPr lang="x-none" altLang="x-none">
              <a:sym typeface="Poppins" charset="0"/>
            </a:endParaRPr>
          </a:p>
          <a:p>
            <a:pPr lvl="1"/>
            <a:r>
              <a:rPr lang="x-none" altLang="x-none">
                <a:sym typeface="Poppins" charset="0"/>
              </a:rPr>
              <a:t>Second level</a:t>
            </a:r>
            <a:endParaRPr lang="x-none" altLang="x-none">
              <a:sym typeface="Poppins" charset="0"/>
            </a:endParaRPr>
          </a:p>
          <a:p>
            <a:pPr lvl="2"/>
            <a:r>
              <a:rPr lang="x-none" altLang="x-none">
                <a:sym typeface="Poppins" charset="0"/>
              </a:rPr>
              <a:t>Third level</a:t>
            </a:r>
            <a:endParaRPr lang="x-none" altLang="x-none">
              <a:sym typeface="Poppins" charset="0"/>
            </a:endParaRPr>
          </a:p>
          <a:p>
            <a:pPr lvl="3"/>
            <a:r>
              <a:rPr lang="x-none" altLang="x-none">
                <a:sym typeface="Poppins" charset="0"/>
              </a:rPr>
              <a:t>Fourth level</a:t>
            </a:r>
            <a:endParaRPr lang="x-none" altLang="x-none">
              <a:sym typeface="Poppins" charset="0"/>
            </a:endParaRPr>
          </a:p>
          <a:p>
            <a:pPr lvl="4"/>
            <a:r>
              <a:rPr lang="x-none" altLang="x-none">
                <a:sym typeface="Poppins" charset="0"/>
              </a:rPr>
              <a:t>Fifth level</a:t>
            </a:r>
            <a:endParaRPr lang="x-none" altLang="x-none">
              <a:sym typeface="Poppins" charset="0"/>
            </a:endParaRPr>
          </a:p>
        </p:txBody>
      </p:sp>
      <p:sp>
        <p:nvSpPr>
          <p:cNvPr id="1028" name="Rectangle 4"/>
          <p:cNvSpPr>
            <a:spLocks noGrp="1"/>
          </p:cNvSpPr>
          <p:nvPr>
            <p:ph type="sldNum" sz="quarter" idx="2"/>
          </p:nvPr>
        </p:nvSpPr>
        <p:spPr bwMode="auto">
          <a:xfrm>
            <a:off x="22545675" y="12352338"/>
            <a:ext cx="89535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38100" tIns="38100" rIns="38100" bIns="38100" numCol="1" anchor="t" anchorCtr="0" compatLnSpc="1"/>
          <a:lstStyle>
            <a:lvl1pPr algn="ctr" eaLnBrk="1">
              <a:defRPr b="0" i="0">
                <a:solidFill>
                  <a:schemeClr val="accent5"/>
                </a:solidFill>
                <a:latin typeface="Raleway" charset="0"/>
                <a:ea typeface="Raleway" charset="0"/>
                <a:cs typeface="Raleway" charset="0"/>
              </a:defRPr>
            </a:lvl1pPr>
          </a:lstStyle>
          <a:p>
            <a:pPr>
              <a:defRPr/>
            </a:pPr>
            <a:fld id="{83012394-0000-AC47-9758-C9AABE0F376A}" type="slidenum">
              <a:rPr lang="x-none" altLang="x-none" smtClean="0"/>
            </a:fld>
            <a:endParaRPr lang="x-none" altLang="x-none"/>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825500" rtl="0" eaLnBrk="0" fontAlgn="base" hangingPunct="0">
        <a:spcBef>
          <a:spcPct val="0"/>
        </a:spcBef>
        <a:spcAft>
          <a:spcPct val="0"/>
        </a:spcAft>
        <a:defRPr sz="10000" b="1" kern="1200">
          <a:solidFill>
            <a:srgbClr val="272D30"/>
          </a:solidFill>
          <a:latin typeface="Open Sans Semibold" charset="0"/>
          <a:ea typeface="Open Sans Semibold" charset="0"/>
          <a:cs typeface="Open Sans Semibold" charset="0"/>
          <a:sym typeface="Poppins Medium" charset="0"/>
        </a:defRPr>
      </a:lvl1pPr>
      <a:lvl2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2pPr>
      <a:lvl3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3pPr>
      <a:lvl4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4pPr>
      <a:lvl5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5pPr>
      <a:lvl6pPr marL="4572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6pPr>
      <a:lvl7pPr marL="9144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7pPr>
      <a:lvl8pPr marL="13716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8pPr>
      <a:lvl9pPr marL="18288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9pPr>
    </p:titleStyle>
    <p:bodyStyle>
      <a:lvl1pPr algn="l" defTabSz="825500" rtl="0" eaLnBrk="0" fontAlgn="base" hangingPunct="0">
        <a:lnSpc>
          <a:spcPct val="150000"/>
        </a:lnSpc>
        <a:spcBef>
          <a:spcPct val="0"/>
        </a:spcBef>
        <a:spcAft>
          <a:spcPct val="0"/>
        </a:spcAft>
        <a:defRPr sz="2200" kern="1200">
          <a:solidFill>
            <a:srgbClr val="9B9A9C"/>
          </a:solidFill>
          <a:latin typeface="Open Sans" charset="0"/>
          <a:ea typeface="Open Sans" charset="0"/>
          <a:cs typeface="Open Sans" charset="0"/>
          <a:sym typeface="Poppins" charset="0"/>
        </a:defRPr>
      </a:lvl1pPr>
      <a:lvl2pPr indent="228600" algn="l" defTabSz="825500" rtl="0" eaLnBrk="0" fontAlgn="base" hangingPunct="0">
        <a:lnSpc>
          <a:spcPct val="150000"/>
        </a:lnSpc>
        <a:spcBef>
          <a:spcPct val="0"/>
        </a:spcBef>
        <a:spcAft>
          <a:spcPct val="0"/>
        </a:spcAft>
        <a:defRPr sz="2200" kern="1200">
          <a:solidFill>
            <a:srgbClr val="9B9A9C"/>
          </a:solidFill>
          <a:latin typeface="Open Sans" charset="0"/>
          <a:ea typeface="Open Sans" charset="0"/>
          <a:cs typeface="Open Sans" charset="0"/>
          <a:sym typeface="Poppins" charset="0"/>
        </a:defRPr>
      </a:lvl2pPr>
      <a:lvl3pPr indent="457200" algn="l" defTabSz="825500" rtl="0" eaLnBrk="0" fontAlgn="base" hangingPunct="0">
        <a:lnSpc>
          <a:spcPct val="150000"/>
        </a:lnSpc>
        <a:spcBef>
          <a:spcPct val="0"/>
        </a:spcBef>
        <a:spcAft>
          <a:spcPct val="0"/>
        </a:spcAft>
        <a:defRPr sz="2200" kern="1200">
          <a:solidFill>
            <a:srgbClr val="9B9A9C"/>
          </a:solidFill>
          <a:latin typeface="Open Sans" charset="0"/>
          <a:ea typeface="Open Sans" charset="0"/>
          <a:cs typeface="Open Sans" charset="0"/>
          <a:sym typeface="Poppins" charset="0"/>
        </a:defRPr>
      </a:lvl3pPr>
      <a:lvl4pPr indent="685800" algn="l" defTabSz="825500" rtl="0" eaLnBrk="0" fontAlgn="base" hangingPunct="0">
        <a:lnSpc>
          <a:spcPct val="150000"/>
        </a:lnSpc>
        <a:spcBef>
          <a:spcPct val="0"/>
        </a:spcBef>
        <a:spcAft>
          <a:spcPct val="0"/>
        </a:spcAft>
        <a:defRPr sz="2200" kern="1200">
          <a:solidFill>
            <a:srgbClr val="9B9A9C"/>
          </a:solidFill>
          <a:latin typeface="Open Sans" charset="0"/>
          <a:ea typeface="Open Sans" charset="0"/>
          <a:cs typeface="Open Sans" charset="0"/>
          <a:sym typeface="Poppins" charset="0"/>
        </a:defRPr>
      </a:lvl4pPr>
      <a:lvl5pPr indent="914400" algn="l" defTabSz="825500" rtl="0" eaLnBrk="0" fontAlgn="base" hangingPunct="0">
        <a:lnSpc>
          <a:spcPct val="150000"/>
        </a:lnSpc>
        <a:spcBef>
          <a:spcPct val="0"/>
        </a:spcBef>
        <a:spcAft>
          <a:spcPct val="0"/>
        </a:spcAft>
        <a:defRPr sz="2200" kern="1200">
          <a:solidFill>
            <a:srgbClr val="9B9A9C"/>
          </a:solidFill>
          <a:latin typeface="Open Sans" charset="0"/>
          <a:ea typeface="Open Sans" charset="0"/>
          <a:cs typeface="Open Sans" charset="0"/>
          <a:sym typeface="Poppins"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4" name="Rectangle 3"/>
          <p:cNvSpPr/>
          <p:nvPr/>
        </p:nvSpPr>
        <p:spPr bwMode="auto">
          <a:xfrm rot="2700000">
            <a:off x="15614037" y="7077158"/>
            <a:ext cx="7433932" cy="7433932"/>
          </a:xfrm>
          <a:prstGeom prst="rect">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grpSp>
        <p:nvGrpSpPr>
          <p:cNvPr id="5" name="Group 4"/>
          <p:cNvGrpSpPr/>
          <p:nvPr/>
        </p:nvGrpSpPr>
        <p:grpSpPr>
          <a:xfrm>
            <a:off x="196850" y="5848985"/>
            <a:ext cx="14407515" cy="2809183"/>
            <a:chOff x="1894856" y="4550604"/>
            <a:chExt cx="11881301" cy="3895321"/>
          </a:xfrm>
        </p:grpSpPr>
        <p:sp>
          <p:nvSpPr>
            <p:cNvPr id="2" name="TextBox 1"/>
            <p:cNvSpPr txBox="1">
              <a:spLocks noChangeArrowheads="1"/>
            </p:cNvSpPr>
            <p:nvPr/>
          </p:nvSpPr>
          <p:spPr bwMode="auto">
            <a:xfrm>
              <a:off x="2825922" y="6953451"/>
              <a:ext cx="10513168" cy="1492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US" sz="3200" dirty="0">
                  <a:solidFill>
                    <a:schemeClr val="bg1"/>
                  </a:solidFill>
                  <a:latin typeface="站酷快乐体" panose="02010600030101010101" charset="-128"/>
                  <a:ea typeface="站酷快乐体" panose="02010600030101010101" charset="-128"/>
                  <a:cs typeface="Roboto" charset="0"/>
                </a:rPr>
                <a:t>Reporter:</a:t>
              </a:r>
              <a:r>
                <a:rPr lang="en-US" altLang="zh-CN" sz="3200" dirty="0">
                  <a:solidFill>
                    <a:schemeClr val="bg1"/>
                  </a:solidFill>
                  <a:latin typeface="站酷快乐体" panose="02010600030101010101" charset="-128"/>
                  <a:ea typeface="站酷快乐体" panose="02010600030101010101" charset="-128"/>
                  <a:cs typeface="Roboto" charset="0"/>
                </a:rPr>
                <a:t> Kirigaya</a:t>
              </a:r>
              <a:endParaRPr lang="zh-CN" altLang="en-US" sz="3200" dirty="0">
                <a:solidFill>
                  <a:schemeClr val="bg1"/>
                </a:solidFill>
                <a:latin typeface="站酷快乐体" panose="02010600030101010101" charset="-128"/>
                <a:ea typeface="站酷快乐体" panose="02010600030101010101" charset="-128"/>
                <a:cs typeface="Roboto" charset="0"/>
              </a:endParaRPr>
            </a:p>
            <a:p>
              <a:pPr>
                <a:defRPr/>
              </a:pPr>
              <a:r>
                <a:rPr lang="en-US" altLang="zh-CN" sz="3200" dirty="0">
                  <a:solidFill>
                    <a:schemeClr val="bg1"/>
                  </a:solidFill>
                  <a:latin typeface="站酷快乐体" panose="02010600030101010101" charset="-128"/>
                  <a:ea typeface="站酷快乐体" panose="02010600030101010101" charset="-128"/>
                  <a:cs typeface="Roboto" charset="0"/>
                </a:rPr>
                <a:t>Grade</a:t>
              </a:r>
              <a:r>
                <a:rPr lang="zh-CN" altLang="en-US" sz="3200" dirty="0">
                  <a:solidFill>
                    <a:schemeClr val="bg1"/>
                  </a:solidFill>
                  <a:latin typeface="站酷快乐体" panose="02010600030101010101" charset="-128"/>
                  <a:ea typeface="站酷快乐体" panose="02010600030101010101" charset="-128"/>
                  <a:cs typeface="Roboto" charset="0"/>
                </a:rPr>
                <a:t>：</a:t>
              </a:r>
              <a:r>
                <a:rPr lang="en-US" altLang="zh-CN" sz="3200" dirty="0">
                  <a:solidFill>
                    <a:schemeClr val="bg1"/>
                  </a:solidFill>
                  <a:latin typeface="站酷快乐体" panose="02010600030101010101" charset="-128"/>
                  <a:ea typeface="站酷快乐体" panose="02010600030101010101" charset="-128"/>
                  <a:cs typeface="Roboto" charset="0"/>
                </a:rPr>
                <a:t>19</a:t>
              </a:r>
              <a:r>
                <a:rPr lang="zh-CN" altLang="en-US" sz="3200" dirty="0">
                  <a:solidFill>
                    <a:schemeClr val="bg1"/>
                  </a:solidFill>
                  <a:latin typeface="站酷快乐体" panose="02010600030101010101" charset="-128"/>
                  <a:ea typeface="站酷快乐体" panose="02010600030101010101" charset="-128"/>
                  <a:cs typeface="Roboto" charset="0"/>
                </a:rPr>
                <a:t>级</a:t>
              </a:r>
              <a:endParaRPr lang="zh-CN" altLang="en-US" sz="3200" dirty="0">
                <a:solidFill>
                  <a:schemeClr val="bg1"/>
                </a:solidFill>
                <a:latin typeface="站酷快乐体" panose="02010600030101010101" charset="-128"/>
                <a:ea typeface="站酷快乐体" panose="02010600030101010101" charset="-128"/>
                <a:cs typeface="Roboto" charset="0"/>
              </a:endParaRPr>
            </a:p>
          </p:txBody>
        </p:sp>
        <p:sp>
          <p:nvSpPr>
            <p:cNvPr id="3" name="Text Box 3"/>
            <p:cNvSpPr txBox="1"/>
            <p:nvPr/>
          </p:nvSpPr>
          <p:spPr bwMode="auto">
            <a:xfrm>
              <a:off x="1894856" y="4550604"/>
              <a:ext cx="11881301" cy="20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zh-CN" sz="8800" b="1" dirty="0">
                  <a:solidFill>
                    <a:schemeClr val="bg1"/>
                  </a:solidFill>
                  <a:latin typeface="站酷快乐体" panose="02010600030101010101" charset="-128"/>
                  <a:ea typeface="站酷快乐体" panose="02010600030101010101" charset="-128"/>
                  <a:cs typeface="站酷快乐体" panose="02010600030101010101" charset="-128"/>
                  <a:sym typeface="Poppins Medium" charset="0"/>
                </a:rPr>
                <a:t>  TITLE</a:t>
              </a:r>
              <a:endParaRPr lang="en-US" altLang="zh-CN" sz="8800" b="1" dirty="0">
                <a:solidFill>
                  <a:schemeClr val="bg1"/>
                </a:solidFill>
                <a:latin typeface="站酷快乐体" panose="02010600030101010101" charset="-128"/>
                <a:ea typeface="站酷快乐体" panose="02010600030101010101" charset="-128"/>
                <a:cs typeface="站酷快乐体" panose="02010600030101010101" charset="-128"/>
                <a:sym typeface="Poppins Medium" charset="0"/>
              </a:endParaRPr>
            </a:p>
          </p:txBody>
        </p:sp>
      </p:grpSp>
      <p:sp>
        <p:nvSpPr>
          <p:cNvPr id="21" name="Freeform 20"/>
          <p:cNvSpPr/>
          <p:nvPr/>
        </p:nvSpPr>
        <p:spPr bwMode="auto">
          <a:xfrm rot="2700000">
            <a:off x="18490404" y="-658149"/>
            <a:ext cx="7433932" cy="6840625"/>
          </a:xfrm>
          <a:custGeom>
            <a:avLst/>
            <a:gdLst>
              <a:gd name="connsiteX0" fmla="*/ 0 w 7433932"/>
              <a:gd name="connsiteY0" fmla="*/ 180000 h 6840625"/>
              <a:gd name="connsiteX1" fmla="*/ 0 w 7433932"/>
              <a:gd name="connsiteY1" fmla="*/ 0 h 6840625"/>
              <a:gd name="connsiteX2" fmla="*/ 7433932 w 7433932"/>
              <a:gd name="connsiteY2" fmla="*/ 0 h 6840625"/>
              <a:gd name="connsiteX3" fmla="*/ 7433932 w 7433932"/>
              <a:gd name="connsiteY3" fmla="*/ 180000 h 6840625"/>
              <a:gd name="connsiteX4" fmla="*/ 0 w 7433932"/>
              <a:gd name="connsiteY4" fmla="*/ 655758 h 6840625"/>
              <a:gd name="connsiteX5" fmla="*/ 0 w 7433932"/>
              <a:gd name="connsiteY5" fmla="*/ 475758 h 6840625"/>
              <a:gd name="connsiteX6" fmla="*/ 7433932 w 7433932"/>
              <a:gd name="connsiteY6" fmla="*/ 475758 h 6840625"/>
              <a:gd name="connsiteX7" fmla="*/ 7433932 w 7433932"/>
              <a:gd name="connsiteY7" fmla="*/ 655758 h 6840625"/>
              <a:gd name="connsiteX8" fmla="*/ 0 w 7433932"/>
              <a:gd name="connsiteY8" fmla="*/ 1131516 h 6840625"/>
              <a:gd name="connsiteX9" fmla="*/ 0 w 7433932"/>
              <a:gd name="connsiteY9" fmla="*/ 951516 h 6840625"/>
              <a:gd name="connsiteX10" fmla="*/ 7433932 w 7433932"/>
              <a:gd name="connsiteY10" fmla="*/ 951516 h 6840625"/>
              <a:gd name="connsiteX11" fmla="*/ 7433932 w 7433932"/>
              <a:gd name="connsiteY11" fmla="*/ 1131516 h 6840625"/>
              <a:gd name="connsiteX12" fmla="*/ 0 w 7433932"/>
              <a:gd name="connsiteY12" fmla="*/ 1607276 h 6840625"/>
              <a:gd name="connsiteX13" fmla="*/ 0 w 7433932"/>
              <a:gd name="connsiteY13" fmla="*/ 1427276 h 6840625"/>
              <a:gd name="connsiteX14" fmla="*/ 7433932 w 7433932"/>
              <a:gd name="connsiteY14" fmla="*/ 1427276 h 6840625"/>
              <a:gd name="connsiteX15" fmla="*/ 7433932 w 7433932"/>
              <a:gd name="connsiteY15" fmla="*/ 1607276 h 6840625"/>
              <a:gd name="connsiteX16" fmla="*/ 0 w 7433932"/>
              <a:gd name="connsiteY16" fmla="*/ 2083036 h 6840625"/>
              <a:gd name="connsiteX17" fmla="*/ 0 w 7433932"/>
              <a:gd name="connsiteY17" fmla="*/ 1903036 h 6840625"/>
              <a:gd name="connsiteX18" fmla="*/ 7433932 w 7433932"/>
              <a:gd name="connsiteY18" fmla="*/ 1903036 h 6840625"/>
              <a:gd name="connsiteX19" fmla="*/ 7433932 w 7433932"/>
              <a:gd name="connsiteY19" fmla="*/ 2083036 h 6840625"/>
              <a:gd name="connsiteX20" fmla="*/ 0 w 7433932"/>
              <a:gd name="connsiteY20" fmla="*/ 2558794 h 6840625"/>
              <a:gd name="connsiteX21" fmla="*/ 0 w 7433932"/>
              <a:gd name="connsiteY21" fmla="*/ 2378794 h 6840625"/>
              <a:gd name="connsiteX22" fmla="*/ 7433932 w 7433932"/>
              <a:gd name="connsiteY22" fmla="*/ 2378794 h 6840625"/>
              <a:gd name="connsiteX23" fmla="*/ 7433932 w 7433932"/>
              <a:gd name="connsiteY23" fmla="*/ 2558794 h 6840625"/>
              <a:gd name="connsiteX24" fmla="*/ 0 w 7433932"/>
              <a:gd name="connsiteY24" fmla="*/ 3034552 h 6840625"/>
              <a:gd name="connsiteX25" fmla="*/ 0 w 7433932"/>
              <a:gd name="connsiteY25" fmla="*/ 2854552 h 6840625"/>
              <a:gd name="connsiteX26" fmla="*/ 7433932 w 7433932"/>
              <a:gd name="connsiteY26" fmla="*/ 2854552 h 6840625"/>
              <a:gd name="connsiteX27" fmla="*/ 7433932 w 7433932"/>
              <a:gd name="connsiteY27" fmla="*/ 3034552 h 6840625"/>
              <a:gd name="connsiteX28" fmla="*/ 0 w 7433932"/>
              <a:gd name="connsiteY28" fmla="*/ 3510312 h 6840625"/>
              <a:gd name="connsiteX29" fmla="*/ 0 w 7433932"/>
              <a:gd name="connsiteY29" fmla="*/ 3330312 h 6840625"/>
              <a:gd name="connsiteX30" fmla="*/ 7433932 w 7433932"/>
              <a:gd name="connsiteY30" fmla="*/ 3330312 h 6840625"/>
              <a:gd name="connsiteX31" fmla="*/ 7433932 w 7433932"/>
              <a:gd name="connsiteY31" fmla="*/ 3510312 h 6840625"/>
              <a:gd name="connsiteX32" fmla="*/ 0 w 7433932"/>
              <a:gd name="connsiteY32" fmla="*/ 3986071 h 6840625"/>
              <a:gd name="connsiteX33" fmla="*/ 0 w 7433932"/>
              <a:gd name="connsiteY33" fmla="*/ 3806071 h 6840625"/>
              <a:gd name="connsiteX34" fmla="*/ 7433932 w 7433932"/>
              <a:gd name="connsiteY34" fmla="*/ 3806071 h 6840625"/>
              <a:gd name="connsiteX35" fmla="*/ 7433932 w 7433932"/>
              <a:gd name="connsiteY35" fmla="*/ 3986071 h 6840625"/>
              <a:gd name="connsiteX36" fmla="*/ 0 w 7433932"/>
              <a:gd name="connsiteY36" fmla="*/ 4461830 h 6840625"/>
              <a:gd name="connsiteX37" fmla="*/ 0 w 7433932"/>
              <a:gd name="connsiteY37" fmla="*/ 4281830 h 6840625"/>
              <a:gd name="connsiteX38" fmla="*/ 7433932 w 7433932"/>
              <a:gd name="connsiteY38" fmla="*/ 4281830 h 6840625"/>
              <a:gd name="connsiteX39" fmla="*/ 7433932 w 7433932"/>
              <a:gd name="connsiteY39" fmla="*/ 4461830 h 6840625"/>
              <a:gd name="connsiteX40" fmla="*/ 0 w 7433932"/>
              <a:gd name="connsiteY40" fmla="*/ 4937589 h 6840625"/>
              <a:gd name="connsiteX41" fmla="*/ 0 w 7433932"/>
              <a:gd name="connsiteY41" fmla="*/ 4757589 h 6840625"/>
              <a:gd name="connsiteX42" fmla="*/ 7433932 w 7433932"/>
              <a:gd name="connsiteY42" fmla="*/ 4757589 h 6840625"/>
              <a:gd name="connsiteX43" fmla="*/ 7433932 w 7433932"/>
              <a:gd name="connsiteY43" fmla="*/ 4937589 h 6840625"/>
              <a:gd name="connsiteX44" fmla="*/ 0 w 7433932"/>
              <a:gd name="connsiteY44" fmla="*/ 5413348 h 6840625"/>
              <a:gd name="connsiteX45" fmla="*/ 0 w 7433932"/>
              <a:gd name="connsiteY45" fmla="*/ 5233348 h 6840625"/>
              <a:gd name="connsiteX46" fmla="*/ 7433932 w 7433932"/>
              <a:gd name="connsiteY46" fmla="*/ 5233348 h 6840625"/>
              <a:gd name="connsiteX47" fmla="*/ 7433932 w 7433932"/>
              <a:gd name="connsiteY47" fmla="*/ 5413348 h 6840625"/>
              <a:gd name="connsiteX48" fmla="*/ 0 w 7433932"/>
              <a:gd name="connsiteY48" fmla="*/ 5889107 h 6840625"/>
              <a:gd name="connsiteX49" fmla="*/ 0 w 7433932"/>
              <a:gd name="connsiteY49" fmla="*/ 5709107 h 6840625"/>
              <a:gd name="connsiteX50" fmla="*/ 7433932 w 7433932"/>
              <a:gd name="connsiteY50" fmla="*/ 5709107 h 6840625"/>
              <a:gd name="connsiteX51" fmla="*/ 7433932 w 7433932"/>
              <a:gd name="connsiteY51" fmla="*/ 5889107 h 6840625"/>
              <a:gd name="connsiteX52" fmla="*/ 0 w 7433932"/>
              <a:gd name="connsiteY52" fmla="*/ 6364866 h 6840625"/>
              <a:gd name="connsiteX53" fmla="*/ 0 w 7433932"/>
              <a:gd name="connsiteY53" fmla="*/ 6184866 h 6840625"/>
              <a:gd name="connsiteX54" fmla="*/ 7433932 w 7433932"/>
              <a:gd name="connsiteY54" fmla="*/ 6184866 h 6840625"/>
              <a:gd name="connsiteX55" fmla="*/ 7433932 w 7433932"/>
              <a:gd name="connsiteY55" fmla="*/ 6364866 h 6840625"/>
              <a:gd name="connsiteX56" fmla="*/ 0 w 7433932"/>
              <a:gd name="connsiteY56" fmla="*/ 6840625 h 6840625"/>
              <a:gd name="connsiteX57" fmla="*/ 0 w 7433932"/>
              <a:gd name="connsiteY57" fmla="*/ 6660625 h 6840625"/>
              <a:gd name="connsiteX58" fmla="*/ 7433932 w 7433932"/>
              <a:gd name="connsiteY58" fmla="*/ 6660625 h 6840625"/>
              <a:gd name="connsiteX59" fmla="*/ 7433932 w 7433932"/>
              <a:gd name="connsiteY59" fmla="*/ 6840625 h 684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7433932" h="6840625">
                <a:moveTo>
                  <a:pt x="0" y="180000"/>
                </a:moveTo>
                <a:lnTo>
                  <a:pt x="0" y="0"/>
                </a:lnTo>
                <a:lnTo>
                  <a:pt x="7433932" y="0"/>
                </a:lnTo>
                <a:lnTo>
                  <a:pt x="7433932" y="180000"/>
                </a:lnTo>
                <a:close/>
                <a:moveTo>
                  <a:pt x="0" y="655758"/>
                </a:moveTo>
                <a:lnTo>
                  <a:pt x="0" y="475758"/>
                </a:lnTo>
                <a:lnTo>
                  <a:pt x="7433932" y="475758"/>
                </a:lnTo>
                <a:lnTo>
                  <a:pt x="7433932" y="655758"/>
                </a:lnTo>
                <a:close/>
                <a:moveTo>
                  <a:pt x="0" y="1131516"/>
                </a:moveTo>
                <a:lnTo>
                  <a:pt x="0" y="951516"/>
                </a:lnTo>
                <a:lnTo>
                  <a:pt x="7433932" y="951516"/>
                </a:lnTo>
                <a:lnTo>
                  <a:pt x="7433932" y="1131516"/>
                </a:lnTo>
                <a:close/>
                <a:moveTo>
                  <a:pt x="0" y="1607276"/>
                </a:moveTo>
                <a:lnTo>
                  <a:pt x="0" y="1427276"/>
                </a:lnTo>
                <a:lnTo>
                  <a:pt x="7433932" y="1427276"/>
                </a:lnTo>
                <a:lnTo>
                  <a:pt x="7433932" y="1607276"/>
                </a:lnTo>
                <a:close/>
                <a:moveTo>
                  <a:pt x="0" y="2083036"/>
                </a:moveTo>
                <a:lnTo>
                  <a:pt x="0" y="1903036"/>
                </a:lnTo>
                <a:lnTo>
                  <a:pt x="7433932" y="1903036"/>
                </a:lnTo>
                <a:lnTo>
                  <a:pt x="7433932" y="2083036"/>
                </a:lnTo>
                <a:close/>
                <a:moveTo>
                  <a:pt x="0" y="2558794"/>
                </a:moveTo>
                <a:lnTo>
                  <a:pt x="0" y="2378794"/>
                </a:lnTo>
                <a:lnTo>
                  <a:pt x="7433932" y="2378794"/>
                </a:lnTo>
                <a:lnTo>
                  <a:pt x="7433932" y="2558794"/>
                </a:lnTo>
                <a:close/>
                <a:moveTo>
                  <a:pt x="0" y="3034552"/>
                </a:moveTo>
                <a:lnTo>
                  <a:pt x="0" y="2854552"/>
                </a:lnTo>
                <a:lnTo>
                  <a:pt x="7433932" y="2854552"/>
                </a:lnTo>
                <a:lnTo>
                  <a:pt x="7433932" y="3034552"/>
                </a:lnTo>
                <a:close/>
                <a:moveTo>
                  <a:pt x="0" y="3510312"/>
                </a:moveTo>
                <a:lnTo>
                  <a:pt x="0" y="3330312"/>
                </a:lnTo>
                <a:lnTo>
                  <a:pt x="7433932" y="3330312"/>
                </a:lnTo>
                <a:lnTo>
                  <a:pt x="7433932" y="3510312"/>
                </a:lnTo>
                <a:close/>
                <a:moveTo>
                  <a:pt x="0" y="3986071"/>
                </a:moveTo>
                <a:lnTo>
                  <a:pt x="0" y="3806071"/>
                </a:lnTo>
                <a:lnTo>
                  <a:pt x="7433932" y="3806071"/>
                </a:lnTo>
                <a:lnTo>
                  <a:pt x="7433932" y="3986071"/>
                </a:lnTo>
                <a:close/>
                <a:moveTo>
                  <a:pt x="0" y="4461830"/>
                </a:moveTo>
                <a:lnTo>
                  <a:pt x="0" y="4281830"/>
                </a:lnTo>
                <a:lnTo>
                  <a:pt x="7433932" y="4281830"/>
                </a:lnTo>
                <a:lnTo>
                  <a:pt x="7433932" y="4461830"/>
                </a:lnTo>
                <a:close/>
                <a:moveTo>
                  <a:pt x="0" y="4937589"/>
                </a:moveTo>
                <a:lnTo>
                  <a:pt x="0" y="4757589"/>
                </a:lnTo>
                <a:lnTo>
                  <a:pt x="7433932" y="4757589"/>
                </a:lnTo>
                <a:lnTo>
                  <a:pt x="7433932" y="4937589"/>
                </a:lnTo>
                <a:close/>
                <a:moveTo>
                  <a:pt x="0" y="5413348"/>
                </a:moveTo>
                <a:lnTo>
                  <a:pt x="0" y="5233348"/>
                </a:lnTo>
                <a:lnTo>
                  <a:pt x="7433932" y="5233348"/>
                </a:lnTo>
                <a:lnTo>
                  <a:pt x="7433932" y="5413348"/>
                </a:lnTo>
                <a:close/>
                <a:moveTo>
                  <a:pt x="0" y="5889107"/>
                </a:moveTo>
                <a:lnTo>
                  <a:pt x="0" y="5709107"/>
                </a:lnTo>
                <a:lnTo>
                  <a:pt x="7433932" y="5709107"/>
                </a:lnTo>
                <a:lnTo>
                  <a:pt x="7433932" y="5889107"/>
                </a:lnTo>
                <a:close/>
                <a:moveTo>
                  <a:pt x="0" y="6364866"/>
                </a:moveTo>
                <a:lnTo>
                  <a:pt x="0" y="6184866"/>
                </a:lnTo>
                <a:lnTo>
                  <a:pt x="7433932" y="6184866"/>
                </a:lnTo>
                <a:lnTo>
                  <a:pt x="7433932" y="6364866"/>
                </a:lnTo>
                <a:close/>
                <a:moveTo>
                  <a:pt x="0" y="6840625"/>
                </a:moveTo>
                <a:lnTo>
                  <a:pt x="0" y="6660625"/>
                </a:lnTo>
                <a:lnTo>
                  <a:pt x="7433932" y="6660625"/>
                </a:lnTo>
                <a:lnTo>
                  <a:pt x="7433932" y="6840625"/>
                </a:lnTo>
                <a:close/>
              </a:path>
            </a:pathLst>
          </a:custGeom>
          <a:solidFill>
            <a:schemeClr val="bg2">
              <a:lumMod val="10000"/>
              <a:lumOff val="90000"/>
              <a:alpha val="19000"/>
            </a:schemeClr>
          </a:solidFill>
          <a:ln w="12700" cap="flat" cmpd="sng" algn="ctr">
            <a:noFill/>
            <a:prstDash val="solid"/>
            <a:miter lim="400000"/>
            <a:headEnd type="none" w="med" len="med"/>
            <a:tailEnd type="none" w="med" len="med"/>
          </a:ln>
          <a:effectLst/>
        </p:spPr>
        <p:txBody>
          <a:bodyPr rot="0" spcFirstLastPara="0" vertOverflow="overflow" horzOverflow="overflow" vert="horz" wrap="square" lIns="38100" tIns="38100" rIns="38100" bIns="38100" numCol="1" spcCol="0" rtlCol="0" fromWordArt="0" anchor="ctr" anchorCtr="0" forceAA="0" compatLnSpc="1">
            <a:no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2" name="Freeform 31"/>
          <p:cNvSpPr/>
          <p:nvPr/>
        </p:nvSpPr>
        <p:spPr bwMode="auto">
          <a:xfrm rot="2700000">
            <a:off x="5012392" y="-4121971"/>
            <a:ext cx="7433932" cy="6840625"/>
          </a:xfrm>
          <a:custGeom>
            <a:avLst/>
            <a:gdLst>
              <a:gd name="connsiteX0" fmla="*/ 0 w 7433932"/>
              <a:gd name="connsiteY0" fmla="*/ 180000 h 6840625"/>
              <a:gd name="connsiteX1" fmla="*/ 0 w 7433932"/>
              <a:gd name="connsiteY1" fmla="*/ 0 h 6840625"/>
              <a:gd name="connsiteX2" fmla="*/ 7433932 w 7433932"/>
              <a:gd name="connsiteY2" fmla="*/ 0 h 6840625"/>
              <a:gd name="connsiteX3" fmla="*/ 7433932 w 7433932"/>
              <a:gd name="connsiteY3" fmla="*/ 180000 h 6840625"/>
              <a:gd name="connsiteX4" fmla="*/ 0 w 7433932"/>
              <a:gd name="connsiteY4" fmla="*/ 655758 h 6840625"/>
              <a:gd name="connsiteX5" fmla="*/ 0 w 7433932"/>
              <a:gd name="connsiteY5" fmla="*/ 475758 h 6840625"/>
              <a:gd name="connsiteX6" fmla="*/ 7433932 w 7433932"/>
              <a:gd name="connsiteY6" fmla="*/ 475758 h 6840625"/>
              <a:gd name="connsiteX7" fmla="*/ 7433932 w 7433932"/>
              <a:gd name="connsiteY7" fmla="*/ 655758 h 6840625"/>
              <a:gd name="connsiteX8" fmla="*/ 0 w 7433932"/>
              <a:gd name="connsiteY8" fmla="*/ 1131516 h 6840625"/>
              <a:gd name="connsiteX9" fmla="*/ 0 w 7433932"/>
              <a:gd name="connsiteY9" fmla="*/ 951516 h 6840625"/>
              <a:gd name="connsiteX10" fmla="*/ 7433932 w 7433932"/>
              <a:gd name="connsiteY10" fmla="*/ 951516 h 6840625"/>
              <a:gd name="connsiteX11" fmla="*/ 7433932 w 7433932"/>
              <a:gd name="connsiteY11" fmla="*/ 1131516 h 6840625"/>
              <a:gd name="connsiteX12" fmla="*/ 0 w 7433932"/>
              <a:gd name="connsiteY12" fmla="*/ 1607276 h 6840625"/>
              <a:gd name="connsiteX13" fmla="*/ 0 w 7433932"/>
              <a:gd name="connsiteY13" fmla="*/ 1427276 h 6840625"/>
              <a:gd name="connsiteX14" fmla="*/ 7433932 w 7433932"/>
              <a:gd name="connsiteY14" fmla="*/ 1427276 h 6840625"/>
              <a:gd name="connsiteX15" fmla="*/ 7433932 w 7433932"/>
              <a:gd name="connsiteY15" fmla="*/ 1607276 h 6840625"/>
              <a:gd name="connsiteX16" fmla="*/ 0 w 7433932"/>
              <a:gd name="connsiteY16" fmla="*/ 2083036 h 6840625"/>
              <a:gd name="connsiteX17" fmla="*/ 0 w 7433932"/>
              <a:gd name="connsiteY17" fmla="*/ 1903036 h 6840625"/>
              <a:gd name="connsiteX18" fmla="*/ 7433932 w 7433932"/>
              <a:gd name="connsiteY18" fmla="*/ 1903036 h 6840625"/>
              <a:gd name="connsiteX19" fmla="*/ 7433932 w 7433932"/>
              <a:gd name="connsiteY19" fmla="*/ 2083036 h 6840625"/>
              <a:gd name="connsiteX20" fmla="*/ 0 w 7433932"/>
              <a:gd name="connsiteY20" fmla="*/ 2558794 h 6840625"/>
              <a:gd name="connsiteX21" fmla="*/ 0 w 7433932"/>
              <a:gd name="connsiteY21" fmla="*/ 2378794 h 6840625"/>
              <a:gd name="connsiteX22" fmla="*/ 7433932 w 7433932"/>
              <a:gd name="connsiteY22" fmla="*/ 2378794 h 6840625"/>
              <a:gd name="connsiteX23" fmla="*/ 7433932 w 7433932"/>
              <a:gd name="connsiteY23" fmla="*/ 2558794 h 6840625"/>
              <a:gd name="connsiteX24" fmla="*/ 0 w 7433932"/>
              <a:gd name="connsiteY24" fmla="*/ 3034552 h 6840625"/>
              <a:gd name="connsiteX25" fmla="*/ 0 w 7433932"/>
              <a:gd name="connsiteY25" fmla="*/ 2854552 h 6840625"/>
              <a:gd name="connsiteX26" fmla="*/ 7433932 w 7433932"/>
              <a:gd name="connsiteY26" fmla="*/ 2854552 h 6840625"/>
              <a:gd name="connsiteX27" fmla="*/ 7433932 w 7433932"/>
              <a:gd name="connsiteY27" fmla="*/ 3034552 h 6840625"/>
              <a:gd name="connsiteX28" fmla="*/ 0 w 7433932"/>
              <a:gd name="connsiteY28" fmla="*/ 3510312 h 6840625"/>
              <a:gd name="connsiteX29" fmla="*/ 0 w 7433932"/>
              <a:gd name="connsiteY29" fmla="*/ 3330312 h 6840625"/>
              <a:gd name="connsiteX30" fmla="*/ 7433932 w 7433932"/>
              <a:gd name="connsiteY30" fmla="*/ 3330312 h 6840625"/>
              <a:gd name="connsiteX31" fmla="*/ 7433932 w 7433932"/>
              <a:gd name="connsiteY31" fmla="*/ 3510312 h 6840625"/>
              <a:gd name="connsiteX32" fmla="*/ 0 w 7433932"/>
              <a:gd name="connsiteY32" fmla="*/ 3986071 h 6840625"/>
              <a:gd name="connsiteX33" fmla="*/ 0 w 7433932"/>
              <a:gd name="connsiteY33" fmla="*/ 3806071 h 6840625"/>
              <a:gd name="connsiteX34" fmla="*/ 7433932 w 7433932"/>
              <a:gd name="connsiteY34" fmla="*/ 3806071 h 6840625"/>
              <a:gd name="connsiteX35" fmla="*/ 7433932 w 7433932"/>
              <a:gd name="connsiteY35" fmla="*/ 3986071 h 6840625"/>
              <a:gd name="connsiteX36" fmla="*/ 0 w 7433932"/>
              <a:gd name="connsiteY36" fmla="*/ 4461830 h 6840625"/>
              <a:gd name="connsiteX37" fmla="*/ 0 w 7433932"/>
              <a:gd name="connsiteY37" fmla="*/ 4281830 h 6840625"/>
              <a:gd name="connsiteX38" fmla="*/ 7433932 w 7433932"/>
              <a:gd name="connsiteY38" fmla="*/ 4281830 h 6840625"/>
              <a:gd name="connsiteX39" fmla="*/ 7433932 w 7433932"/>
              <a:gd name="connsiteY39" fmla="*/ 4461830 h 6840625"/>
              <a:gd name="connsiteX40" fmla="*/ 0 w 7433932"/>
              <a:gd name="connsiteY40" fmla="*/ 4937589 h 6840625"/>
              <a:gd name="connsiteX41" fmla="*/ 0 w 7433932"/>
              <a:gd name="connsiteY41" fmla="*/ 4757589 h 6840625"/>
              <a:gd name="connsiteX42" fmla="*/ 7433932 w 7433932"/>
              <a:gd name="connsiteY42" fmla="*/ 4757589 h 6840625"/>
              <a:gd name="connsiteX43" fmla="*/ 7433932 w 7433932"/>
              <a:gd name="connsiteY43" fmla="*/ 4937589 h 6840625"/>
              <a:gd name="connsiteX44" fmla="*/ 0 w 7433932"/>
              <a:gd name="connsiteY44" fmla="*/ 5413348 h 6840625"/>
              <a:gd name="connsiteX45" fmla="*/ 0 w 7433932"/>
              <a:gd name="connsiteY45" fmla="*/ 5233348 h 6840625"/>
              <a:gd name="connsiteX46" fmla="*/ 7433932 w 7433932"/>
              <a:gd name="connsiteY46" fmla="*/ 5233348 h 6840625"/>
              <a:gd name="connsiteX47" fmla="*/ 7433932 w 7433932"/>
              <a:gd name="connsiteY47" fmla="*/ 5413348 h 6840625"/>
              <a:gd name="connsiteX48" fmla="*/ 0 w 7433932"/>
              <a:gd name="connsiteY48" fmla="*/ 5889107 h 6840625"/>
              <a:gd name="connsiteX49" fmla="*/ 0 w 7433932"/>
              <a:gd name="connsiteY49" fmla="*/ 5709107 h 6840625"/>
              <a:gd name="connsiteX50" fmla="*/ 7433932 w 7433932"/>
              <a:gd name="connsiteY50" fmla="*/ 5709107 h 6840625"/>
              <a:gd name="connsiteX51" fmla="*/ 7433932 w 7433932"/>
              <a:gd name="connsiteY51" fmla="*/ 5889107 h 6840625"/>
              <a:gd name="connsiteX52" fmla="*/ 0 w 7433932"/>
              <a:gd name="connsiteY52" fmla="*/ 6364866 h 6840625"/>
              <a:gd name="connsiteX53" fmla="*/ 0 w 7433932"/>
              <a:gd name="connsiteY53" fmla="*/ 6184866 h 6840625"/>
              <a:gd name="connsiteX54" fmla="*/ 7433932 w 7433932"/>
              <a:gd name="connsiteY54" fmla="*/ 6184866 h 6840625"/>
              <a:gd name="connsiteX55" fmla="*/ 7433932 w 7433932"/>
              <a:gd name="connsiteY55" fmla="*/ 6364866 h 6840625"/>
              <a:gd name="connsiteX56" fmla="*/ 0 w 7433932"/>
              <a:gd name="connsiteY56" fmla="*/ 6840625 h 6840625"/>
              <a:gd name="connsiteX57" fmla="*/ 0 w 7433932"/>
              <a:gd name="connsiteY57" fmla="*/ 6660625 h 6840625"/>
              <a:gd name="connsiteX58" fmla="*/ 7433932 w 7433932"/>
              <a:gd name="connsiteY58" fmla="*/ 6660625 h 6840625"/>
              <a:gd name="connsiteX59" fmla="*/ 7433932 w 7433932"/>
              <a:gd name="connsiteY59" fmla="*/ 6840625 h 684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7433932" h="6840625">
                <a:moveTo>
                  <a:pt x="0" y="180000"/>
                </a:moveTo>
                <a:lnTo>
                  <a:pt x="0" y="0"/>
                </a:lnTo>
                <a:lnTo>
                  <a:pt x="7433932" y="0"/>
                </a:lnTo>
                <a:lnTo>
                  <a:pt x="7433932" y="180000"/>
                </a:lnTo>
                <a:close/>
                <a:moveTo>
                  <a:pt x="0" y="655758"/>
                </a:moveTo>
                <a:lnTo>
                  <a:pt x="0" y="475758"/>
                </a:lnTo>
                <a:lnTo>
                  <a:pt x="7433932" y="475758"/>
                </a:lnTo>
                <a:lnTo>
                  <a:pt x="7433932" y="655758"/>
                </a:lnTo>
                <a:close/>
                <a:moveTo>
                  <a:pt x="0" y="1131516"/>
                </a:moveTo>
                <a:lnTo>
                  <a:pt x="0" y="951516"/>
                </a:lnTo>
                <a:lnTo>
                  <a:pt x="7433932" y="951516"/>
                </a:lnTo>
                <a:lnTo>
                  <a:pt x="7433932" y="1131516"/>
                </a:lnTo>
                <a:close/>
                <a:moveTo>
                  <a:pt x="0" y="1607276"/>
                </a:moveTo>
                <a:lnTo>
                  <a:pt x="0" y="1427276"/>
                </a:lnTo>
                <a:lnTo>
                  <a:pt x="7433932" y="1427276"/>
                </a:lnTo>
                <a:lnTo>
                  <a:pt x="7433932" y="1607276"/>
                </a:lnTo>
                <a:close/>
                <a:moveTo>
                  <a:pt x="0" y="2083036"/>
                </a:moveTo>
                <a:lnTo>
                  <a:pt x="0" y="1903036"/>
                </a:lnTo>
                <a:lnTo>
                  <a:pt x="7433932" y="1903036"/>
                </a:lnTo>
                <a:lnTo>
                  <a:pt x="7433932" y="2083036"/>
                </a:lnTo>
                <a:close/>
                <a:moveTo>
                  <a:pt x="0" y="2558794"/>
                </a:moveTo>
                <a:lnTo>
                  <a:pt x="0" y="2378794"/>
                </a:lnTo>
                <a:lnTo>
                  <a:pt x="7433932" y="2378794"/>
                </a:lnTo>
                <a:lnTo>
                  <a:pt x="7433932" y="2558794"/>
                </a:lnTo>
                <a:close/>
                <a:moveTo>
                  <a:pt x="0" y="3034552"/>
                </a:moveTo>
                <a:lnTo>
                  <a:pt x="0" y="2854552"/>
                </a:lnTo>
                <a:lnTo>
                  <a:pt x="7433932" y="2854552"/>
                </a:lnTo>
                <a:lnTo>
                  <a:pt x="7433932" y="3034552"/>
                </a:lnTo>
                <a:close/>
                <a:moveTo>
                  <a:pt x="0" y="3510312"/>
                </a:moveTo>
                <a:lnTo>
                  <a:pt x="0" y="3330312"/>
                </a:lnTo>
                <a:lnTo>
                  <a:pt x="7433932" y="3330312"/>
                </a:lnTo>
                <a:lnTo>
                  <a:pt x="7433932" y="3510312"/>
                </a:lnTo>
                <a:close/>
                <a:moveTo>
                  <a:pt x="0" y="3986071"/>
                </a:moveTo>
                <a:lnTo>
                  <a:pt x="0" y="3806071"/>
                </a:lnTo>
                <a:lnTo>
                  <a:pt x="7433932" y="3806071"/>
                </a:lnTo>
                <a:lnTo>
                  <a:pt x="7433932" y="3986071"/>
                </a:lnTo>
                <a:close/>
                <a:moveTo>
                  <a:pt x="0" y="4461830"/>
                </a:moveTo>
                <a:lnTo>
                  <a:pt x="0" y="4281830"/>
                </a:lnTo>
                <a:lnTo>
                  <a:pt x="7433932" y="4281830"/>
                </a:lnTo>
                <a:lnTo>
                  <a:pt x="7433932" y="4461830"/>
                </a:lnTo>
                <a:close/>
                <a:moveTo>
                  <a:pt x="0" y="4937589"/>
                </a:moveTo>
                <a:lnTo>
                  <a:pt x="0" y="4757589"/>
                </a:lnTo>
                <a:lnTo>
                  <a:pt x="7433932" y="4757589"/>
                </a:lnTo>
                <a:lnTo>
                  <a:pt x="7433932" y="4937589"/>
                </a:lnTo>
                <a:close/>
                <a:moveTo>
                  <a:pt x="0" y="5413348"/>
                </a:moveTo>
                <a:lnTo>
                  <a:pt x="0" y="5233348"/>
                </a:lnTo>
                <a:lnTo>
                  <a:pt x="7433932" y="5233348"/>
                </a:lnTo>
                <a:lnTo>
                  <a:pt x="7433932" y="5413348"/>
                </a:lnTo>
                <a:close/>
                <a:moveTo>
                  <a:pt x="0" y="5889107"/>
                </a:moveTo>
                <a:lnTo>
                  <a:pt x="0" y="5709107"/>
                </a:lnTo>
                <a:lnTo>
                  <a:pt x="7433932" y="5709107"/>
                </a:lnTo>
                <a:lnTo>
                  <a:pt x="7433932" y="5889107"/>
                </a:lnTo>
                <a:close/>
                <a:moveTo>
                  <a:pt x="0" y="6364866"/>
                </a:moveTo>
                <a:lnTo>
                  <a:pt x="0" y="6184866"/>
                </a:lnTo>
                <a:lnTo>
                  <a:pt x="7433932" y="6184866"/>
                </a:lnTo>
                <a:lnTo>
                  <a:pt x="7433932" y="6364866"/>
                </a:lnTo>
                <a:close/>
                <a:moveTo>
                  <a:pt x="0" y="6840625"/>
                </a:moveTo>
                <a:lnTo>
                  <a:pt x="0" y="6660625"/>
                </a:lnTo>
                <a:lnTo>
                  <a:pt x="7433932" y="6660625"/>
                </a:lnTo>
                <a:lnTo>
                  <a:pt x="7433932" y="6840625"/>
                </a:lnTo>
                <a:close/>
              </a:path>
            </a:pathLst>
          </a:custGeom>
          <a:solidFill>
            <a:schemeClr val="accent2"/>
          </a:solidFill>
          <a:ln w="12700" cap="flat" cmpd="sng" algn="ctr">
            <a:noFill/>
            <a:prstDash val="solid"/>
            <a:miter lim="400000"/>
            <a:headEnd type="none" w="med" len="med"/>
            <a:tailEnd type="none" w="med" len="med"/>
          </a:ln>
          <a:effectLst/>
        </p:spPr>
        <p:txBody>
          <a:bodyPr rot="0" spcFirstLastPara="0" vertOverflow="overflow" horzOverflow="overflow" vert="horz" wrap="square" lIns="38100" tIns="38100" rIns="38100" bIns="38100" numCol="1" spcCol="0" rtlCol="0" fromWordArt="0" anchor="ctr" anchorCtr="0" forceAA="0" compatLnSpc="1">
            <a:no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cxnSp>
        <p:nvCxnSpPr>
          <p:cNvPr id="16" name="直接连接符 15"/>
          <p:cNvCxnSpPr/>
          <p:nvPr/>
        </p:nvCxnSpPr>
        <p:spPr bwMode="auto">
          <a:xfrm>
            <a:off x="1591220" y="8658200"/>
            <a:ext cx="3628718" cy="0"/>
          </a:xfrm>
          <a:prstGeom prst="line">
            <a:avLst/>
          </a:prstGeom>
          <a:blipFill dpi="0" rotWithShape="0">
            <a:blip r:embed="rId1"/>
            <a:srcRect/>
            <a:tile tx="0" ty="0" sx="100000" sy="100000" flip="none" algn="tl"/>
          </a:blipFill>
          <a:ln w="12700" cap="flat" cmpd="sng" algn="ctr">
            <a:solidFill>
              <a:schemeClr val="tx1"/>
            </a:solidFill>
            <a:prstDash val="solid"/>
            <a:miter lim="400000"/>
            <a:headEnd type="none" w="med" len="med"/>
            <a:tailEnd type="none" w="med" len="med"/>
          </a:ln>
          <a:effectLst>
            <a:outerShdw blurRad="25400" algn="ctr" rotWithShape="0">
              <a:srgbClr val="000000">
                <a:alpha val="50000"/>
              </a:srgbClr>
            </a:outerShdw>
          </a:effectLst>
        </p:spPr>
      </p:cxnSp>
      <p:cxnSp>
        <p:nvCxnSpPr>
          <p:cNvPr id="39" name="直接连接符 38"/>
          <p:cNvCxnSpPr/>
          <p:nvPr/>
        </p:nvCxnSpPr>
        <p:spPr bwMode="auto">
          <a:xfrm>
            <a:off x="1591220" y="8164513"/>
            <a:ext cx="1344778" cy="0"/>
          </a:xfrm>
          <a:prstGeom prst="line">
            <a:avLst/>
          </a:prstGeom>
          <a:blipFill dpi="0" rotWithShape="0">
            <a:blip r:embed="rId1"/>
            <a:srcRect/>
            <a:tile tx="0" ty="0" sx="100000" sy="100000" flip="none" algn="tl"/>
          </a:blipFill>
          <a:ln w="12700" cap="flat" cmpd="sng" algn="ctr">
            <a:solidFill>
              <a:schemeClr val="tx1"/>
            </a:solidFill>
            <a:prstDash val="solid"/>
            <a:miter lim="400000"/>
            <a:headEnd type="none" w="med" len="med"/>
            <a:tailEnd type="none" w="med" len="med"/>
          </a:ln>
          <a:effectLst>
            <a:outerShdw blurRad="25400" algn="ctr" rotWithShape="0">
              <a:srgbClr val="000000">
                <a:alpha val="50000"/>
              </a:srgbClr>
            </a:outerShdw>
          </a:effectLst>
        </p:spPr>
      </p:cxnSp>
      <p:sp>
        <p:nvSpPr>
          <p:cNvPr id="7" name="文本框 6"/>
          <p:cNvSpPr txBox="1"/>
          <p:nvPr/>
        </p:nvSpPr>
        <p:spPr>
          <a:xfrm>
            <a:off x="1554625" y="9378280"/>
            <a:ext cx="3872212" cy="584775"/>
          </a:xfrm>
          <a:prstGeom prst="rect">
            <a:avLst/>
          </a:prstGeom>
          <a:noFill/>
        </p:spPr>
        <p:txBody>
          <a:bodyPr wrap="square" rtlCol="0">
            <a:spAutoFit/>
          </a:bodyPr>
          <a:lstStyle/>
          <a:p>
            <a:pPr algn="l"/>
            <a:r>
              <a:rPr lang="zh-CN" altLang="en-US" sz="3200" dirty="0">
                <a:solidFill>
                  <a:schemeClr val="tx2"/>
                </a:solidFill>
              </a:rPr>
              <a:t>汇报人：</a:t>
            </a:r>
            <a:r>
              <a:rPr lang="en-US" altLang="zh-CN" sz="3200" dirty="0">
                <a:solidFill>
                  <a:schemeClr val="tx2"/>
                </a:solidFill>
              </a:rPr>
              <a:t>XXX</a:t>
            </a:r>
            <a:endParaRPr lang="zh-CN" altLang="en-US" sz="3200" dirty="0">
              <a:solidFill>
                <a:schemeClr val="tx2"/>
              </a:solidFill>
            </a:endParaRPr>
          </a:p>
        </p:txBody>
      </p:sp>
      <p:sp>
        <p:nvSpPr>
          <p:cNvPr id="17" name="文本框 16"/>
          <p:cNvSpPr txBox="1"/>
          <p:nvPr/>
        </p:nvSpPr>
        <p:spPr>
          <a:xfrm>
            <a:off x="1486182" y="10086257"/>
            <a:ext cx="4336084" cy="584775"/>
          </a:xfrm>
          <a:prstGeom prst="rect">
            <a:avLst/>
          </a:prstGeom>
          <a:noFill/>
        </p:spPr>
        <p:txBody>
          <a:bodyPr wrap="square" rtlCol="0">
            <a:spAutoFit/>
          </a:bodyPr>
          <a:lstStyle/>
          <a:p>
            <a:pPr algn="l"/>
            <a:r>
              <a:rPr lang="zh-CN" altLang="en-US" sz="3200" dirty="0">
                <a:solidFill>
                  <a:schemeClr val="tx2"/>
                </a:solidFill>
              </a:rPr>
              <a:t>日期：</a:t>
            </a:r>
            <a:r>
              <a:rPr lang="en-US" altLang="zh-CN" sz="3200" dirty="0">
                <a:solidFill>
                  <a:schemeClr val="tx2"/>
                </a:solidFill>
              </a:rPr>
              <a:t>2020</a:t>
            </a:r>
            <a:r>
              <a:rPr lang="zh-CN" altLang="en-US" sz="3200" dirty="0">
                <a:solidFill>
                  <a:schemeClr val="tx2"/>
                </a:solidFill>
              </a:rPr>
              <a:t>年</a:t>
            </a:r>
            <a:r>
              <a:rPr lang="en-US" altLang="zh-CN" sz="3200" dirty="0">
                <a:solidFill>
                  <a:schemeClr val="tx2"/>
                </a:solidFill>
              </a:rPr>
              <a:t>XX</a:t>
            </a:r>
            <a:r>
              <a:rPr lang="zh-CN" altLang="en-US" sz="3200" dirty="0">
                <a:solidFill>
                  <a:schemeClr val="tx2"/>
                </a:solidFill>
              </a:rPr>
              <a:t>月</a:t>
            </a:r>
            <a:r>
              <a:rPr lang="en-US" altLang="zh-CN" sz="3200" dirty="0">
                <a:solidFill>
                  <a:schemeClr val="tx2"/>
                </a:solidFill>
              </a:rPr>
              <a:t>XX</a:t>
            </a:r>
            <a:r>
              <a:rPr lang="zh-CN" altLang="en-US" sz="3200" dirty="0">
                <a:solidFill>
                  <a:schemeClr val="tx2"/>
                </a:solidFill>
              </a:rPr>
              <a:t>日</a:t>
            </a:r>
            <a:endParaRPr lang="zh-CN" altLang="en-US" sz="3200" dirty="0">
              <a:solidFill>
                <a:schemeClr val="tx2"/>
              </a:solidFill>
            </a:endParaRPr>
          </a:p>
        </p:txBody>
      </p:sp>
      <p:pic>
        <p:nvPicPr>
          <p:cNvPr id="10" name="图片 9"/>
          <p:cNvPicPr>
            <a:picLocks noChangeAspect="1"/>
          </p:cNvPicPr>
          <p:nvPr/>
        </p:nvPicPr>
        <p:blipFill>
          <a:blip r:embed="rId2"/>
          <a:srcRect l="20080" r="13631"/>
          <a:stretch>
            <a:fillRect/>
          </a:stretch>
        </p:blipFill>
        <p:spPr>
          <a:xfrm>
            <a:off x="18514060" y="-2753360"/>
            <a:ext cx="5806440" cy="5528310"/>
          </a:xfrm>
          <a:prstGeom prst="diamond">
            <a:avLst/>
          </a:prstGeom>
          <a:ln w="60325" cmpd="sng">
            <a:solidFill>
              <a:schemeClr val="accent1">
                <a:shade val="50000"/>
              </a:schemeClr>
            </a:solidFill>
            <a:prstDash val="solid"/>
          </a:ln>
        </p:spPr>
      </p:pic>
      <p:pic>
        <p:nvPicPr>
          <p:cNvPr id="11" name="图片 10"/>
          <p:cNvPicPr>
            <a:picLocks noChangeAspect="1"/>
          </p:cNvPicPr>
          <p:nvPr/>
        </p:nvPicPr>
        <p:blipFill>
          <a:blip r:embed="rId3"/>
          <a:srcRect l="27345" r="30663"/>
          <a:stretch>
            <a:fillRect/>
          </a:stretch>
        </p:blipFill>
        <p:spPr>
          <a:xfrm>
            <a:off x="4594225" y="7808595"/>
            <a:ext cx="10010140" cy="9598660"/>
          </a:xfrm>
          <a:prstGeom prst="diamond">
            <a:avLst/>
          </a:prstGeom>
          <a:ln w="63500" cmpd="sng">
            <a:solidFill>
              <a:schemeClr val="accent1">
                <a:shade val="50000"/>
              </a:schemeClr>
            </a:solidFill>
            <a:prstDash val="solid"/>
          </a:ln>
        </p:spPr>
      </p:pic>
      <p:pic>
        <p:nvPicPr>
          <p:cNvPr id="14" name="图片 13"/>
          <p:cNvPicPr>
            <a:picLocks noChangeAspect="1"/>
          </p:cNvPicPr>
          <p:nvPr/>
        </p:nvPicPr>
        <p:blipFill>
          <a:blip r:embed="rId4"/>
          <a:srcRect l="6571" r="6953"/>
          <a:stretch>
            <a:fillRect/>
          </a:stretch>
        </p:blipFill>
        <p:spPr>
          <a:xfrm>
            <a:off x="13397865" y="1929130"/>
            <a:ext cx="9832340" cy="9483725"/>
          </a:xfrm>
          <a:prstGeom prst="diamond">
            <a:avLst/>
          </a:prstGeom>
          <a:ln w="38100" cmpd="sng">
            <a:solidFill>
              <a:schemeClr val="accent1">
                <a:shade val="50000"/>
              </a:schemeClr>
            </a:solidFill>
            <a:prstDash val="soli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13" name="Text Box 3"/>
          <p:cNvSpPr txBox="1"/>
          <p:nvPr/>
        </p:nvSpPr>
        <p:spPr bwMode="auto">
          <a:xfrm>
            <a:off x="9861797" y="5593680"/>
            <a:ext cx="13636961" cy="3741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zh-CN" altLang="en-US" sz="8800" dirty="0">
                <a:solidFill>
                  <a:schemeClr val="tx1"/>
                </a:solidFill>
                <a:latin typeface="站酷快乐体" panose="02010600030101010101" charset="-128"/>
                <a:ea typeface="站酷快乐体" panose="02010600030101010101" charset="-128"/>
                <a:cs typeface="Raleway Medium" charset="0"/>
                <a:sym typeface="Poppins Medium" charset="0"/>
              </a:rPr>
              <a:t>这里输入标题</a:t>
            </a:r>
            <a:endParaRPr lang="zh-CN" altLang="en-US" sz="8800" dirty="0">
              <a:solidFill>
                <a:schemeClr val="tx1"/>
              </a:solidFill>
              <a:latin typeface="站酷快乐体" panose="02010600030101010101" charset="-128"/>
              <a:ea typeface="站酷快乐体" panose="02010600030101010101" charset="-128"/>
              <a:cs typeface="Raleway Medium" charset="0"/>
              <a:sym typeface="Poppins Medium" charset="0"/>
            </a:endParaRPr>
          </a:p>
        </p:txBody>
      </p:sp>
      <p:sp>
        <p:nvSpPr>
          <p:cNvPr id="14" name="Rectangle 13"/>
          <p:cNvSpPr/>
          <p:nvPr/>
        </p:nvSpPr>
        <p:spPr bwMode="auto">
          <a:xfrm rot="2700000">
            <a:off x="-553416" y="2465512"/>
            <a:ext cx="7433932" cy="7433932"/>
          </a:xfrm>
          <a:prstGeom prst="rect">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p:txBody>
      </p:sp>
      <p:sp>
        <p:nvSpPr>
          <p:cNvPr id="15" name="Text Box 3"/>
          <p:cNvSpPr txBox="1"/>
          <p:nvPr/>
        </p:nvSpPr>
        <p:spPr bwMode="auto">
          <a:xfrm>
            <a:off x="1435100" y="4610100"/>
            <a:ext cx="3457575" cy="3145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25000" dirty="0">
                <a:solidFill>
                  <a:schemeClr val="tx2"/>
                </a:solidFill>
                <a:latin typeface="站酷快乐体" panose="02010600030101010101" charset="-128"/>
                <a:ea typeface="站酷快乐体" panose="02010600030101010101" charset="-128"/>
                <a:cs typeface="Raleway Medium" charset="0"/>
                <a:sym typeface="Poppins Medium" charset="0"/>
              </a:rPr>
              <a:t>01</a:t>
            </a:r>
            <a:endParaRPr lang="en-US" altLang="x-none" sz="25000" dirty="0">
              <a:solidFill>
                <a:schemeClr val="tx2"/>
              </a:solidFill>
              <a:latin typeface="站酷快乐体" panose="02010600030101010101" charset="-128"/>
              <a:ea typeface="站酷快乐体" panose="02010600030101010101" charset="-128"/>
              <a:cs typeface="Raleway Medium" charset="0"/>
              <a:sym typeface="Poppins Medium" charset="0"/>
            </a:endParaRPr>
          </a:p>
        </p:txBody>
      </p:sp>
      <p:sp>
        <p:nvSpPr>
          <p:cNvPr id="8" name="Rectangle 13"/>
          <p:cNvSpPr/>
          <p:nvPr/>
        </p:nvSpPr>
        <p:spPr bwMode="auto">
          <a:xfrm rot="2700000">
            <a:off x="5534347" y="11506150"/>
            <a:ext cx="4907476" cy="4907476"/>
          </a:xfrm>
          <a:prstGeom prst="rect">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p:txBody>
      </p:sp>
      <p:sp>
        <p:nvSpPr>
          <p:cNvPr id="9" name="Rectangle 13"/>
          <p:cNvSpPr/>
          <p:nvPr/>
        </p:nvSpPr>
        <p:spPr bwMode="auto">
          <a:xfrm rot="2700000">
            <a:off x="21057244" y="-1527844"/>
            <a:ext cx="4907476" cy="4907476"/>
          </a:xfrm>
          <a:prstGeom prst="rect">
            <a:avLst/>
          </a:prstGeom>
          <a:solidFill>
            <a:schemeClr val="accent2">
              <a:alpha val="51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p:txBody>
      </p:sp>
      <p:sp>
        <p:nvSpPr>
          <p:cNvPr id="4" name="文本框 3"/>
          <p:cNvSpPr txBox="1"/>
          <p:nvPr/>
        </p:nvSpPr>
        <p:spPr>
          <a:xfrm>
            <a:off x="1718310" y="3330575"/>
            <a:ext cx="3652520" cy="1322070"/>
          </a:xfrm>
          <a:prstGeom prst="rect">
            <a:avLst/>
          </a:prstGeom>
          <a:noFill/>
        </p:spPr>
        <p:txBody>
          <a:bodyPr wrap="square" rtlCol="0">
            <a:spAutoFit/>
          </a:bodyPr>
          <a:lstStyle/>
          <a:p>
            <a:r>
              <a:rPr lang="en-US" altLang="zh-CN" sz="8000" dirty="0">
                <a:solidFill>
                  <a:schemeClr val="tx2"/>
                </a:solidFill>
                <a:latin typeface="站酷快乐体" panose="02010600030101010101" charset="-128"/>
                <a:ea typeface="站酷快乐体" panose="02010600030101010101" charset="-128"/>
              </a:rPr>
              <a:t>PART</a:t>
            </a:r>
            <a:endParaRPr lang="en-US" altLang="zh-CN" sz="8000" dirty="0">
              <a:solidFill>
                <a:schemeClr val="tx2"/>
              </a:solidFill>
              <a:latin typeface="站酷快乐体" panose="02010600030101010101" charset="-128"/>
              <a:ea typeface="站酷快乐体" panose="02010600030101010101" charset="-128"/>
            </a:endParaRPr>
          </a:p>
        </p:txBody>
      </p:sp>
      <p:sp>
        <p:nvSpPr>
          <p:cNvPr id="17" name="Freeform 31"/>
          <p:cNvSpPr/>
          <p:nvPr/>
        </p:nvSpPr>
        <p:spPr bwMode="auto">
          <a:xfrm rot="2700000">
            <a:off x="20667034" y="9201387"/>
            <a:ext cx="7433932" cy="6840625"/>
          </a:xfrm>
          <a:custGeom>
            <a:avLst/>
            <a:gdLst>
              <a:gd name="connsiteX0" fmla="*/ 0 w 7433932"/>
              <a:gd name="connsiteY0" fmla="*/ 180000 h 6840625"/>
              <a:gd name="connsiteX1" fmla="*/ 0 w 7433932"/>
              <a:gd name="connsiteY1" fmla="*/ 0 h 6840625"/>
              <a:gd name="connsiteX2" fmla="*/ 7433932 w 7433932"/>
              <a:gd name="connsiteY2" fmla="*/ 0 h 6840625"/>
              <a:gd name="connsiteX3" fmla="*/ 7433932 w 7433932"/>
              <a:gd name="connsiteY3" fmla="*/ 180000 h 6840625"/>
              <a:gd name="connsiteX4" fmla="*/ 0 w 7433932"/>
              <a:gd name="connsiteY4" fmla="*/ 655758 h 6840625"/>
              <a:gd name="connsiteX5" fmla="*/ 0 w 7433932"/>
              <a:gd name="connsiteY5" fmla="*/ 475758 h 6840625"/>
              <a:gd name="connsiteX6" fmla="*/ 7433932 w 7433932"/>
              <a:gd name="connsiteY6" fmla="*/ 475758 h 6840625"/>
              <a:gd name="connsiteX7" fmla="*/ 7433932 w 7433932"/>
              <a:gd name="connsiteY7" fmla="*/ 655758 h 6840625"/>
              <a:gd name="connsiteX8" fmla="*/ 0 w 7433932"/>
              <a:gd name="connsiteY8" fmla="*/ 1131516 h 6840625"/>
              <a:gd name="connsiteX9" fmla="*/ 0 w 7433932"/>
              <a:gd name="connsiteY9" fmla="*/ 951516 h 6840625"/>
              <a:gd name="connsiteX10" fmla="*/ 7433932 w 7433932"/>
              <a:gd name="connsiteY10" fmla="*/ 951516 h 6840625"/>
              <a:gd name="connsiteX11" fmla="*/ 7433932 w 7433932"/>
              <a:gd name="connsiteY11" fmla="*/ 1131516 h 6840625"/>
              <a:gd name="connsiteX12" fmla="*/ 0 w 7433932"/>
              <a:gd name="connsiteY12" fmla="*/ 1607276 h 6840625"/>
              <a:gd name="connsiteX13" fmla="*/ 0 w 7433932"/>
              <a:gd name="connsiteY13" fmla="*/ 1427276 h 6840625"/>
              <a:gd name="connsiteX14" fmla="*/ 7433932 w 7433932"/>
              <a:gd name="connsiteY14" fmla="*/ 1427276 h 6840625"/>
              <a:gd name="connsiteX15" fmla="*/ 7433932 w 7433932"/>
              <a:gd name="connsiteY15" fmla="*/ 1607276 h 6840625"/>
              <a:gd name="connsiteX16" fmla="*/ 0 w 7433932"/>
              <a:gd name="connsiteY16" fmla="*/ 2083036 h 6840625"/>
              <a:gd name="connsiteX17" fmla="*/ 0 w 7433932"/>
              <a:gd name="connsiteY17" fmla="*/ 1903036 h 6840625"/>
              <a:gd name="connsiteX18" fmla="*/ 7433932 w 7433932"/>
              <a:gd name="connsiteY18" fmla="*/ 1903036 h 6840625"/>
              <a:gd name="connsiteX19" fmla="*/ 7433932 w 7433932"/>
              <a:gd name="connsiteY19" fmla="*/ 2083036 h 6840625"/>
              <a:gd name="connsiteX20" fmla="*/ 0 w 7433932"/>
              <a:gd name="connsiteY20" fmla="*/ 2558794 h 6840625"/>
              <a:gd name="connsiteX21" fmla="*/ 0 w 7433932"/>
              <a:gd name="connsiteY21" fmla="*/ 2378794 h 6840625"/>
              <a:gd name="connsiteX22" fmla="*/ 7433932 w 7433932"/>
              <a:gd name="connsiteY22" fmla="*/ 2378794 h 6840625"/>
              <a:gd name="connsiteX23" fmla="*/ 7433932 w 7433932"/>
              <a:gd name="connsiteY23" fmla="*/ 2558794 h 6840625"/>
              <a:gd name="connsiteX24" fmla="*/ 0 w 7433932"/>
              <a:gd name="connsiteY24" fmla="*/ 3034552 h 6840625"/>
              <a:gd name="connsiteX25" fmla="*/ 0 w 7433932"/>
              <a:gd name="connsiteY25" fmla="*/ 2854552 h 6840625"/>
              <a:gd name="connsiteX26" fmla="*/ 7433932 w 7433932"/>
              <a:gd name="connsiteY26" fmla="*/ 2854552 h 6840625"/>
              <a:gd name="connsiteX27" fmla="*/ 7433932 w 7433932"/>
              <a:gd name="connsiteY27" fmla="*/ 3034552 h 6840625"/>
              <a:gd name="connsiteX28" fmla="*/ 0 w 7433932"/>
              <a:gd name="connsiteY28" fmla="*/ 3510312 h 6840625"/>
              <a:gd name="connsiteX29" fmla="*/ 0 w 7433932"/>
              <a:gd name="connsiteY29" fmla="*/ 3330312 h 6840625"/>
              <a:gd name="connsiteX30" fmla="*/ 7433932 w 7433932"/>
              <a:gd name="connsiteY30" fmla="*/ 3330312 h 6840625"/>
              <a:gd name="connsiteX31" fmla="*/ 7433932 w 7433932"/>
              <a:gd name="connsiteY31" fmla="*/ 3510312 h 6840625"/>
              <a:gd name="connsiteX32" fmla="*/ 0 w 7433932"/>
              <a:gd name="connsiteY32" fmla="*/ 3986071 h 6840625"/>
              <a:gd name="connsiteX33" fmla="*/ 0 w 7433932"/>
              <a:gd name="connsiteY33" fmla="*/ 3806071 h 6840625"/>
              <a:gd name="connsiteX34" fmla="*/ 7433932 w 7433932"/>
              <a:gd name="connsiteY34" fmla="*/ 3806071 h 6840625"/>
              <a:gd name="connsiteX35" fmla="*/ 7433932 w 7433932"/>
              <a:gd name="connsiteY35" fmla="*/ 3986071 h 6840625"/>
              <a:gd name="connsiteX36" fmla="*/ 0 w 7433932"/>
              <a:gd name="connsiteY36" fmla="*/ 4461830 h 6840625"/>
              <a:gd name="connsiteX37" fmla="*/ 0 w 7433932"/>
              <a:gd name="connsiteY37" fmla="*/ 4281830 h 6840625"/>
              <a:gd name="connsiteX38" fmla="*/ 7433932 w 7433932"/>
              <a:gd name="connsiteY38" fmla="*/ 4281830 h 6840625"/>
              <a:gd name="connsiteX39" fmla="*/ 7433932 w 7433932"/>
              <a:gd name="connsiteY39" fmla="*/ 4461830 h 6840625"/>
              <a:gd name="connsiteX40" fmla="*/ 0 w 7433932"/>
              <a:gd name="connsiteY40" fmla="*/ 4937589 h 6840625"/>
              <a:gd name="connsiteX41" fmla="*/ 0 w 7433932"/>
              <a:gd name="connsiteY41" fmla="*/ 4757589 h 6840625"/>
              <a:gd name="connsiteX42" fmla="*/ 7433932 w 7433932"/>
              <a:gd name="connsiteY42" fmla="*/ 4757589 h 6840625"/>
              <a:gd name="connsiteX43" fmla="*/ 7433932 w 7433932"/>
              <a:gd name="connsiteY43" fmla="*/ 4937589 h 6840625"/>
              <a:gd name="connsiteX44" fmla="*/ 0 w 7433932"/>
              <a:gd name="connsiteY44" fmla="*/ 5413348 h 6840625"/>
              <a:gd name="connsiteX45" fmla="*/ 0 w 7433932"/>
              <a:gd name="connsiteY45" fmla="*/ 5233348 h 6840625"/>
              <a:gd name="connsiteX46" fmla="*/ 7433932 w 7433932"/>
              <a:gd name="connsiteY46" fmla="*/ 5233348 h 6840625"/>
              <a:gd name="connsiteX47" fmla="*/ 7433932 w 7433932"/>
              <a:gd name="connsiteY47" fmla="*/ 5413348 h 6840625"/>
              <a:gd name="connsiteX48" fmla="*/ 0 w 7433932"/>
              <a:gd name="connsiteY48" fmla="*/ 5889107 h 6840625"/>
              <a:gd name="connsiteX49" fmla="*/ 0 w 7433932"/>
              <a:gd name="connsiteY49" fmla="*/ 5709107 h 6840625"/>
              <a:gd name="connsiteX50" fmla="*/ 7433932 w 7433932"/>
              <a:gd name="connsiteY50" fmla="*/ 5709107 h 6840625"/>
              <a:gd name="connsiteX51" fmla="*/ 7433932 w 7433932"/>
              <a:gd name="connsiteY51" fmla="*/ 5889107 h 6840625"/>
              <a:gd name="connsiteX52" fmla="*/ 0 w 7433932"/>
              <a:gd name="connsiteY52" fmla="*/ 6364866 h 6840625"/>
              <a:gd name="connsiteX53" fmla="*/ 0 w 7433932"/>
              <a:gd name="connsiteY53" fmla="*/ 6184866 h 6840625"/>
              <a:gd name="connsiteX54" fmla="*/ 7433932 w 7433932"/>
              <a:gd name="connsiteY54" fmla="*/ 6184866 h 6840625"/>
              <a:gd name="connsiteX55" fmla="*/ 7433932 w 7433932"/>
              <a:gd name="connsiteY55" fmla="*/ 6364866 h 6840625"/>
              <a:gd name="connsiteX56" fmla="*/ 0 w 7433932"/>
              <a:gd name="connsiteY56" fmla="*/ 6840625 h 6840625"/>
              <a:gd name="connsiteX57" fmla="*/ 0 w 7433932"/>
              <a:gd name="connsiteY57" fmla="*/ 6660625 h 6840625"/>
              <a:gd name="connsiteX58" fmla="*/ 7433932 w 7433932"/>
              <a:gd name="connsiteY58" fmla="*/ 6660625 h 6840625"/>
              <a:gd name="connsiteX59" fmla="*/ 7433932 w 7433932"/>
              <a:gd name="connsiteY59" fmla="*/ 6840625 h 684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7433932" h="6840625">
                <a:moveTo>
                  <a:pt x="0" y="180000"/>
                </a:moveTo>
                <a:lnTo>
                  <a:pt x="0" y="0"/>
                </a:lnTo>
                <a:lnTo>
                  <a:pt x="7433932" y="0"/>
                </a:lnTo>
                <a:lnTo>
                  <a:pt x="7433932" y="180000"/>
                </a:lnTo>
                <a:close/>
                <a:moveTo>
                  <a:pt x="0" y="655758"/>
                </a:moveTo>
                <a:lnTo>
                  <a:pt x="0" y="475758"/>
                </a:lnTo>
                <a:lnTo>
                  <a:pt x="7433932" y="475758"/>
                </a:lnTo>
                <a:lnTo>
                  <a:pt x="7433932" y="655758"/>
                </a:lnTo>
                <a:close/>
                <a:moveTo>
                  <a:pt x="0" y="1131516"/>
                </a:moveTo>
                <a:lnTo>
                  <a:pt x="0" y="951516"/>
                </a:lnTo>
                <a:lnTo>
                  <a:pt x="7433932" y="951516"/>
                </a:lnTo>
                <a:lnTo>
                  <a:pt x="7433932" y="1131516"/>
                </a:lnTo>
                <a:close/>
                <a:moveTo>
                  <a:pt x="0" y="1607276"/>
                </a:moveTo>
                <a:lnTo>
                  <a:pt x="0" y="1427276"/>
                </a:lnTo>
                <a:lnTo>
                  <a:pt x="7433932" y="1427276"/>
                </a:lnTo>
                <a:lnTo>
                  <a:pt x="7433932" y="1607276"/>
                </a:lnTo>
                <a:close/>
                <a:moveTo>
                  <a:pt x="0" y="2083036"/>
                </a:moveTo>
                <a:lnTo>
                  <a:pt x="0" y="1903036"/>
                </a:lnTo>
                <a:lnTo>
                  <a:pt x="7433932" y="1903036"/>
                </a:lnTo>
                <a:lnTo>
                  <a:pt x="7433932" y="2083036"/>
                </a:lnTo>
                <a:close/>
                <a:moveTo>
                  <a:pt x="0" y="2558794"/>
                </a:moveTo>
                <a:lnTo>
                  <a:pt x="0" y="2378794"/>
                </a:lnTo>
                <a:lnTo>
                  <a:pt x="7433932" y="2378794"/>
                </a:lnTo>
                <a:lnTo>
                  <a:pt x="7433932" y="2558794"/>
                </a:lnTo>
                <a:close/>
                <a:moveTo>
                  <a:pt x="0" y="3034552"/>
                </a:moveTo>
                <a:lnTo>
                  <a:pt x="0" y="2854552"/>
                </a:lnTo>
                <a:lnTo>
                  <a:pt x="7433932" y="2854552"/>
                </a:lnTo>
                <a:lnTo>
                  <a:pt x="7433932" y="3034552"/>
                </a:lnTo>
                <a:close/>
                <a:moveTo>
                  <a:pt x="0" y="3510312"/>
                </a:moveTo>
                <a:lnTo>
                  <a:pt x="0" y="3330312"/>
                </a:lnTo>
                <a:lnTo>
                  <a:pt x="7433932" y="3330312"/>
                </a:lnTo>
                <a:lnTo>
                  <a:pt x="7433932" y="3510312"/>
                </a:lnTo>
                <a:close/>
                <a:moveTo>
                  <a:pt x="0" y="3986071"/>
                </a:moveTo>
                <a:lnTo>
                  <a:pt x="0" y="3806071"/>
                </a:lnTo>
                <a:lnTo>
                  <a:pt x="7433932" y="3806071"/>
                </a:lnTo>
                <a:lnTo>
                  <a:pt x="7433932" y="3986071"/>
                </a:lnTo>
                <a:close/>
                <a:moveTo>
                  <a:pt x="0" y="4461830"/>
                </a:moveTo>
                <a:lnTo>
                  <a:pt x="0" y="4281830"/>
                </a:lnTo>
                <a:lnTo>
                  <a:pt x="7433932" y="4281830"/>
                </a:lnTo>
                <a:lnTo>
                  <a:pt x="7433932" y="4461830"/>
                </a:lnTo>
                <a:close/>
                <a:moveTo>
                  <a:pt x="0" y="4937589"/>
                </a:moveTo>
                <a:lnTo>
                  <a:pt x="0" y="4757589"/>
                </a:lnTo>
                <a:lnTo>
                  <a:pt x="7433932" y="4757589"/>
                </a:lnTo>
                <a:lnTo>
                  <a:pt x="7433932" y="4937589"/>
                </a:lnTo>
                <a:close/>
                <a:moveTo>
                  <a:pt x="0" y="5413348"/>
                </a:moveTo>
                <a:lnTo>
                  <a:pt x="0" y="5233348"/>
                </a:lnTo>
                <a:lnTo>
                  <a:pt x="7433932" y="5233348"/>
                </a:lnTo>
                <a:lnTo>
                  <a:pt x="7433932" y="5413348"/>
                </a:lnTo>
                <a:close/>
                <a:moveTo>
                  <a:pt x="0" y="5889107"/>
                </a:moveTo>
                <a:lnTo>
                  <a:pt x="0" y="5709107"/>
                </a:lnTo>
                <a:lnTo>
                  <a:pt x="7433932" y="5709107"/>
                </a:lnTo>
                <a:lnTo>
                  <a:pt x="7433932" y="5889107"/>
                </a:lnTo>
                <a:close/>
                <a:moveTo>
                  <a:pt x="0" y="6364866"/>
                </a:moveTo>
                <a:lnTo>
                  <a:pt x="0" y="6184866"/>
                </a:lnTo>
                <a:lnTo>
                  <a:pt x="7433932" y="6184866"/>
                </a:lnTo>
                <a:lnTo>
                  <a:pt x="7433932" y="6364866"/>
                </a:lnTo>
                <a:close/>
                <a:moveTo>
                  <a:pt x="0" y="6840625"/>
                </a:moveTo>
                <a:lnTo>
                  <a:pt x="0" y="6660625"/>
                </a:lnTo>
                <a:lnTo>
                  <a:pt x="7433932" y="6660625"/>
                </a:lnTo>
                <a:lnTo>
                  <a:pt x="7433932" y="6840625"/>
                </a:lnTo>
                <a:close/>
              </a:path>
            </a:pathLst>
          </a:custGeom>
          <a:solidFill>
            <a:schemeClr val="accent2"/>
          </a:solidFill>
          <a:ln w="12700" cap="flat" cmpd="sng" algn="ctr">
            <a:noFill/>
            <a:prstDash val="solid"/>
            <a:miter lim="400000"/>
            <a:headEnd type="none" w="med" len="med"/>
            <a:tailEnd type="none" w="med" len="med"/>
          </a:ln>
          <a:effectLst/>
        </p:spPr>
        <p:txBody>
          <a:bodyPr rot="0" spcFirstLastPara="0" vertOverflow="overflow" horzOverflow="overflow" vert="horz" wrap="square" lIns="38100" tIns="38100" rIns="38100" bIns="38100" numCol="1" spcCol="0" rtlCol="0" fromWordArt="0" anchor="ctr" anchorCtr="0" forceAA="0" compatLnSpc="1">
            <a:no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p:txBody>
      </p:sp>
      <p:sp>
        <p:nvSpPr>
          <p:cNvPr id="2" name="文本框 1"/>
          <p:cNvSpPr txBox="1"/>
          <p:nvPr/>
        </p:nvSpPr>
        <p:spPr>
          <a:xfrm>
            <a:off x="11094720" y="4610100"/>
            <a:ext cx="11035665" cy="2214880"/>
          </a:xfrm>
          <a:prstGeom prst="rect">
            <a:avLst/>
          </a:prstGeom>
          <a:noFill/>
        </p:spPr>
        <p:txBody>
          <a:bodyPr wrap="square" rtlCol="0">
            <a:spAutoFit/>
          </a:bodyPr>
          <a:p>
            <a:pPr algn="l"/>
            <a:r>
              <a:rPr lang="en-US" altLang="zh-CN" sz="13800" dirty="0" smtClean="0">
                <a:solidFill>
                  <a:schemeClr val="bg1"/>
                </a:solidFill>
                <a:latin typeface="站酷快乐体" panose="02010600030101010101" charset="-128"/>
                <a:ea typeface="站酷快乐体" panose="02010600030101010101" charset="-128"/>
              </a:rPr>
              <a:t>part1</a:t>
            </a:r>
            <a:endParaRPr lang="en-US" altLang="zh-CN" sz="13800" dirty="0" smtClean="0">
              <a:solidFill>
                <a:schemeClr val="bg1"/>
              </a:solidFill>
              <a:latin typeface="站酷快乐体" panose="02010600030101010101" charset="-128"/>
              <a:ea typeface="站酷快乐体" panose="02010600030101010101"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13" name="Text Box 3"/>
          <p:cNvSpPr txBox="1"/>
          <p:nvPr/>
        </p:nvSpPr>
        <p:spPr bwMode="auto">
          <a:xfrm>
            <a:off x="9861797" y="5593680"/>
            <a:ext cx="13636961" cy="3741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zh-CN" altLang="en-US" sz="8800" dirty="0">
                <a:solidFill>
                  <a:schemeClr val="tx1"/>
                </a:solidFill>
                <a:latin typeface="站酷快乐体" panose="02010600030101010101" charset="-128"/>
                <a:ea typeface="站酷快乐体" panose="02010600030101010101" charset="-128"/>
                <a:cs typeface="Raleway Medium" charset="0"/>
                <a:sym typeface="Poppins Medium" charset="0"/>
              </a:rPr>
              <a:t>这里输入标题</a:t>
            </a:r>
            <a:endParaRPr lang="zh-CN" altLang="en-US" sz="8800" dirty="0">
              <a:solidFill>
                <a:schemeClr val="tx1"/>
              </a:solidFill>
              <a:latin typeface="站酷快乐体" panose="02010600030101010101" charset="-128"/>
              <a:ea typeface="站酷快乐体" panose="02010600030101010101" charset="-128"/>
              <a:cs typeface="Raleway Medium" charset="0"/>
              <a:sym typeface="Poppins Medium" charset="0"/>
            </a:endParaRPr>
          </a:p>
        </p:txBody>
      </p:sp>
      <p:sp>
        <p:nvSpPr>
          <p:cNvPr id="14" name="Rectangle 13"/>
          <p:cNvSpPr/>
          <p:nvPr/>
        </p:nvSpPr>
        <p:spPr bwMode="auto">
          <a:xfrm rot="2700000">
            <a:off x="-553416" y="2465512"/>
            <a:ext cx="7433932" cy="7433932"/>
          </a:xfrm>
          <a:prstGeom prst="rect">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p:txBody>
      </p:sp>
      <p:sp>
        <p:nvSpPr>
          <p:cNvPr id="15" name="Text Box 3"/>
          <p:cNvSpPr txBox="1"/>
          <p:nvPr/>
        </p:nvSpPr>
        <p:spPr bwMode="auto">
          <a:xfrm>
            <a:off x="1435100" y="4610100"/>
            <a:ext cx="4117975" cy="3229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25000" dirty="0">
                <a:solidFill>
                  <a:schemeClr val="tx2"/>
                </a:solidFill>
                <a:latin typeface="站酷快乐体" panose="02010600030101010101" charset="-128"/>
                <a:ea typeface="站酷快乐体" panose="02010600030101010101" charset="-128"/>
                <a:cs typeface="Raleway Medium" charset="0"/>
                <a:sym typeface="Poppins Medium" charset="0"/>
              </a:rPr>
              <a:t>02</a:t>
            </a:r>
            <a:endParaRPr lang="en-US" altLang="x-none" sz="25000" dirty="0">
              <a:solidFill>
                <a:schemeClr val="tx2"/>
              </a:solidFill>
              <a:latin typeface="站酷快乐体" panose="02010600030101010101" charset="-128"/>
              <a:ea typeface="站酷快乐体" panose="02010600030101010101" charset="-128"/>
              <a:cs typeface="Raleway Medium" charset="0"/>
              <a:sym typeface="Poppins Medium" charset="0"/>
            </a:endParaRPr>
          </a:p>
        </p:txBody>
      </p:sp>
      <p:sp>
        <p:nvSpPr>
          <p:cNvPr id="8" name="Rectangle 13"/>
          <p:cNvSpPr/>
          <p:nvPr/>
        </p:nvSpPr>
        <p:spPr bwMode="auto">
          <a:xfrm rot="2700000">
            <a:off x="5534347" y="11506150"/>
            <a:ext cx="4907476" cy="4907476"/>
          </a:xfrm>
          <a:prstGeom prst="rect">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p:txBody>
      </p:sp>
      <p:sp>
        <p:nvSpPr>
          <p:cNvPr id="9" name="Rectangle 13"/>
          <p:cNvSpPr/>
          <p:nvPr/>
        </p:nvSpPr>
        <p:spPr bwMode="auto">
          <a:xfrm rot="2700000">
            <a:off x="21057244" y="-1527844"/>
            <a:ext cx="4907476" cy="4907476"/>
          </a:xfrm>
          <a:prstGeom prst="rect">
            <a:avLst/>
          </a:prstGeom>
          <a:solidFill>
            <a:schemeClr val="accent2">
              <a:alpha val="51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p:txBody>
      </p:sp>
      <p:sp>
        <p:nvSpPr>
          <p:cNvPr id="4" name="文本框 3"/>
          <p:cNvSpPr txBox="1"/>
          <p:nvPr/>
        </p:nvSpPr>
        <p:spPr>
          <a:xfrm>
            <a:off x="1718310" y="3330575"/>
            <a:ext cx="3652520" cy="1322070"/>
          </a:xfrm>
          <a:prstGeom prst="rect">
            <a:avLst/>
          </a:prstGeom>
          <a:noFill/>
        </p:spPr>
        <p:txBody>
          <a:bodyPr wrap="square" rtlCol="0">
            <a:spAutoFit/>
          </a:bodyPr>
          <a:lstStyle/>
          <a:p>
            <a:r>
              <a:rPr lang="en-US" altLang="zh-CN" sz="8000" dirty="0">
                <a:solidFill>
                  <a:schemeClr val="tx2"/>
                </a:solidFill>
                <a:latin typeface="站酷快乐体" panose="02010600030101010101" charset="-128"/>
                <a:ea typeface="站酷快乐体" panose="02010600030101010101" charset="-128"/>
              </a:rPr>
              <a:t>PART</a:t>
            </a:r>
            <a:endParaRPr lang="en-US" altLang="zh-CN" sz="8000" dirty="0">
              <a:solidFill>
                <a:schemeClr val="tx2"/>
              </a:solidFill>
              <a:latin typeface="站酷快乐体" panose="02010600030101010101" charset="-128"/>
              <a:ea typeface="站酷快乐体" panose="02010600030101010101" charset="-128"/>
            </a:endParaRPr>
          </a:p>
        </p:txBody>
      </p:sp>
      <p:sp>
        <p:nvSpPr>
          <p:cNvPr id="17" name="Freeform 31"/>
          <p:cNvSpPr/>
          <p:nvPr/>
        </p:nvSpPr>
        <p:spPr bwMode="auto">
          <a:xfrm rot="2700000">
            <a:off x="20667034" y="9201387"/>
            <a:ext cx="7433932" cy="6840625"/>
          </a:xfrm>
          <a:custGeom>
            <a:avLst/>
            <a:gdLst>
              <a:gd name="connsiteX0" fmla="*/ 0 w 7433932"/>
              <a:gd name="connsiteY0" fmla="*/ 180000 h 6840625"/>
              <a:gd name="connsiteX1" fmla="*/ 0 w 7433932"/>
              <a:gd name="connsiteY1" fmla="*/ 0 h 6840625"/>
              <a:gd name="connsiteX2" fmla="*/ 7433932 w 7433932"/>
              <a:gd name="connsiteY2" fmla="*/ 0 h 6840625"/>
              <a:gd name="connsiteX3" fmla="*/ 7433932 w 7433932"/>
              <a:gd name="connsiteY3" fmla="*/ 180000 h 6840625"/>
              <a:gd name="connsiteX4" fmla="*/ 0 w 7433932"/>
              <a:gd name="connsiteY4" fmla="*/ 655758 h 6840625"/>
              <a:gd name="connsiteX5" fmla="*/ 0 w 7433932"/>
              <a:gd name="connsiteY5" fmla="*/ 475758 h 6840625"/>
              <a:gd name="connsiteX6" fmla="*/ 7433932 w 7433932"/>
              <a:gd name="connsiteY6" fmla="*/ 475758 h 6840625"/>
              <a:gd name="connsiteX7" fmla="*/ 7433932 w 7433932"/>
              <a:gd name="connsiteY7" fmla="*/ 655758 h 6840625"/>
              <a:gd name="connsiteX8" fmla="*/ 0 w 7433932"/>
              <a:gd name="connsiteY8" fmla="*/ 1131516 h 6840625"/>
              <a:gd name="connsiteX9" fmla="*/ 0 w 7433932"/>
              <a:gd name="connsiteY9" fmla="*/ 951516 h 6840625"/>
              <a:gd name="connsiteX10" fmla="*/ 7433932 w 7433932"/>
              <a:gd name="connsiteY10" fmla="*/ 951516 h 6840625"/>
              <a:gd name="connsiteX11" fmla="*/ 7433932 w 7433932"/>
              <a:gd name="connsiteY11" fmla="*/ 1131516 h 6840625"/>
              <a:gd name="connsiteX12" fmla="*/ 0 w 7433932"/>
              <a:gd name="connsiteY12" fmla="*/ 1607276 h 6840625"/>
              <a:gd name="connsiteX13" fmla="*/ 0 w 7433932"/>
              <a:gd name="connsiteY13" fmla="*/ 1427276 h 6840625"/>
              <a:gd name="connsiteX14" fmla="*/ 7433932 w 7433932"/>
              <a:gd name="connsiteY14" fmla="*/ 1427276 h 6840625"/>
              <a:gd name="connsiteX15" fmla="*/ 7433932 w 7433932"/>
              <a:gd name="connsiteY15" fmla="*/ 1607276 h 6840625"/>
              <a:gd name="connsiteX16" fmla="*/ 0 w 7433932"/>
              <a:gd name="connsiteY16" fmla="*/ 2083036 h 6840625"/>
              <a:gd name="connsiteX17" fmla="*/ 0 w 7433932"/>
              <a:gd name="connsiteY17" fmla="*/ 1903036 h 6840625"/>
              <a:gd name="connsiteX18" fmla="*/ 7433932 w 7433932"/>
              <a:gd name="connsiteY18" fmla="*/ 1903036 h 6840625"/>
              <a:gd name="connsiteX19" fmla="*/ 7433932 w 7433932"/>
              <a:gd name="connsiteY19" fmla="*/ 2083036 h 6840625"/>
              <a:gd name="connsiteX20" fmla="*/ 0 w 7433932"/>
              <a:gd name="connsiteY20" fmla="*/ 2558794 h 6840625"/>
              <a:gd name="connsiteX21" fmla="*/ 0 w 7433932"/>
              <a:gd name="connsiteY21" fmla="*/ 2378794 h 6840625"/>
              <a:gd name="connsiteX22" fmla="*/ 7433932 w 7433932"/>
              <a:gd name="connsiteY22" fmla="*/ 2378794 h 6840625"/>
              <a:gd name="connsiteX23" fmla="*/ 7433932 w 7433932"/>
              <a:gd name="connsiteY23" fmla="*/ 2558794 h 6840625"/>
              <a:gd name="connsiteX24" fmla="*/ 0 w 7433932"/>
              <a:gd name="connsiteY24" fmla="*/ 3034552 h 6840625"/>
              <a:gd name="connsiteX25" fmla="*/ 0 w 7433932"/>
              <a:gd name="connsiteY25" fmla="*/ 2854552 h 6840625"/>
              <a:gd name="connsiteX26" fmla="*/ 7433932 w 7433932"/>
              <a:gd name="connsiteY26" fmla="*/ 2854552 h 6840625"/>
              <a:gd name="connsiteX27" fmla="*/ 7433932 w 7433932"/>
              <a:gd name="connsiteY27" fmla="*/ 3034552 h 6840625"/>
              <a:gd name="connsiteX28" fmla="*/ 0 w 7433932"/>
              <a:gd name="connsiteY28" fmla="*/ 3510312 h 6840625"/>
              <a:gd name="connsiteX29" fmla="*/ 0 w 7433932"/>
              <a:gd name="connsiteY29" fmla="*/ 3330312 h 6840625"/>
              <a:gd name="connsiteX30" fmla="*/ 7433932 w 7433932"/>
              <a:gd name="connsiteY30" fmla="*/ 3330312 h 6840625"/>
              <a:gd name="connsiteX31" fmla="*/ 7433932 w 7433932"/>
              <a:gd name="connsiteY31" fmla="*/ 3510312 h 6840625"/>
              <a:gd name="connsiteX32" fmla="*/ 0 w 7433932"/>
              <a:gd name="connsiteY32" fmla="*/ 3986071 h 6840625"/>
              <a:gd name="connsiteX33" fmla="*/ 0 w 7433932"/>
              <a:gd name="connsiteY33" fmla="*/ 3806071 h 6840625"/>
              <a:gd name="connsiteX34" fmla="*/ 7433932 w 7433932"/>
              <a:gd name="connsiteY34" fmla="*/ 3806071 h 6840625"/>
              <a:gd name="connsiteX35" fmla="*/ 7433932 w 7433932"/>
              <a:gd name="connsiteY35" fmla="*/ 3986071 h 6840625"/>
              <a:gd name="connsiteX36" fmla="*/ 0 w 7433932"/>
              <a:gd name="connsiteY36" fmla="*/ 4461830 h 6840625"/>
              <a:gd name="connsiteX37" fmla="*/ 0 w 7433932"/>
              <a:gd name="connsiteY37" fmla="*/ 4281830 h 6840625"/>
              <a:gd name="connsiteX38" fmla="*/ 7433932 w 7433932"/>
              <a:gd name="connsiteY38" fmla="*/ 4281830 h 6840625"/>
              <a:gd name="connsiteX39" fmla="*/ 7433932 w 7433932"/>
              <a:gd name="connsiteY39" fmla="*/ 4461830 h 6840625"/>
              <a:gd name="connsiteX40" fmla="*/ 0 w 7433932"/>
              <a:gd name="connsiteY40" fmla="*/ 4937589 h 6840625"/>
              <a:gd name="connsiteX41" fmla="*/ 0 w 7433932"/>
              <a:gd name="connsiteY41" fmla="*/ 4757589 h 6840625"/>
              <a:gd name="connsiteX42" fmla="*/ 7433932 w 7433932"/>
              <a:gd name="connsiteY42" fmla="*/ 4757589 h 6840625"/>
              <a:gd name="connsiteX43" fmla="*/ 7433932 w 7433932"/>
              <a:gd name="connsiteY43" fmla="*/ 4937589 h 6840625"/>
              <a:gd name="connsiteX44" fmla="*/ 0 w 7433932"/>
              <a:gd name="connsiteY44" fmla="*/ 5413348 h 6840625"/>
              <a:gd name="connsiteX45" fmla="*/ 0 w 7433932"/>
              <a:gd name="connsiteY45" fmla="*/ 5233348 h 6840625"/>
              <a:gd name="connsiteX46" fmla="*/ 7433932 w 7433932"/>
              <a:gd name="connsiteY46" fmla="*/ 5233348 h 6840625"/>
              <a:gd name="connsiteX47" fmla="*/ 7433932 w 7433932"/>
              <a:gd name="connsiteY47" fmla="*/ 5413348 h 6840625"/>
              <a:gd name="connsiteX48" fmla="*/ 0 w 7433932"/>
              <a:gd name="connsiteY48" fmla="*/ 5889107 h 6840625"/>
              <a:gd name="connsiteX49" fmla="*/ 0 w 7433932"/>
              <a:gd name="connsiteY49" fmla="*/ 5709107 h 6840625"/>
              <a:gd name="connsiteX50" fmla="*/ 7433932 w 7433932"/>
              <a:gd name="connsiteY50" fmla="*/ 5709107 h 6840625"/>
              <a:gd name="connsiteX51" fmla="*/ 7433932 w 7433932"/>
              <a:gd name="connsiteY51" fmla="*/ 5889107 h 6840625"/>
              <a:gd name="connsiteX52" fmla="*/ 0 w 7433932"/>
              <a:gd name="connsiteY52" fmla="*/ 6364866 h 6840625"/>
              <a:gd name="connsiteX53" fmla="*/ 0 w 7433932"/>
              <a:gd name="connsiteY53" fmla="*/ 6184866 h 6840625"/>
              <a:gd name="connsiteX54" fmla="*/ 7433932 w 7433932"/>
              <a:gd name="connsiteY54" fmla="*/ 6184866 h 6840625"/>
              <a:gd name="connsiteX55" fmla="*/ 7433932 w 7433932"/>
              <a:gd name="connsiteY55" fmla="*/ 6364866 h 6840625"/>
              <a:gd name="connsiteX56" fmla="*/ 0 w 7433932"/>
              <a:gd name="connsiteY56" fmla="*/ 6840625 h 6840625"/>
              <a:gd name="connsiteX57" fmla="*/ 0 w 7433932"/>
              <a:gd name="connsiteY57" fmla="*/ 6660625 h 6840625"/>
              <a:gd name="connsiteX58" fmla="*/ 7433932 w 7433932"/>
              <a:gd name="connsiteY58" fmla="*/ 6660625 h 6840625"/>
              <a:gd name="connsiteX59" fmla="*/ 7433932 w 7433932"/>
              <a:gd name="connsiteY59" fmla="*/ 6840625 h 684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7433932" h="6840625">
                <a:moveTo>
                  <a:pt x="0" y="180000"/>
                </a:moveTo>
                <a:lnTo>
                  <a:pt x="0" y="0"/>
                </a:lnTo>
                <a:lnTo>
                  <a:pt x="7433932" y="0"/>
                </a:lnTo>
                <a:lnTo>
                  <a:pt x="7433932" y="180000"/>
                </a:lnTo>
                <a:close/>
                <a:moveTo>
                  <a:pt x="0" y="655758"/>
                </a:moveTo>
                <a:lnTo>
                  <a:pt x="0" y="475758"/>
                </a:lnTo>
                <a:lnTo>
                  <a:pt x="7433932" y="475758"/>
                </a:lnTo>
                <a:lnTo>
                  <a:pt x="7433932" y="655758"/>
                </a:lnTo>
                <a:close/>
                <a:moveTo>
                  <a:pt x="0" y="1131516"/>
                </a:moveTo>
                <a:lnTo>
                  <a:pt x="0" y="951516"/>
                </a:lnTo>
                <a:lnTo>
                  <a:pt x="7433932" y="951516"/>
                </a:lnTo>
                <a:lnTo>
                  <a:pt x="7433932" y="1131516"/>
                </a:lnTo>
                <a:close/>
                <a:moveTo>
                  <a:pt x="0" y="1607276"/>
                </a:moveTo>
                <a:lnTo>
                  <a:pt x="0" y="1427276"/>
                </a:lnTo>
                <a:lnTo>
                  <a:pt x="7433932" y="1427276"/>
                </a:lnTo>
                <a:lnTo>
                  <a:pt x="7433932" y="1607276"/>
                </a:lnTo>
                <a:close/>
                <a:moveTo>
                  <a:pt x="0" y="2083036"/>
                </a:moveTo>
                <a:lnTo>
                  <a:pt x="0" y="1903036"/>
                </a:lnTo>
                <a:lnTo>
                  <a:pt x="7433932" y="1903036"/>
                </a:lnTo>
                <a:lnTo>
                  <a:pt x="7433932" y="2083036"/>
                </a:lnTo>
                <a:close/>
                <a:moveTo>
                  <a:pt x="0" y="2558794"/>
                </a:moveTo>
                <a:lnTo>
                  <a:pt x="0" y="2378794"/>
                </a:lnTo>
                <a:lnTo>
                  <a:pt x="7433932" y="2378794"/>
                </a:lnTo>
                <a:lnTo>
                  <a:pt x="7433932" y="2558794"/>
                </a:lnTo>
                <a:close/>
                <a:moveTo>
                  <a:pt x="0" y="3034552"/>
                </a:moveTo>
                <a:lnTo>
                  <a:pt x="0" y="2854552"/>
                </a:lnTo>
                <a:lnTo>
                  <a:pt x="7433932" y="2854552"/>
                </a:lnTo>
                <a:lnTo>
                  <a:pt x="7433932" y="3034552"/>
                </a:lnTo>
                <a:close/>
                <a:moveTo>
                  <a:pt x="0" y="3510312"/>
                </a:moveTo>
                <a:lnTo>
                  <a:pt x="0" y="3330312"/>
                </a:lnTo>
                <a:lnTo>
                  <a:pt x="7433932" y="3330312"/>
                </a:lnTo>
                <a:lnTo>
                  <a:pt x="7433932" y="3510312"/>
                </a:lnTo>
                <a:close/>
                <a:moveTo>
                  <a:pt x="0" y="3986071"/>
                </a:moveTo>
                <a:lnTo>
                  <a:pt x="0" y="3806071"/>
                </a:lnTo>
                <a:lnTo>
                  <a:pt x="7433932" y="3806071"/>
                </a:lnTo>
                <a:lnTo>
                  <a:pt x="7433932" y="3986071"/>
                </a:lnTo>
                <a:close/>
                <a:moveTo>
                  <a:pt x="0" y="4461830"/>
                </a:moveTo>
                <a:lnTo>
                  <a:pt x="0" y="4281830"/>
                </a:lnTo>
                <a:lnTo>
                  <a:pt x="7433932" y="4281830"/>
                </a:lnTo>
                <a:lnTo>
                  <a:pt x="7433932" y="4461830"/>
                </a:lnTo>
                <a:close/>
                <a:moveTo>
                  <a:pt x="0" y="4937589"/>
                </a:moveTo>
                <a:lnTo>
                  <a:pt x="0" y="4757589"/>
                </a:lnTo>
                <a:lnTo>
                  <a:pt x="7433932" y="4757589"/>
                </a:lnTo>
                <a:lnTo>
                  <a:pt x="7433932" y="4937589"/>
                </a:lnTo>
                <a:close/>
                <a:moveTo>
                  <a:pt x="0" y="5413348"/>
                </a:moveTo>
                <a:lnTo>
                  <a:pt x="0" y="5233348"/>
                </a:lnTo>
                <a:lnTo>
                  <a:pt x="7433932" y="5233348"/>
                </a:lnTo>
                <a:lnTo>
                  <a:pt x="7433932" y="5413348"/>
                </a:lnTo>
                <a:close/>
                <a:moveTo>
                  <a:pt x="0" y="5889107"/>
                </a:moveTo>
                <a:lnTo>
                  <a:pt x="0" y="5709107"/>
                </a:lnTo>
                <a:lnTo>
                  <a:pt x="7433932" y="5709107"/>
                </a:lnTo>
                <a:lnTo>
                  <a:pt x="7433932" y="5889107"/>
                </a:lnTo>
                <a:close/>
                <a:moveTo>
                  <a:pt x="0" y="6364866"/>
                </a:moveTo>
                <a:lnTo>
                  <a:pt x="0" y="6184866"/>
                </a:lnTo>
                <a:lnTo>
                  <a:pt x="7433932" y="6184866"/>
                </a:lnTo>
                <a:lnTo>
                  <a:pt x="7433932" y="6364866"/>
                </a:lnTo>
                <a:close/>
                <a:moveTo>
                  <a:pt x="0" y="6840625"/>
                </a:moveTo>
                <a:lnTo>
                  <a:pt x="0" y="6660625"/>
                </a:lnTo>
                <a:lnTo>
                  <a:pt x="7433932" y="6660625"/>
                </a:lnTo>
                <a:lnTo>
                  <a:pt x="7433932" y="6840625"/>
                </a:lnTo>
                <a:close/>
              </a:path>
            </a:pathLst>
          </a:custGeom>
          <a:solidFill>
            <a:schemeClr val="accent2"/>
          </a:solidFill>
          <a:ln w="12700" cap="flat" cmpd="sng" algn="ctr">
            <a:noFill/>
            <a:prstDash val="solid"/>
            <a:miter lim="400000"/>
            <a:headEnd type="none" w="med" len="med"/>
            <a:tailEnd type="none" w="med" len="med"/>
          </a:ln>
          <a:effectLst/>
        </p:spPr>
        <p:txBody>
          <a:bodyPr rot="0" spcFirstLastPara="0" vertOverflow="overflow" horzOverflow="overflow" vert="horz" wrap="square" lIns="38100" tIns="38100" rIns="38100" bIns="38100" numCol="1" spcCol="0" rtlCol="0" fromWordArt="0" anchor="ctr" anchorCtr="0" forceAA="0" compatLnSpc="1">
            <a:no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p:txBody>
      </p:sp>
      <p:sp>
        <p:nvSpPr>
          <p:cNvPr id="2" name="文本框 1"/>
          <p:cNvSpPr txBox="1"/>
          <p:nvPr/>
        </p:nvSpPr>
        <p:spPr>
          <a:xfrm>
            <a:off x="11094720" y="4610100"/>
            <a:ext cx="11035665" cy="2214880"/>
          </a:xfrm>
          <a:prstGeom prst="rect">
            <a:avLst/>
          </a:prstGeom>
          <a:noFill/>
        </p:spPr>
        <p:txBody>
          <a:bodyPr wrap="square" rtlCol="0">
            <a:spAutoFit/>
          </a:bodyPr>
          <a:p>
            <a:pPr algn="l"/>
            <a:r>
              <a:rPr lang="en-US" sz="13800" dirty="0" smtClean="0">
                <a:solidFill>
                  <a:schemeClr val="bg1"/>
                </a:solidFill>
                <a:latin typeface="站酷快乐体" panose="02010600030101010101" charset="-128"/>
                <a:ea typeface="站酷快乐体" panose="02010600030101010101" charset="-128"/>
              </a:rPr>
              <a:t>part2</a:t>
            </a:r>
            <a:endParaRPr lang="en-US" sz="13800" dirty="0" smtClean="0">
              <a:solidFill>
                <a:schemeClr val="bg1"/>
              </a:solidFill>
              <a:latin typeface="站酷快乐体" panose="02010600030101010101" charset="-128"/>
              <a:ea typeface="站酷快乐体" panose="02010600030101010101"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13" name="Text Box 3"/>
          <p:cNvSpPr txBox="1"/>
          <p:nvPr/>
        </p:nvSpPr>
        <p:spPr bwMode="auto">
          <a:xfrm>
            <a:off x="9861797" y="5593680"/>
            <a:ext cx="13636961" cy="3741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zh-CN" altLang="en-US" sz="8800" dirty="0">
                <a:solidFill>
                  <a:schemeClr val="tx1"/>
                </a:solidFill>
                <a:latin typeface="站酷快乐体" panose="02010600030101010101" charset="-128"/>
                <a:ea typeface="站酷快乐体" panose="02010600030101010101" charset="-128"/>
                <a:cs typeface="Raleway Medium" charset="0"/>
                <a:sym typeface="Poppins Medium" charset="0"/>
              </a:rPr>
              <a:t>这里输入标题</a:t>
            </a:r>
            <a:endParaRPr lang="zh-CN" altLang="en-US" sz="8800" dirty="0">
              <a:solidFill>
                <a:schemeClr val="tx1"/>
              </a:solidFill>
              <a:latin typeface="站酷快乐体" panose="02010600030101010101" charset="-128"/>
              <a:ea typeface="站酷快乐体" panose="02010600030101010101" charset="-128"/>
              <a:cs typeface="Raleway Medium" charset="0"/>
              <a:sym typeface="Poppins Medium" charset="0"/>
            </a:endParaRPr>
          </a:p>
        </p:txBody>
      </p:sp>
      <p:sp>
        <p:nvSpPr>
          <p:cNvPr id="14" name="Rectangle 13"/>
          <p:cNvSpPr/>
          <p:nvPr/>
        </p:nvSpPr>
        <p:spPr bwMode="auto">
          <a:xfrm rot="2700000">
            <a:off x="-553416" y="2465512"/>
            <a:ext cx="7433932" cy="7433932"/>
          </a:xfrm>
          <a:prstGeom prst="rect">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p:txBody>
      </p:sp>
      <p:sp>
        <p:nvSpPr>
          <p:cNvPr id="15" name="Text Box 3"/>
          <p:cNvSpPr txBox="1"/>
          <p:nvPr/>
        </p:nvSpPr>
        <p:spPr bwMode="auto">
          <a:xfrm>
            <a:off x="1435100" y="4610100"/>
            <a:ext cx="4159885" cy="3357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25000" dirty="0">
                <a:solidFill>
                  <a:schemeClr val="tx2"/>
                </a:solidFill>
                <a:latin typeface="站酷快乐体" panose="02010600030101010101" charset="-128"/>
                <a:ea typeface="站酷快乐体" panose="02010600030101010101" charset="-128"/>
                <a:cs typeface="Raleway Medium" charset="0"/>
                <a:sym typeface="Poppins Medium" charset="0"/>
              </a:rPr>
              <a:t>03</a:t>
            </a:r>
            <a:endParaRPr lang="en-US" altLang="x-none" sz="25000" dirty="0">
              <a:solidFill>
                <a:schemeClr val="tx2"/>
              </a:solidFill>
              <a:latin typeface="站酷快乐体" panose="02010600030101010101" charset="-128"/>
              <a:ea typeface="站酷快乐体" panose="02010600030101010101" charset="-128"/>
              <a:cs typeface="Raleway Medium" charset="0"/>
              <a:sym typeface="Poppins Medium" charset="0"/>
            </a:endParaRPr>
          </a:p>
        </p:txBody>
      </p:sp>
      <p:sp>
        <p:nvSpPr>
          <p:cNvPr id="8" name="Rectangle 13"/>
          <p:cNvSpPr/>
          <p:nvPr/>
        </p:nvSpPr>
        <p:spPr bwMode="auto">
          <a:xfrm rot="2700000">
            <a:off x="5534347" y="11506150"/>
            <a:ext cx="4907476" cy="4907476"/>
          </a:xfrm>
          <a:prstGeom prst="rect">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p:txBody>
      </p:sp>
      <p:sp>
        <p:nvSpPr>
          <p:cNvPr id="9" name="Rectangle 13"/>
          <p:cNvSpPr/>
          <p:nvPr/>
        </p:nvSpPr>
        <p:spPr bwMode="auto">
          <a:xfrm rot="2700000">
            <a:off x="21057244" y="-1527844"/>
            <a:ext cx="4907476" cy="4907476"/>
          </a:xfrm>
          <a:prstGeom prst="rect">
            <a:avLst/>
          </a:prstGeom>
          <a:solidFill>
            <a:schemeClr val="accent2">
              <a:alpha val="51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p:txBody>
      </p:sp>
      <p:sp>
        <p:nvSpPr>
          <p:cNvPr id="4" name="文本框 3"/>
          <p:cNvSpPr txBox="1"/>
          <p:nvPr/>
        </p:nvSpPr>
        <p:spPr>
          <a:xfrm>
            <a:off x="1718310" y="3330575"/>
            <a:ext cx="3652520" cy="1322070"/>
          </a:xfrm>
          <a:prstGeom prst="rect">
            <a:avLst/>
          </a:prstGeom>
          <a:noFill/>
        </p:spPr>
        <p:txBody>
          <a:bodyPr wrap="square" rtlCol="0">
            <a:spAutoFit/>
          </a:bodyPr>
          <a:lstStyle/>
          <a:p>
            <a:r>
              <a:rPr lang="en-US" altLang="zh-CN" sz="8000" dirty="0">
                <a:solidFill>
                  <a:schemeClr val="tx2"/>
                </a:solidFill>
                <a:latin typeface="站酷快乐体" panose="02010600030101010101" charset="-128"/>
                <a:ea typeface="站酷快乐体" panose="02010600030101010101" charset="-128"/>
              </a:rPr>
              <a:t>PART</a:t>
            </a:r>
            <a:endParaRPr lang="en-US" altLang="zh-CN" sz="8000" dirty="0">
              <a:solidFill>
                <a:schemeClr val="tx2"/>
              </a:solidFill>
              <a:latin typeface="站酷快乐体" panose="02010600030101010101" charset="-128"/>
              <a:ea typeface="站酷快乐体" panose="02010600030101010101" charset="-128"/>
            </a:endParaRPr>
          </a:p>
        </p:txBody>
      </p:sp>
      <p:sp>
        <p:nvSpPr>
          <p:cNvPr id="17" name="Freeform 31"/>
          <p:cNvSpPr/>
          <p:nvPr/>
        </p:nvSpPr>
        <p:spPr bwMode="auto">
          <a:xfrm rot="2700000">
            <a:off x="20667034" y="9201387"/>
            <a:ext cx="7433932" cy="6840625"/>
          </a:xfrm>
          <a:custGeom>
            <a:avLst/>
            <a:gdLst>
              <a:gd name="connsiteX0" fmla="*/ 0 w 7433932"/>
              <a:gd name="connsiteY0" fmla="*/ 180000 h 6840625"/>
              <a:gd name="connsiteX1" fmla="*/ 0 w 7433932"/>
              <a:gd name="connsiteY1" fmla="*/ 0 h 6840625"/>
              <a:gd name="connsiteX2" fmla="*/ 7433932 w 7433932"/>
              <a:gd name="connsiteY2" fmla="*/ 0 h 6840625"/>
              <a:gd name="connsiteX3" fmla="*/ 7433932 w 7433932"/>
              <a:gd name="connsiteY3" fmla="*/ 180000 h 6840625"/>
              <a:gd name="connsiteX4" fmla="*/ 0 w 7433932"/>
              <a:gd name="connsiteY4" fmla="*/ 655758 h 6840625"/>
              <a:gd name="connsiteX5" fmla="*/ 0 w 7433932"/>
              <a:gd name="connsiteY5" fmla="*/ 475758 h 6840625"/>
              <a:gd name="connsiteX6" fmla="*/ 7433932 w 7433932"/>
              <a:gd name="connsiteY6" fmla="*/ 475758 h 6840625"/>
              <a:gd name="connsiteX7" fmla="*/ 7433932 w 7433932"/>
              <a:gd name="connsiteY7" fmla="*/ 655758 h 6840625"/>
              <a:gd name="connsiteX8" fmla="*/ 0 w 7433932"/>
              <a:gd name="connsiteY8" fmla="*/ 1131516 h 6840625"/>
              <a:gd name="connsiteX9" fmla="*/ 0 w 7433932"/>
              <a:gd name="connsiteY9" fmla="*/ 951516 h 6840625"/>
              <a:gd name="connsiteX10" fmla="*/ 7433932 w 7433932"/>
              <a:gd name="connsiteY10" fmla="*/ 951516 h 6840625"/>
              <a:gd name="connsiteX11" fmla="*/ 7433932 w 7433932"/>
              <a:gd name="connsiteY11" fmla="*/ 1131516 h 6840625"/>
              <a:gd name="connsiteX12" fmla="*/ 0 w 7433932"/>
              <a:gd name="connsiteY12" fmla="*/ 1607276 h 6840625"/>
              <a:gd name="connsiteX13" fmla="*/ 0 w 7433932"/>
              <a:gd name="connsiteY13" fmla="*/ 1427276 h 6840625"/>
              <a:gd name="connsiteX14" fmla="*/ 7433932 w 7433932"/>
              <a:gd name="connsiteY14" fmla="*/ 1427276 h 6840625"/>
              <a:gd name="connsiteX15" fmla="*/ 7433932 w 7433932"/>
              <a:gd name="connsiteY15" fmla="*/ 1607276 h 6840625"/>
              <a:gd name="connsiteX16" fmla="*/ 0 w 7433932"/>
              <a:gd name="connsiteY16" fmla="*/ 2083036 h 6840625"/>
              <a:gd name="connsiteX17" fmla="*/ 0 w 7433932"/>
              <a:gd name="connsiteY17" fmla="*/ 1903036 h 6840625"/>
              <a:gd name="connsiteX18" fmla="*/ 7433932 w 7433932"/>
              <a:gd name="connsiteY18" fmla="*/ 1903036 h 6840625"/>
              <a:gd name="connsiteX19" fmla="*/ 7433932 w 7433932"/>
              <a:gd name="connsiteY19" fmla="*/ 2083036 h 6840625"/>
              <a:gd name="connsiteX20" fmla="*/ 0 w 7433932"/>
              <a:gd name="connsiteY20" fmla="*/ 2558794 h 6840625"/>
              <a:gd name="connsiteX21" fmla="*/ 0 w 7433932"/>
              <a:gd name="connsiteY21" fmla="*/ 2378794 h 6840625"/>
              <a:gd name="connsiteX22" fmla="*/ 7433932 w 7433932"/>
              <a:gd name="connsiteY22" fmla="*/ 2378794 h 6840625"/>
              <a:gd name="connsiteX23" fmla="*/ 7433932 w 7433932"/>
              <a:gd name="connsiteY23" fmla="*/ 2558794 h 6840625"/>
              <a:gd name="connsiteX24" fmla="*/ 0 w 7433932"/>
              <a:gd name="connsiteY24" fmla="*/ 3034552 h 6840625"/>
              <a:gd name="connsiteX25" fmla="*/ 0 w 7433932"/>
              <a:gd name="connsiteY25" fmla="*/ 2854552 h 6840625"/>
              <a:gd name="connsiteX26" fmla="*/ 7433932 w 7433932"/>
              <a:gd name="connsiteY26" fmla="*/ 2854552 h 6840625"/>
              <a:gd name="connsiteX27" fmla="*/ 7433932 w 7433932"/>
              <a:gd name="connsiteY27" fmla="*/ 3034552 h 6840625"/>
              <a:gd name="connsiteX28" fmla="*/ 0 w 7433932"/>
              <a:gd name="connsiteY28" fmla="*/ 3510312 h 6840625"/>
              <a:gd name="connsiteX29" fmla="*/ 0 w 7433932"/>
              <a:gd name="connsiteY29" fmla="*/ 3330312 h 6840625"/>
              <a:gd name="connsiteX30" fmla="*/ 7433932 w 7433932"/>
              <a:gd name="connsiteY30" fmla="*/ 3330312 h 6840625"/>
              <a:gd name="connsiteX31" fmla="*/ 7433932 w 7433932"/>
              <a:gd name="connsiteY31" fmla="*/ 3510312 h 6840625"/>
              <a:gd name="connsiteX32" fmla="*/ 0 w 7433932"/>
              <a:gd name="connsiteY32" fmla="*/ 3986071 h 6840625"/>
              <a:gd name="connsiteX33" fmla="*/ 0 w 7433932"/>
              <a:gd name="connsiteY33" fmla="*/ 3806071 h 6840625"/>
              <a:gd name="connsiteX34" fmla="*/ 7433932 w 7433932"/>
              <a:gd name="connsiteY34" fmla="*/ 3806071 h 6840625"/>
              <a:gd name="connsiteX35" fmla="*/ 7433932 w 7433932"/>
              <a:gd name="connsiteY35" fmla="*/ 3986071 h 6840625"/>
              <a:gd name="connsiteX36" fmla="*/ 0 w 7433932"/>
              <a:gd name="connsiteY36" fmla="*/ 4461830 h 6840625"/>
              <a:gd name="connsiteX37" fmla="*/ 0 w 7433932"/>
              <a:gd name="connsiteY37" fmla="*/ 4281830 h 6840625"/>
              <a:gd name="connsiteX38" fmla="*/ 7433932 w 7433932"/>
              <a:gd name="connsiteY38" fmla="*/ 4281830 h 6840625"/>
              <a:gd name="connsiteX39" fmla="*/ 7433932 w 7433932"/>
              <a:gd name="connsiteY39" fmla="*/ 4461830 h 6840625"/>
              <a:gd name="connsiteX40" fmla="*/ 0 w 7433932"/>
              <a:gd name="connsiteY40" fmla="*/ 4937589 h 6840625"/>
              <a:gd name="connsiteX41" fmla="*/ 0 w 7433932"/>
              <a:gd name="connsiteY41" fmla="*/ 4757589 h 6840625"/>
              <a:gd name="connsiteX42" fmla="*/ 7433932 w 7433932"/>
              <a:gd name="connsiteY42" fmla="*/ 4757589 h 6840625"/>
              <a:gd name="connsiteX43" fmla="*/ 7433932 w 7433932"/>
              <a:gd name="connsiteY43" fmla="*/ 4937589 h 6840625"/>
              <a:gd name="connsiteX44" fmla="*/ 0 w 7433932"/>
              <a:gd name="connsiteY44" fmla="*/ 5413348 h 6840625"/>
              <a:gd name="connsiteX45" fmla="*/ 0 w 7433932"/>
              <a:gd name="connsiteY45" fmla="*/ 5233348 h 6840625"/>
              <a:gd name="connsiteX46" fmla="*/ 7433932 w 7433932"/>
              <a:gd name="connsiteY46" fmla="*/ 5233348 h 6840625"/>
              <a:gd name="connsiteX47" fmla="*/ 7433932 w 7433932"/>
              <a:gd name="connsiteY47" fmla="*/ 5413348 h 6840625"/>
              <a:gd name="connsiteX48" fmla="*/ 0 w 7433932"/>
              <a:gd name="connsiteY48" fmla="*/ 5889107 h 6840625"/>
              <a:gd name="connsiteX49" fmla="*/ 0 w 7433932"/>
              <a:gd name="connsiteY49" fmla="*/ 5709107 h 6840625"/>
              <a:gd name="connsiteX50" fmla="*/ 7433932 w 7433932"/>
              <a:gd name="connsiteY50" fmla="*/ 5709107 h 6840625"/>
              <a:gd name="connsiteX51" fmla="*/ 7433932 w 7433932"/>
              <a:gd name="connsiteY51" fmla="*/ 5889107 h 6840625"/>
              <a:gd name="connsiteX52" fmla="*/ 0 w 7433932"/>
              <a:gd name="connsiteY52" fmla="*/ 6364866 h 6840625"/>
              <a:gd name="connsiteX53" fmla="*/ 0 w 7433932"/>
              <a:gd name="connsiteY53" fmla="*/ 6184866 h 6840625"/>
              <a:gd name="connsiteX54" fmla="*/ 7433932 w 7433932"/>
              <a:gd name="connsiteY54" fmla="*/ 6184866 h 6840625"/>
              <a:gd name="connsiteX55" fmla="*/ 7433932 w 7433932"/>
              <a:gd name="connsiteY55" fmla="*/ 6364866 h 6840625"/>
              <a:gd name="connsiteX56" fmla="*/ 0 w 7433932"/>
              <a:gd name="connsiteY56" fmla="*/ 6840625 h 6840625"/>
              <a:gd name="connsiteX57" fmla="*/ 0 w 7433932"/>
              <a:gd name="connsiteY57" fmla="*/ 6660625 h 6840625"/>
              <a:gd name="connsiteX58" fmla="*/ 7433932 w 7433932"/>
              <a:gd name="connsiteY58" fmla="*/ 6660625 h 6840625"/>
              <a:gd name="connsiteX59" fmla="*/ 7433932 w 7433932"/>
              <a:gd name="connsiteY59" fmla="*/ 6840625 h 684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7433932" h="6840625">
                <a:moveTo>
                  <a:pt x="0" y="180000"/>
                </a:moveTo>
                <a:lnTo>
                  <a:pt x="0" y="0"/>
                </a:lnTo>
                <a:lnTo>
                  <a:pt x="7433932" y="0"/>
                </a:lnTo>
                <a:lnTo>
                  <a:pt x="7433932" y="180000"/>
                </a:lnTo>
                <a:close/>
                <a:moveTo>
                  <a:pt x="0" y="655758"/>
                </a:moveTo>
                <a:lnTo>
                  <a:pt x="0" y="475758"/>
                </a:lnTo>
                <a:lnTo>
                  <a:pt x="7433932" y="475758"/>
                </a:lnTo>
                <a:lnTo>
                  <a:pt x="7433932" y="655758"/>
                </a:lnTo>
                <a:close/>
                <a:moveTo>
                  <a:pt x="0" y="1131516"/>
                </a:moveTo>
                <a:lnTo>
                  <a:pt x="0" y="951516"/>
                </a:lnTo>
                <a:lnTo>
                  <a:pt x="7433932" y="951516"/>
                </a:lnTo>
                <a:lnTo>
                  <a:pt x="7433932" y="1131516"/>
                </a:lnTo>
                <a:close/>
                <a:moveTo>
                  <a:pt x="0" y="1607276"/>
                </a:moveTo>
                <a:lnTo>
                  <a:pt x="0" y="1427276"/>
                </a:lnTo>
                <a:lnTo>
                  <a:pt x="7433932" y="1427276"/>
                </a:lnTo>
                <a:lnTo>
                  <a:pt x="7433932" y="1607276"/>
                </a:lnTo>
                <a:close/>
                <a:moveTo>
                  <a:pt x="0" y="2083036"/>
                </a:moveTo>
                <a:lnTo>
                  <a:pt x="0" y="1903036"/>
                </a:lnTo>
                <a:lnTo>
                  <a:pt x="7433932" y="1903036"/>
                </a:lnTo>
                <a:lnTo>
                  <a:pt x="7433932" y="2083036"/>
                </a:lnTo>
                <a:close/>
                <a:moveTo>
                  <a:pt x="0" y="2558794"/>
                </a:moveTo>
                <a:lnTo>
                  <a:pt x="0" y="2378794"/>
                </a:lnTo>
                <a:lnTo>
                  <a:pt x="7433932" y="2378794"/>
                </a:lnTo>
                <a:lnTo>
                  <a:pt x="7433932" y="2558794"/>
                </a:lnTo>
                <a:close/>
                <a:moveTo>
                  <a:pt x="0" y="3034552"/>
                </a:moveTo>
                <a:lnTo>
                  <a:pt x="0" y="2854552"/>
                </a:lnTo>
                <a:lnTo>
                  <a:pt x="7433932" y="2854552"/>
                </a:lnTo>
                <a:lnTo>
                  <a:pt x="7433932" y="3034552"/>
                </a:lnTo>
                <a:close/>
                <a:moveTo>
                  <a:pt x="0" y="3510312"/>
                </a:moveTo>
                <a:lnTo>
                  <a:pt x="0" y="3330312"/>
                </a:lnTo>
                <a:lnTo>
                  <a:pt x="7433932" y="3330312"/>
                </a:lnTo>
                <a:lnTo>
                  <a:pt x="7433932" y="3510312"/>
                </a:lnTo>
                <a:close/>
                <a:moveTo>
                  <a:pt x="0" y="3986071"/>
                </a:moveTo>
                <a:lnTo>
                  <a:pt x="0" y="3806071"/>
                </a:lnTo>
                <a:lnTo>
                  <a:pt x="7433932" y="3806071"/>
                </a:lnTo>
                <a:lnTo>
                  <a:pt x="7433932" y="3986071"/>
                </a:lnTo>
                <a:close/>
                <a:moveTo>
                  <a:pt x="0" y="4461830"/>
                </a:moveTo>
                <a:lnTo>
                  <a:pt x="0" y="4281830"/>
                </a:lnTo>
                <a:lnTo>
                  <a:pt x="7433932" y="4281830"/>
                </a:lnTo>
                <a:lnTo>
                  <a:pt x="7433932" y="4461830"/>
                </a:lnTo>
                <a:close/>
                <a:moveTo>
                  <a:pt x="0" y="4937589"/>
                </a:moveTo>
                <a:lnTo>
                  <a:pt x="0" y="4757589"/>
                </a:lnTo>
                <a:lnTo>
                  <a:pt x="7433932" y="4757589"/>
                </a:lnTo>
                <a:lnTo>
                  <a:pt x="7433932" y="4937589"/>
                </a:lnTo>
                <a:close/>
                <a:moveTo>
                  <a:pt x="0" y="5413348"/>
                </a:moveTo>
                <a:lnTo>
                  <a:pt x="0" y="5233348"/>
                </a:lnTo>
                <a:lnTo>
                  <a:pt x="7433932" y="5233348"/>
                </a:lnTo>
                <a:lnTo>
                  <a:pt x="7433932" y="5413348"/>
                </a:lnTo>
                <a:close/>
                <a:moveTo>
                  <a:pt x="0" y="5889107"/>
                </a:moveTo>
                <a:lnTo>
                  <a:pt x="0" y="5709107"/>
                </a:lnTo>
                <a:lnTo>
                  <a:pt x="7433932" y="5709107"/>
                </a:lnTo>
                <a:lnTo>
                  <a:pt x="7433932" y="5889107"/>
                </a:lnTo>
                <a:close/>
                <a:moveTo>
                  <a:pt x="0" y="6364866"/>
                </a:moveTo>
                <a:lnTo>
                  <a:pt x="0" y="6184866"/>
                </a:lnTo>
                <a:lnTo>
                  <a:pt x="7433932" y="6184866"/>
                </a:lnTo>
                <a:lnTo>
                  <a:pt x="7433932" y="6364866"/>
                </a:lnTo>
                <a:close/>
                <a:moveTo>
                  <a:pt x="0" y="6840625"/>
                </a:moveTo>
                <a:lnTo>
                  <a:pt x="0" y="6660625"/>
                </a:lnTo>
                <a:lnTo>
                  <a:pt x="7433932" y="6660625"/>
                </a:lnTo>
                <a:lnTo>
                  <a:pt x="7433932" y="6840625"/>
                </a:lnTo>
                <a:close/>
              </a:path>
            </a:pathLst>
          </a:custGeom>
          <a:solidFill>
            <a:schemeClr val="accent2"/>
          </a:solidFill>
          <a:ln w="12700" cap="flat" cmpd="sng" algn="ctr">
            <a:noFill/>
            <a:prstDash val="solid"/>
            <a:miter lim="400000"/>
            <a:headEnd type="none" w="med" len="med"/>
            <a:tailEnd type="none" w="med" len="med"/>
          </a:ln>
          <a:effectLst/>
        </p:spPr>
        <p:txBody>
          <a:bodyPr rot="0" spcFirstLastPara="0" vertOverflow="overflow" horzOverflow="overflow" vert="horz" wrap="square" lIns="38100" tIns="38100" rIns="38100" bIns="38100" numCol="1" spcCol="0" rtlCol="0" fromWordArt="0" anchor="ctr" anchorCtr="0" forceAA="0" compatLnSpc="1">
            <a:no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p:txBody>
      </p:sp>
      <p:sp>
        <p:nvSpPr>
          <p:cNvPr id="2" name="文本框 1"/>
          <p:cNvSpPr txBox="1"/>
          <p:nvPr/>
        </p:nvSpPr>
        <p:spPr>
          <a:xfrm>
            <a:off x="11094720" y="4610100"/>
            <a:ext cx="11182985" cy="2214880"/>
          </a:xfrm>
          <a:prstGeom prst="rect">
            <a:avLst/>
          </a:prstGeom>
          <a:noFill/>
        </p:spPr>
        <p:txBody>
          <a:bodyPr wrap="square" rtlCol="0">
            <a:spAutoFit/>
          </a:bodyPr>
          <a:p>
            <a:pPr algn="l"/>
            <a:r>
              <a:rPr lang="en-US" altLang="zh-CN" sz="13800" dirty="0" smtClean="0">
                <a:solidFill>
                  <a:schemeClr val="bg1"/>
                </a:solidFill>
                <a:latin typeface="站酷快乐体" panose="02010600030101010101" charset="-128"/>
                <a:ea typeface="站酷快乐体" panose="02010600030101010101" charset="-128"/>
                <a:cs typeface="站酷快乐体" panose="02010600030101010101" charset="-128"/>
              </a:rPr>
              <a:t>part3</a:t>
            </a:r>
            <a:endParaRPr lang="en-US" altLang="zh-CN" sz="13800" dirty="0" smtClean="0">
              <a:solidFill>
                <a:schemeClr val="bg1"/>
              </a:solidFill>
              <a:latin typeface="站酷快乐体" panose="02010600030101010101" charset="-128"/>
              <a:ea typeface="站酷快乐体" panose="02010600030101010101" charset="-128"/>
              <a:cs typeface="站酷快乐体" panose="02010600030101010101"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13" name="Text Box 3"/>
          <p:cNvSpPr txBox="1"/>
          <p:nvPr/>
        </p:nvSpPr>
        <p:spPr bwMode="auto">
          <a:xfrm>
            <a:off x="9861797" y="5593680"/>
            <a:ext cx="13636961" cy="3741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zh-CN" altLang="en-US" sz="8800" dirty="0">
                <a:solidFill>
                  <a:schemeClr val="tx1"/>
                </a:solidFill>
                <a:latin typeface="站酷快乐体" panose="02010600030101010101" charset="-128"/>
                <a:ea typeface="站酷快乐体" panose="02010600030101010101" charset="-128"/>
                <a:cs typeface="Raleway Medium" charset="0"/>
                <a:sym typeface="Poppins Medium" charset="0"/>
              </a:rPr>
              <a:t>这里输入标题</a:t>
            </a:r>
            <a:endParaRPr lang="zh-CN" altLang="en-US" sz="8800" dirty="0">
              <a:solidFill>
                <a:schemeClr val="tx1"/>
              </a:solidFill>
              <a:latin typeface="站酷快乐体" panose="02010600030101010101" charset="-128"/>
              <a:ea typeface="站酷快乐体" panose="02010600030101010101" charset="-128"/>
              <a:cs typeface="Raleway Medium" charset="0"/>
              <a:sym typeface="Poppins Medium" charset="0"/>
            </a:endParaRPr>
          </a:p>
        </p:txBody>
      </p:sp>
      <p:sp>
        <p:nvSpPr>
          <p:cNvPr id="14" name="Rectangle 13"/>
          <p:cNvSpPr/>
          <p:nvPr/>
        </p:nvSpPr>
        <p:spPr bwMode="auto">
          <a:xfrm rot="2700000">
            <a:off x="-553416" y="2465512"/>
            <a:ext cx="7433932" cy="7433932"/>
          </a:xfrm>
          <a:prstGeom prst="rect">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p:txBody>
      </p:sp>
      <p:sp>
        <p:nvSpPr>
          <p:cNvPr id="15" name="Text Box 3"/>
          <p:cNvSpPr txBox="1"/>
          <p:nvPr/>
        </p:nvSpPr>
        <p:spPr bwMode="auto">
          <a:xfrm>
            <a:off x="1435100" y="4610100"/>
            <a:ext cx="4713605" cy="3719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25000" dirty="0">
                <a:solidFill>
                  <a:schemeClr val="tx2"/>
                </a:solidFill>
                <a:latin typeface="站酷快乐体" panose="02010600030101010101" charset="-128"/>
                <a:ea typeface="站酷快乐体" panose="02010600030101010101" charset="-128"/>
                <a:cs typeface="Raleway Medium" charset="0"/>
                <a:sym typeface="Poppins Medium" charset="0"/>
              </a:rPr>
              <a:t>04</a:t>
            </a:r>
            <a:endParaRPr lang="en-US" altLang="x-none" sz="25000" dirty="0">
              <a:solidFill>
                <a:schemeClr val="tx2"/>
              </a:solidFill>
              <a:latin typeface="站酷快乐体" panose="02010600030101010101" charset="-128"/>
              <a:ea typeface="站酷快乐体" panose="02010600030101010101" charset="-128"/>
              <a:cs typeface="Raleway Medium" charset="0"/>
              <a:sym typeface="Poppins Medium" charset="0"/>
            </a:endParaRPr>
          </a:p>
        </p:txBody>
      </p:sp>
      <p:sp>
        <p:nvSpPr>
          <p:cNvPr id="8" name="Rectangle 13"/>
          <p:cNvSpPr/>
          <p:nvPr/>
        </p:nvSpPr>
        <p:spPr bwMode="auto">
          <a:xfrm rot="2700000">
            <a:off x="5534347" y="11506150"/>
            <a:ext cx="4907476" cy="4907476"/>
          </a:xfrm>
          <a:prstGeom prst="rect">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p:txBody>
      </p:sp>
      <p:sp>
        <p:nvSpPr>
          <p:cNvPr id="9" name="Rectangle 13"/>
          <p:cNvSpPr/>
          <p:nvPr/>
        </p:nvSpPr>
        <p:spPr bwMode="auto">
          <a:xfrm rot="2700000">
            <a:off x="21057244" y="-1527844"/>
            <a:ext cx="4907476" cy="4907476"/>
          </a:xfrm>
          <a:prstGeom prst="rect">
            <a:avLst/>
          </a:prstGeom>
          <a:solidFill>
            <a:schemeClr val="accent2">
              <a:alpha val="51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p:txBody>
      </p:sp>
      <p:sp>
        <p:nvSpPr>
          <p:cNvPr id="4" name="文本框 3"/>
          <p:cNvSpPr txBox="1"/>
          <p:nvPr/>
        </p:nvSpPr>
        <p:spPr>
          <a:xfrm>
            <a:off x="1718310" y="3330575"/>
            <a:ext cx="3652520" cy="1322070"/>
          </a:xfrm>
          <a:prstGeom prst="rect">
            <a:avLst/>
          </a:prstGeom>
          <a:noFill/>
        </p:spPr>
        <p:txBody>
          <a:bodyPr wrap="square" rtlCol="0">
            <a:spAutoFit/>
          </a:bodyPr>
          <a:lstStyle/>
          <a:p>
            <a:r>
              <a:rPr lang="en-US" altLang="zh-CN" sz="8000" dirty="0">
                <a:solidFill>
                  <a:schemeClr val="tx2"/>
                </a:solidFill>
                <a:latin typeface="站酷快乐体" panose="02010600030101010101" charset="-128"/>
                <a:ea typeface="站酷快乐体" panose="02010600030101010101" charset="-128"/>
              </a:rPr>
              <a:t>PART</a:t>
            </a:r>
            <a:endParaRPr lang="en-US" altLang="zh-CN" sz="8000" dirty="0">
              <a:solidFill>
                <a:schemeClr val="tx2"/>
              </a:solidFill>
              <a:latin typeface="站酷快乐体" panose="02010600030101010101" charset="-128"/>
              <a:ea typeface="站酷快乐体" panose="02010600030101010101" charset="-128"/>
            </a:endParaRPr>
          </a:p>
        </p:txBody>
      </p:sp>
      <p:sp>
        <p:nvSpPr>
          <p:cNvPr id="17" name="Freeform 31"/>
          <p:cNvSpPr/>
          <p:nvPr/>
        </p:nvSpPr>
        <p:spPr bwMode="auto">
          <a:xfrm rot="2700000">
            <a:off x="20667034" y="9201387"/>
            <a:ext cx="7433932" cy="6840625"/>
          </a:xfrm>
          <a:custGeom>
            <a:avLst/>
            <a:gdLst>
              <a:gd name="connsiteX0" fmla="*/ 0 w 7433932"/>
              <a:gd name="connsiteY0" fmla="*/ 180000 h 6840625"/>
              <a:gd name="connsiteX1" fmla="*/ 0 w 7433932"/>
              <a:gd name="connsiteY1" fmla="*/ 0 h 6840625"/>
              <a:gd name="connsiteX2" fmla="*/ 7433932 w 7433932"/>
              <a:gd name="connsiteY2" fmla="*/ 0 h 6840625"/>
              <a:gd name="connsiteX3" fmla="*/ 7433932 w 7433932"/>
              <a:gd name="connsiteY3" fmla="*/ 180000 h 6840625"/>
              <a:gd name="connsiteX4" fmla="*/ 0 w 7433932"/>
              <a:gd name="connsiteY4" fmla="*/ 655758 h 6840625"/>
              <a:gd name="connsiteX5" fmla="*/ 0 w 7433932"/>
              <a:gd name="connsiteY5" fmla="*/ 475758 h 6840625"/>
              <a:gd name="connsiteX6" fmla="*/ 7433932 w 7433932"/>
              <a:gd name="connsiteY6" fmla="*/ 475758 h 6840625"/>
              <a:gd name="connsiteX7" fmla="*/ 7433932 w 7433932"/>
              <a:gd name="connsiteY7" fmla="*/ 655758 h 6840625"/>
              <a:gd name="connsiteX8" fmla="*/ 0 w 7433932"/>
              <a:gd name="connsiteY8" fmla="*/ 1131516 h 6840625"/>
              <a:gd name="connsiteX9" fmla="*/ 0 w 7433932"/>
              <a:gd name="connsiteY9" fmla="*/ 951516 h 6840625"/>
              <a:gd name="connsiteX10" fmla="*/ 7433932 w 7433932"/>
              <a:gd name="connsiteY10" fmla="*/ 951516 h 6840625"/>
              <a:gd name="connsiteX11" fmla="*/ 7433932 w 7433932"/>
              <a:gd name="connsiteY11" fmla="*/ 1131516 h 6840625"/>
              <a:gd name="connsiteX12" fmla="*/ 0 w 7433932"/>
              <a:gd name="connsiteY12" fmla="*/ 1607276 h 6840625"/>
              <a:gd name="connsiteX13" fmla="*/ 0 w 7433932"/>
              <a:gd name="connsiteY13" fmla="*/ 1427276 h 6840625"/>
              <a:gd name="connsiteX14" fmla="*/ 7433932 w 7433932"/>
              <a:gd name="connsiteY14" fmla="*/ 1427276 h 6840625"/>
              <a:gd name="connsiteX15" fmla="*/ 7433932 w 7433932"/>
              <a:gd name="connsiteY15" fmla="*/ 1607276 h 6840625"/>
              <a:gd name="connsiteX16" fmla="*/ 0 w 7433932"/>
              <a:gd name="connsiteY16" fmla="*/ 2083036 h 6840625"/>
              <a:gd name="connsiteX17" fmla="*/ 0 w 7433932"/>
              <a:gd name="connsiteY17" fmla="*/ 1903036 h 6840625"/>
              <a:gd name="connsiteX18" fmla="*/ 7433932 w 7433932"/>
              <a:gd name="connsiteY18" fmla="*/ 1903036 h 6840625"/>
              <a:gd name="connsiteX19" fmla="*/ 7433932 w 7433932"/>
              <a:gd name="connsiteY19" fmla="*/ 2083036 h 6840625"/>
              <a:gd name="connsiteX20" fmla="*/ 0 w 7433932"/>
              <a:gd name="connsiteY20" fmla="*/ 2558794 h 6840625"/>
              <a:gd name="connsiteX21" fmla="*/ 0 w 7433932"/>
              <a:gd name="connsiteY21" fmla="*/ 2378794 h 6840625"/>
              <a:gd name="connsiteX22" fmla="*/ 7433932 w 7433932"/>
              <a:gd name="connsiteY22" fmla="*/ 2378794 h 6840625"/>
              <a:gd name="connsiteX23" fmla="*/ 7433932 w 7433932"/>
              <a:gd name="connsiteY23" fmla="*/ 2558794 h 6840625"/>
              <a:gd name="connsiteX24" fmla="*/ 0 w 7433932"/>
              <a:gd name="connsiteY24" fmla="*/ 3034552 h 6840625"/>
              <a:gd name="connsiteX25" fmla="*/ 0 w 7433932"/>
              <a:gd name="connsiteY25" fmla="*/ 2854552 h 6840625"/>
              <a:gd name="connsiteX26" fmla="*/ 7433932 w 7433932"/>
              <a:gd name="connsiteY26" fmla="*/ 2854552 h 6840625"/>
              <a:gd name="connsiteX27" fmla="*/ 7433932 w 7433932"/>
              <a:gd name="connsiteY27" fmla="*/ 3034552 h 6840625"/>
              <a:gd name="connsiteX28" fmla="*/ 0 w 7433932"/>
              <a:gd name="connsiteY28" fmla="*/ 3510312 h 6840625"/>
              <a:gd name="connsiteX29" fmla="*/ 0 w 7433932"/>
              <a:gd name="connsiteY29" fmla="*/ 3330312 h 6840625"/>
              <a:gd name="connsiteX30" fmla="*/ 7433932 w 7433932"/>
              <a:gd name="connsiteY30" fmla="*/ 3330312 h 6840625"/>
              <a:gd name="connsiteX31" fmla="*/ 7433932 w 7433932"/>
              <a:gd name="connsiteY31" fmla="*/ 3510312 h 6840625"/>
              <a:gd name="connsiteX32" fmla="*/ 0 w 7433932"/>
              <a:gd name="connsiteY32" fmla="*/ 3986071 h 6840625"/>
              <a:gd name="connsiteX33" fmla="*/ 0 w 7433932"/>
              <a:gd name="connsiteY33" fmla="*/ 3806071 h 6840625"/>
              <a:gd name="connsiteX34" fmla="*/ 7433932 w 7433932"/>
              <a:gd name="connsiteY34" fmla="*/ 3806071 h 6840625"/>
              <a:gd name="connsiteX35" fmla="*/ 7433932 w 7433932"/>
              <a:gd name="connsiteY35" fmla="*/ 3986071 h 6840625"/>
              <a:gd name="connsiteX36" fmla="*/ 0 w 7433932"/>
              <a:gd name="connsiteY36" fmla="*/ 4461830 h 6840625"/>
              <a:gd name="connsiteX37" fmla="*/ 0 w 7433932"/>
              <a:gd name="connsiteY37" fmla="*/ 4281830 h 6840625"/>
              <a:gd name="connsiteX38" fmla="*/ 7433932 w 7433932"/>
              <a:gd name="connsiteY38" fmla="*/ 4281830 h 6840625"/>
              <a:gd name="connsiteX39" fmla="*/ 7433932 w 7433932"/>
              <a:gd name="connsiteY39" fmla="*/ 4461830 h 6840625"/>
              <a:gd name="connsiteX40" fmla="*/ 0 w 7433932"/>
              <a:gd name="connsiteY40" fmla="*/ 4937589 h 6840625"/>
              <a:gd name="connsiteX41" fmla="*/ 0 w 7433932"/>
              <a:gd name="connsiteY41" fmla="*/ 4757589 h 6840625"/>
              <a:gd name="connsiteX42" fmla="*/ 7433932 w 7433932"/>
              <a:gd name="connsiteY42" fmla="*/ 4757589 h 6840625"/>
              <a:gd name="connsiteX43" fmla="*/ 7433932 w 7433932"/>
              <a:gd name="connsiteY43" fmla="*/ 4937589 h 6840625"/>
              <a:gd name="connsiteX44" fmla="*/ 0 w 7433932"/>
              <a:gd name="connsiteY44" fmla="*/ 5413348 h 6840625"/>
              <a:gd name="connsiteX45" fmla="*/ 0 w 7433932"/>
              <a:gd name="connsiteY45" fmla="*/ 5233348 h 6840625"/>
              <a:gd name="connsiteX46" fmla="*/ 7433932 w 7433932"/>
              <a:gd name="connsiteY46" fmla="*/ 5233348 h 6840625"/>
              <a:gd name="connsiteX47" fmla="*/ 7433932 w 7433932"/>
              <a:gd name="connsiteY47" fmla="*/ 5413348 h 6840625"/>
              <a:gd name="connsiteX48" fmla="*/ 0 w 7433932"/>
              <a:gd name="connsiteY48" fmla="*/ 5889107 h 6840625"/>
              <a:gd name="connsiteX49" fmla="*/ 0 w 7433932"/>
              <a:gd name="connsiteY49" fmla="*/ 5709107 h 6840625"/>
              <a:gd name="connsiteX50" fmla="*/ 7433932 w 7433932"/>
              <a:gd name="connsiteY50" fmla="*/ 5709107 h 6840625"/>
              <a:gd name="connsiteX51" fmla="*/ 7433932 w 7433932"/>
              <a:gd name="connsiteY51" fmla="*/ 5889107 h 6840625"/>
              <a:gd name="connsiteX52" fmla="*/ 0 w 7433932"/>
              <a:gd name="connsiteY52" fmla="*/ 6364866 h 6840625"/>
              <a:gd name="connsiteX53" fmla="*/ 0 w 7433932"/>
              <a:gd name="connsiteY53" fmla="*/ 6184866 h 6840625"/>
              <a:gd name="connsiteX54" fmla="*/ 7433932 w 7433932"/>
              <a:gd name="connsiteY54" fmla="*/ 6184866 h 6840625"/>
              <a:gd name="connsiteX55" fmla="*/ 7433932 w 7433932"/>
              <a:gd name="connsiteY55" fmla="*/ 6364866 h 6840625"/>
              <a:gd name="connsiteX56" fmla="*/ 0 w 7433932"/>
              <a:gd name="connsiteY56" fmla="*/ 6840625 h 6840625"/>
              <a:gd name="connsiteX57" fmla="*/ 0 w 7433932"/>
              <a:gd name="connsiteY57" fmla="*/ 6660625 h 6840625"/>
              <a:gd name="connsiteX58" fmla="*/ 7433932 w 7433932"/>
              <a:gd name="connsiteY58" fmla="*/ 6660625 h 6840625"/>
              <a:gd name="connsiteX59" fmla="*/ 7433932 w 7433932"/>
              <a:gd name="connsiteY59" fmla="*/ 6840625 h 684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7433932" h="6840625">
                <a:moveTo>
                  <a:pt x="0" y="180000"/>
                </a:moveTo>
                <a:lnTo>
                  <a:pt x="0" y="0"/>
                </a:lnTo>
                <a:lnTo>
                  <a:pt x="7433932" y="0"/>
                </a:lnTo>
                <a:lnTo>
                  <a:pt x="7433932" y="180000"/>
                </a:lnTo>
                <a:close/>
                <a:moveTo>
                  <a:pt x="0" y="655758"/>
                </a:moveTo>
                <a:lnTo>
                  <a:pt x="0" y="475758"/>
                </a:lnTo>
                <a:lnTo>
                  <a:pt x="7433932" y="475758"/>
                </a:lnTo>
                <a:lnTo>
                  <a:pt x="7433932" y="655758"/>
                </a:lnTo>
                <a:close/>
                <a:moveTo>
                  <a:pt x="0" y="1131516"/>
                </a:moveTo>
                <a:lnTo>
                  <a:pt x="0" y="951516"/>
                </a:lnTo>
                <a:lnTo>
                  <a:pt x="7433932" y="951516"/>
                </a:lnTo>
                <a:lnTo>
                  <a:pt x="7433932" y="1131516"/>
                </a:lnTo>
                <a:close/>
                <a:moveTo>
                  <a:pt x="0" y="1607276"/>
                </a:moveTo>
                <a:lnTo>
                  <a:pt x="0" y="1427276"/>
                </a:lnTo>
                <a:lnTo>
                  <a:pt x="7433932" y="1427276"/>
                </a:lnTo>
                <a:lnTo>
                  <a:pt x="7433932" y="1607276"/>
                </a:lnTo>
                <a:close/>
                <a:moveTo>
                  <a:pt x="0" y="2083036"/>
                </a:moveTo>
                <a:lnTo>
                  <a:pt x="0" y="1903036"/>
                </a:lnTo>
                <a:lnTo>
                  <a:pt x="7433932" y="1903036"/>
                </a:lnTo>
                <a:lnTo>
                  <a:pt x="7433932" y="2083036"/>
                </a:lnTo>
                <a:close/>
                <a:moveTo>
                  <a:pt x="0" y="2558794"/>
                </a:moveTo>
                <a:lnTo>
                  <a:pt x="0" y="2378794"/>
                </a:lnTo>
                <a:lnTo>
                  <a:pt x="7433932" y="2378794"/>
                </a:lnTo>
                <a:lnTo>
                  <a:pt x="7433932" y="2558794"/>
                </a:lnTo>
                <a:close/>
                <a:moveTo>
                  <a:pt x="0" y="3034552"/>
                </a:moveTo>
                <a:lnTo>
                  <a:pt x="0" y="2854552"/>
                </a:lnTo>
                <a:lnTo>
                  <a:pt x="7433932" y="2854552"/>
                </a:lnTo>
                <a:lnTo>
                  <a:pt x="7433932" y="3034552"/>
                </a:lnTo>
                <a:close/>
                <a:moveTo>
                  <a:pt x="0" y="3510312"/>
                </a:moveTo>
                <a:lnTo>
                  <a:pt x="0" y="3330312"/>
                </a:lnTo>
                <a:lnTo>
                  <a:pt x="7433932" y="3330312"/>
                </a:lnTo>
                <a:lnTo>
                  <a:pt x="7433932" y="3510312"/>
                </a:lnTo>
                <a:close/>
                <a:moveTo>
                  <a:pt x="0" y="3986071"/>
                </a:moveTo>
                <a:lnTo>
                  <a:pt x="0" y="3806071"/>
                </a:lnTo>
                <a:lnTo>
                  <a:pt x="7433932" y="3806071"/>
                </a:lnTo>
                <a:lnTo>
                  <a:pt x="7433932" y="3986071"/>
                </a:lnTo>
                <a:close/>
                <a:moveTo>
                  <a:pt x="0" y="4461830"/>
                </a:moveTo>
                <a:lnTo>
                  <a:pt x="0" y="4281830"/>
                </a:lnTo>
                <a:lnTo>
                  <a:pt x="7433932" y="4281830"/>
                </a:lnTo>
                <a:lnTo>
                  <a:pt x="7433932" y="4461830"/>
                </a:lnTo>
                <a:close/>
                <a:moveTo>
                  <a:pt x="0" y="4937589"/>
                </a:moveTo>
                <a:lnTo>
                  <a:pt x="0" y="4757589"/>
                </a:lnTo>
                <a:lnTo>
                  <a:pt x="7433932" y="4757589"/>
                </a:lnTo>
                <a:lnTo>
                  <a:pt x="7433932" y="4937589"/>
                </a:lnTo>
                <a:close/>
                <a:moveTo>
                  <a:pt x="0" y="5413348"/>
                </a:moveTo>
                <a:lnTo>
                  <a:pt x="0" y="5233348"/>
                </a:lnTo>
                <a:lnTo>
                  <a:pt x="7433932" y="5233348"/>
                </a:lnTo>
                <a:lnTo>
                  <a:pt x="7433932" y="5413348"/>
                </a:lnTo>
                <a:close/>
                <a:moveTo>
                  <a:pt x="0" y="5889107"/>
                </a:moveTo>
                <a:lnTo>
                  <a:pt x="0" y="5709107"/>
                </a:lnTo>
                <a:lnTo>
                  <a:pt x="7433932" y="5709107"/>
                </a:lnTo>
                <a:lnTo>
                  <a:pt x="7433932" y="5889107"/>
                </a:lnTo>
                <a:close/>
                <a:moveTo>
                  <a:pt x="0" y="6364866"/>
                </a:moveTo>
                <a:lnTo>
                  <a:pt x="0" y="6184866"/>
                </a:lnTo>
                <a:lnTo>
                  <a:pt x="7433932" y="6184866"/>
                </a:lnTo>
                <a:lnTo>
                  <a:pt x="7433932" y="6364866"/>
                </a:lnTo>
                <a:close/>
                <a:moveTo>
                  <a:pt x="0" y="6840625"/>
                </a:moveTo>
                <a:lnTo>
                  <a:pt x="0" y="6660625"/>
                </a:lnTo>
                <a:lnTo>
                  <a:pt x="7433932" y="6660625"/>
                </a:lnTo>
                <a:lnTo>
                  <a:pt x="7433932" y="6840625"/>
                </a:lnTo>
                <a:close/>
              </a:path>
            </a:pathLst>
          </a:custGeom>
          <a:solidFill>
            <a:schemeClr val="accent2"/>
          </a:solidFill>
          <a:ln w="12700" cap="flat" cmpd="sng" algn="ctr">
            <a:noFill/>
            <a:prstDash val="solid"/>
            <a:miter lim="400000"/>
            <a:headEnd type="none" w="med" len="med"/>
            <a:tailEnd type="none" w="med" len="med"/>
          </a:ln>
          <a:effectLst/>
        </p:spPr>
        <p:txBody>
          <a:bodyPr rot="0" spcFirstLastPara="0" vertOverflow="overflow" horzOverflow="overflow" vert="horz" wrap="square" lIns="38100" tIns="38100" rIns="38100" bIns="38100" numCol="1" spcCol="0" rtlCol="0" fromWordArt="0" anchor="ctr" anchorCtr="0" forceAA="0" compatLnSpc="1">
            <a:no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p:txBody>
      </p:sp>
      <p:sp>
        <p:nvSpPr>
          <p:cNvPr id="2" name="文本框 1"/>
          <p:cNvSpPr txBox="1"/>
          <p:nvPr/>
        </p:nvSpPr>
        <p:spPr>
          <a:xfrm>
            <a:off x="11094720" y="4610100"/>
            <a:ext cx="11182985" cy="2214880"/>
          </a:xfrm>
          <a:prstGeom prst="rect">
            <a:avLst/>
          </a:prstGeom>
          <a:noFill/>
        </p:spPr>
        <p:txBody>
          <a:bodyPr wrap="square" rtlCol="0">
            <a:spAutoFit/>
          </a:bodyPr>
          <a:p>
            <a:pPr algn="l"/>
            <a:r>
              <a:rPr lang="en-US" altLang="zh-CN" sz="13800" dirty="0" smtClean="0">
                <a:solidFill>
                  <a:schemeClr val="bg1"/>
                </a:solidFill>
                <a:latin typeface="站酷快乐体" panose="02010600030101010101" charset="-128"/>
                <a:ea typeface="站酷快乐体" panose="02010600030101010101" charset="-128"/>
                <a:cs typeface="站酷快乐体" panose="02010600030101010101" charset="-128"/>
              </a:rPr>
              <a:t>part4</a:t>
            </a:r>
            <a:endParaRPr lang="en-US" altLang="zh-CN" sz="13800" dirty="0" smtClean="0">
              <a:solidFill>
                <a:schemeClr val="bg1"/>
              </a:solidFill>
              <a:latin typeface="站酷快乐体" panose="02010600030101010101" charset="-128"/>
              <a:ea typeface="站酷快乐体" panose="02010600030101010101" charset="-128"/>
              <a:cs typeface="站酷快乐体" panose="02010600030101010101"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grpSp>
        <p:nvGrpSpPr>
          <p:cNvPr id="3" name="Group 2"/>
          <p:cNvGrpSpPr/>
          <p:nvPr/>
        </p:nvGrpSpPr>
        <p:grpSpPr>
          <a:xfrm>
            <a:off x="8825230" y="3312795"/>
            <a:ext cx="9251315" cy="4738370"/>
            <a:chOff x="13632532" y="3312816"/>
            <a:chExt cx="8859520" cy="4738370"/>
          </a:xfrm>
        </p:grpSpPr>
        <p:sp>
          <p:nvSpPr>
            <p:cNvPr id="12" name="Rectangle 11"/>
            <p:cNvSpPr/>
            <p:nvPr/>
          </p:nvSpPr>
          <p:spPr>
            <a:xfrm>
              <a:off x="13632532" y="5189876"/>
              <a:ext cx="8859520" cy="2861310"/>
            </a:xfrm>
            <a:prstGeom prst="rect">
              <a:avLst/>
            </a:prstGeom>
          </p:spPr>
          <p:txBody>
            <a:bodyPr wrap="square">
              <a:spAutoFit/>
            </a:bodyPr>
            <a:lstStyle/>
            <a:p>
              <a:pPr>
                <a:lnSpc>
                  <a:spcPct val="150000"/>
                </a:lnSpc>
                <a:defRPr/>
              </a:pPr>
              <a:r>
                <a:rPr lang="en-US" sz="4000" dirty="0">
                  <a:solidFill>
                    <a:schemeClr val="bg1"/>
                  </a:solidFill>
                  <a:latin typeface="站酷快乐体" panose="02010600030101010101" charset="-128"/>
                  <a:ea typeface="站酷快乐体" panose="02010600030101010101" charset="-128"/>
                  <a:cs typeface="站酷快乐体" panose="02010600030101010101" charset="-128"/>
                </a:rPr>
                <a:t>content</a:t>
              </a:r>
              <a:endParaRPr lang="en-US" altLang="zh-CN" sz="4000" dirty="0">
                <a:solidFill>
                  <a:schemeClr val="bg1"/>
                </a:solidFill>
                <a:latin typeface="站酷快乐体" panose="02010600030101010101" charset="-128"/>
                <a:ea typeface="站酷快乐体" panose="02010600030101010101" charset="-128"/>
                <a:cs typeface="站酷快乐体" panose="02010600030101010101" charset="-128"/>
              </a:endParaRPr>
            </a:p>
            <a:p>
              <a:pPr marL="571500" indent="-571500">
                <a:lnSpc>
                  <a:spcPct val="150000"/>
                </a:lnSpc>
                <a:buFont typeface="Arial" panose="020B0604020202020204" pitchFamily="34" charset="0"/>
                <a:buChar char="•"/>
                <a:defRPr/>
              </a:pPr>
              <a:r>
                <a:rPr lang="en-US" altLang="zh-CN" sz="4000" dirty="0">
                  <a:solidFill>
                    <a:schemeClr val="bg1"/>
                  </a:solidFill>
                  <a:latin typeface="站酷快乐体" panose="02010600030101010101" charset="-128"/>
                  <a:ea typeface="站酷快乐体" panose="02010600030101010101" charset="-128"/>
                  <a:cs typeface="站酷快乐体" panose="02010600030101010101" charset="-128"/>
                </a:rPr>
                <a:t>item1</a:t>
              </a:r>
              <a:endParaRPr lang="en-US" altLang="zh-CN" sz="4000" dirty="0">
                <a:solidFill>
                  <a:schemeClr val="bg1"/>
                </a:solidFill>
                <a:latin typeface="站酷快乐体" panose="02010600030101010101" charset="-128"/>
                <a:ea typeface="站酷快乐体" panose="02010600030101010101" charset="-128"/>
                <a:cs typeface="站酷快乐体" panose="02010600030101010101" charset="-128"/>
              </a:endParaRPr>
            </a:p>
            <a:p>
              <a:pPr marL="571500" indent="-571500">
                <a:lnSpc>
                  <a:spcPct val="150000"/>
                </a:lnSpc>
                <a:buFont typeface="Arial" panose="020B0604020202020204" pitchFamily="34" charset="0"/>
                <a:buChar char="•"/>
                <a:defRPr/>
              </a:pPr>
              <a:r>
                <a:rPr lang="en-US" altLang="zh-CN" sz="4000" dirty="0">
                  <a:solidFill>
                    <a:schemeClr val="bg1"/>
                  </a:solidFill>
                  <a:latin typeface="站酷快乐体" panose="02010600030101010101" charset="-128"/>
                  <a:ea typeface="站酷快乐体" panose="02010600030101010101" charset="-128"/>
                  <a:cs typeface="站酷快乐体" panose="02010600030101010101" charset="-128"/>
                </a:rPr>
                <a:t>item2</a:t>
              </a:r>
              <a:endParaRPr lang="en-US" altLang="zh-CN" sz="4000" dirty="0">
                <a:solidFill>
                  <a:schemeClr val="bg1"/>
                </a:solidFill>
                <a:latin typeface="站酷快乐体" panose="02010600030101010101" charset="-128"/>
                <a:ea typeface="站酷快乐体" panose="02010600030101010101" charset="-128"/>
                <a:cs typeface="站酷快乐体" panose="02010600030101010101" charset="-128"/>
              </a:endParaRPr>
            </a:p>
          </p:txBody>
        </p:sp>
        <p:sp>
          <p:nvSpPr>
            <p:cNvPr id="13" name="Text Box 3"/>
            <p:cNvSpPr txBox="1"/>
            <p:nvPr/>
          </p:nvSpPr>
          <p:spPr bwMode="auto">
            <a:xfrm>
              <a:off x="14280232" y="3312816"/>
              <a:ext cx="7776865" cy="1207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zh-CN" sz="9600" dirty="0">
                  <a:solidFill>
                    <a:schemeClr val="accent2"/>
                  </a:solidFill>
                  <a:latin typeface="站酷快乐体" panose="02010600030101010101" charset="-128"/>
                  <a:ea typeface="站酷快乐体" panose="02010600030101010101" charset="-128"/>
                  <a:cs typeface="Raleway Medium" charset="0"/>
                  <a:sym typeface="Poppins Medium" charset="0"/>
                </a:rPr>
                <a:t>title</a:t>
              </a:r>
              <a:endParaRPr lang="en-US" altLang="zh-CN" sz="9600" dirty="0">
                <a:solidFill>
                  <a:schemeClr val="accent2"/>
                </a:solidFill>
                <a:latin typeface="站酷快乐体" panose="02010600030101010101" charset="-128"/>
                <a:ea typeface="站酷快乐体" panose="02010600030101010101" charset="-128"/>
                <a:cs typeface="Raleway Medium" charset="0"/>
                <a:sym typeface="Poppins Medium" charset="0"/>
              </a:endParaRPr>
            </a:p>
          </p:txBody>
        </p:sp>
      </p:grpSp>
      <p:sp>
        <p:nvSpPr>
          <p:cNvPr id="14" name="Rectangle 13"/>
          <p:cNvSpPr/>
          <p:nvPr/>
        </p:nvSpPr>
        <p:spPr bwMode="auto">
          <a:xfrm rot="2700000">
            <a:off x="9103226" y="-7660175"/>
            <a:ext cx="7433932" cy="7433999"/>
          </a:xfrm>
          <a:prstGeom prst="rect">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9" name="Rectangle 13"/>
          <p:cNvSpPr/>
          <p:nvPr/>
        </p:nvSpPr>
        <p:spPr bwMode="auto">
          <a:xfrm rot="2700000" flipH="1">
            <a:off x="8254944" y="3663029"/>
            <a:ext cx="726423" cy="726430"/>
          </a:xfrm>
          <a:prstGeom prst="rect">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0" name="Rectangle 13"/>
          <p:cNvSpPr/>
          <p:nvPr/>
        </p:nvSpPr>
        <p:spPr bwMode="auto">
          <a:xfrm rot="7271364">
            <a:off x="15462842" y="13352225"/>
            <a:ext cx="4315777" cy="4315816"/>
          </a:xfrm>
          <a:prstGeom prst="rect">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grpSp>
        <p:nvGrpSpPr>
          <p:cNvPr id="3" name="Group 2"/>
          <p:cNvGrpSpPr/>
          <p:nvPr/>
        </p:nvGrpSpPr>
        <p:grpSpPr>
          <a:xfrm>
            <a:off x="13632815" y="3312795"/>
            <a:ext cx="8767445" cy="5201691"/>
            <a:chOff x="13632532" y="3312816"/>
            <a:chExt cx="8424565" cy="4731664"/>
          </a:xfrm>
        </p:grpSpPr>
        <p:sp>
          <p:nvSpPr>
            <p:cNvPr id="12" name="Rectangle 11"/>
            <p:cNvSpPr/>
            <p:nvPr/>
          </p:nvSpPr>
          <p:spPr>
            <a:xfrm>
              <a:off x="13632532" y="5189876"/>
              <a:ext cx="8423910" cy="2854604"/>
            </a:xfrm>
            <a:prstGeom prst="rect">
              <a:avLst/>
            </a:prstGeom>
          </p:spPr>
          <p:txBody>
            <a:bodyPr wrap="square">
              <a:spAutoFit/>
            </a:bodyPr>
            <a:lstStyle/>
            <a:p>
              <a:pPr>
                <a:lnSpc>
                  <a:spcPct val="150000"/>
                </a:lnSpc>
                <a:defRPr/>
              </a:pPr>
              <a:r>
                <a:rPr lang="en-US" sz="4400" dirty="0">
                  <a:solidFill>
                    <a:schemeClr val="bg1"/>
                  </a:solidFill>
                  <a:latin typeface="站酷快乐体" panose="02010600030101010101" charset="-128"/>
                  <a:ea typeface="站酷快乐体" panose="02010600030101010101" charset="-128"/>
                  <a:cs typeface="站酷快乐体" panose="02010600030101010101" charset="-128"/>
                </a:rPr>
                <a:t>item1:</a:t>
              </a:r>
              <a:endParaRPr lang="en-US" sz="4400" dirty="0">
                <a:solidFill>
                  <a:schemeClr val="bg1"/>
                </a:solidFill>
                <a:latin typeface="站酷快乐体" panose="02010600030101010101" charset="-128"/>
                <a:ea typeface="站酷快乐体" panose="02010600030101010101" charset="-128"/>
                <a:cs typeface="站酷快乐体" panose="02010600030101010101" charset="-128"/>
              </a:endParaRPr>
            </a:p>
            <a:p>
              <a:pPr>
                <a:lnSpc>
                  <a:spcPct val="150000"/>
                </a:lnSpc>
                <a:defRPr/>
              </a:pPr>
              <a:r>
                <a:rPr lang="en-US" sz="4400" dirty="0">
                  <a:solidFill>
                    <a:schemeClr val="bg1"/>
                  </a:solidFill>
                  <a:latin typeface="站酷快乐体" panose="02010600030101010101" charset="-128"/>
                  <a:ea typeface="站酷快乐体" panose="02010600030101010101" charset="-128"/>
                  <a:cs typeface="站酷快乐体" panose="02010600030101010101" charset="-128"/>
                </a:rPr>
                <a:t>item2:</a:t>
              </a:r>
              <a:endParaRPr lang="en-US" sz="4400" dirty="0">
                <a:solidFill>
                  <a:schemeClr val="bg1"/>
                </a:solidFill>
                <a:latin typeface="站酷快乐体" panose="02010600030101010101" charset="-128"/>
                <a:ea typeface="站酷快乐体" panose="02010600030101010101" charset="-128"/>
                <a:cs typeface="站酷快乐体" panose="02010600030101010101" charset="-128"/>
              </a:endParaRPr>
            </a:p>
            <a:p>
              <a:pPr>
                <a:lnSpc>
                  <a:spcPct val="150000"/>
                </a:lnSpc>
                <a:defRPr/>
              </a:pPr>
              <a:r>
                <a:rPr lang="en-US" sz="4400" dirty="0">
                  <a:solidFill>
                    <a:schemeClr val="bg1"/>
                  </a:solidFill>
                  <a:latin typeface="站酷快乐体" panose="02010600030101010101" charset="-128"/>
                  <a:ea typeface="站酷快乐体" panose="02010600030101010101" charset="-128"/>
                  <a:cs typeface="站酷快乐体" panose="02010600030101010101" charset="-128"/>
                </a:rPr>
                <a:t>item3:</a:t>
              </a:r>
              <a:endParaRPr lang="en-US" sz="4400" dirty="0">
                <a:solidFill>
                  <a:schemeClr val="bg1"/>
                </a:solidFill>
                <a:latin typeface="站酷快乐体" panose="02010600030101010101" charset="-128"/>
                <a:ea typeface="站酷快乐体" panose="02010600030101010101" charset="-128"/>
                <a:cs typeface="站酷快乐体" panose="02010600030101010101" charset="-128"/>
              </a:endParaRPr>
            </a:p>
          </p:txBody>
        </p:sp>
        <p:sp>
          <p:nvSpPr>
            <p:cNvPr id="13" name="Text Box 3"/>
            <p:cNvSpPr txBox="1"/>
            <p:nvPr/>
          </p:nvSpPr>
          <p:spPr bwMode="auto">
            <a:xfrm>
              <a:off x="14280232" y="3312816"/>
              <a:ext cx="7776865" cy="1207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zh-CN" sz="8000" dirty="0">
                  <a:solidFill>
                    <a:schemeClr val="accent2"/>
                  </a:solidFill>
                  <a:latin typeface="站酷快乐体" panose="02010600030101010101" charset="-128"/>
                  <a:ea typeface="站酷快乐体" panose="02010600030101010101" charset="-128"/>
                  <a:cs typeface="Raleway Medium" charset="0"/>
                  <a:sym typeface="Poppins Medium" charset="0"/>
                </a:rPr>
                <a:t>title</a:t>
              </a:r>
              <a:endParaRPr lang="en-US" altLang="zh-CN" sz="8000" dirty="0">
                <a:solidFill>
                  <a:schemeClr val="accent2"/>
                </a:solidFill>
                <a:latin typeface="站酷快乐体" panose="02010600030101010101" charset="-128"/>
                <a:ea typeface="站酷快乐体" panose="02010600030101010101" charset="-128"/>
                <a:cs typeface="Raleway Medium" charset="0"/>
                <a:sym typeface="Poppins Medium" charset="0"/>
              </a:endParaRPr>
            </a:p>
          </p:txBody>
        </p:sp>
      </p:grpSp>
      <p:sp>
        <p:nvSpPr>
          <p:cNvPr id="14" name="Rectangle 13"/>
          <p:cNvSpPr/>
          <p:nvPr/>
        </p:nvSpPr>
        <p:spPr bwMode="auto">
          <a:xfrm rot="2700000">
            <a:off x="13910811" y="-7660175"/>
            <a:ext cx="7433932" cy="7433999"/>
          </a:xfrm>
          <a:prstGeom prst="rect">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9" name="Rectangle 13"/>
          <p:cNvSpPr/>
          <p:nvPr/>
        </p:nvSpPr>
        <p:spPr bwMode="auto">
          <a:xfrm rot="2700000" flipH="1">
            <a:off x="13062529" y="3663029"/>
            <a:ext cx="726423" cy="726430"/>
          </a:xfrm>
          <a:prstGeom prst="rect">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0" name="Rectangle 13"/>
          <p:cNvSpPr/>
          <p:nvPr/>
        </p:nvSpPr>
        <p:spPr bwMode="auto">
          <a:xfrm rot="7271364">
            <a:off x="20270427" y="13352225"/>
            <a:ext cx="4315777" cy="4315816"/>
          </a:xfrm>
          <a:prstGeom prst="rect">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4" name="圆角矩形 3"/>
          <p:cNvSpPr/>
          <p:nvPr/>
        </p:nvSpPr>
        <p:spPr>
          <a:xfrm>
            <a:off x="1247140" y="2026761"/>
            <a:ext cx="7560945" cy="9663113"/>
          </a:xfrm>
          <a:prstGeom prst="roundRect">
            <a:avLst/>
          </a:prstGeom>
          <a:solidFill>
            <a:schemeClr val="accent1">
              <a:lumMod val="60000"/>
              <a:lumOff val="40000"/>
            </a:schemeClr>
          </a:solidFill>
          <a:ln w="12700" cap="flat" cmpd="sng" algn="ctr">
            <a:noFill/>
            <a:prstDash val="solid"/>
            <a:miter lim="400000"/>
            <a:headEnd type="none" w="med" len="med"/>
            <a:tailEnd type="none" w="med" len="med"/>
          </a:ln>
          <a:effectLst>
            <a:outerShdw blurRad="50800" dist="38100" dir="2700000" sx="101000" sy="101000" algn="tl" rotWithShape="0">
              <a:prstClr val="black">
                <a:alpha val="33000"/>
              </a:prstClr>
            </a:outerShdw>
          </a:effectLst>
        </p:spPr>
        <p:txBody>
          <a:bodyPr vert="horz" wrap="square" lIns="38100" tIns="38100" rIns="38100" bIns="38100" numCol="1" anchor="ctr" anchorCtr="0" compatLnSpc="1">
            <a:spAutoFit/>
          </a:bodyPr>
          <a:p>
            <a:pPr marL="0" marR="0" indent="0" algn="ctr" defTabSz="825500" rtl="0" eaLnBrk="1" fontAlgn="base" latinLnBrk="0" hangingPunct="0">
              <a:lnSpc>
                <a:spcPct val="100000"/>
              </a:lnSpc>
              <a:spcBef>
                <a:spcPct val="0"/>
              </a:spcBef>
              <a:spcAft>
                <a:spcPct val="0"/>
              </a:spcAft>
              <a:buClrTx/>
              <a:buSzTx/>
              <a:buFontTx/>
              <a:buNone/>
            </a:pPr>
            <a:endParaRPr kumimoji="0" lang="en-US" altLang="x-none" sz="115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a:p>
            <a:pPr marL="0" marR="0" indent="0" algn="ctr" defTabSz="825500" rtl="0" eaLnBrk="1" fontAlgn="base" latinLnBrk="0" hangingPunct="0">
              <a:lnSpc>
                <a:spcPct val="100000"/>
              </a:lnSpc>
              <a:spcBef>
                <a:spcPct val="0"/>
              </a:spcBef>
              <a:spcAft>
                <a:spcPct val="0"/>
              </a:spcAft>
              <a:buClrTx/>
              <a:buSzTx/>
              <a:buFontTx/>
              <a:buNone/>
            </a:pPr>
            <a:endParaRPr kumimoji="0" lang="en-US" altLang="x-none" sz="115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a:p>
            <a:pPr marL="0" marR="0" indent="0" algn="ctr" defTabSz="825500" rtl="0" eaLnBrk="1" fontAlgn="base" latinLnBrk="0" hangingPunct="0">
              <a:lnSpc>
                <a:spcPct val="100000"/>
              </a:lnSpc>
              <a:spcBef>
                <a:spcPct val="0"/>
              </a:spcBef>
              <a:spcAft>
                <a:spcPct val="0"/>
              </a:spcAft>
              <a:buClrTx/>
              <a:buSzTx/>
              <a:buFontTx/>
              <a:buNone/>
            </a:pPr>
            <a:r>
              <a:rPr kumimoji="0" lang="en-US" altLang="x-none" sz="115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rPr>
              <a:t>Picture</a:t>
            </a:r>
            <a:endParaRPr kumimoji="0" lang="en-US" altLang="x-none" sz="115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a:p>
            <a:pPr marL="0" marR="0" indent="0" algn="ctr" defTabSz="825500" rtl="0" eaLnBrk="1" fontAlgn="base" latinLnBrk="0" hangingPunct="0">
              <a:lnSpc>
                <a:spcPct val="100000"/>
              </a:lnSpc>
              <a:spcBef>
                <a:spcPct val="0"/>
              </a:spcBef>
              <a:spcAft>
                <a:spcPct val="0"/>
              </a:spcAft>
              <a:buClrTx/>
              <a:buSzTx/>
              <a:buFontTx/>
              <a:buNone/>
            </a:pPr>
            <a:endParaRPr kumimoji="0" lang="en-US" altLang="x-none" sz="115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a:p>
            <a:pPr marL="0" marR="0" indent="0" algn="ctr" defTabSz="825500" rtl="0" eaLnBrk="1" fontAlgn="base" latinLnBrk="0" hangingPunct="0">
              <a:lnSpc>
                <a:spcPct val="100000"/>
              </a:lnSpc>
              <a:spcBef>
                <a:spcPct val="0"/>
              </a:spcBef>
              <a:spcAft>
                <a:spcPct val="0"/>
              </a:spcAft>
              <a:buClrTx/>
              <a:buSzTx/>
              <a:buFontTx/>
              <a:buNone/>
            </a:pPr>
            <a:endParaRPr kumimoji="0" lang="en-US" altLang="x-none" sz="115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12" name="Rectangle 11"/>
          <p:cNvSpPr/>
          <p:nvPr/>
        </p:nvSpPr>
        <p:spPr>
          <a:xfrm>
            <a:off x="2503721" y="5777880"/>
            <a:ext cx="7488832" cy="5913798"/>
          </a:xfrm>
          <a:prstGeom prst="rect">
            <a:avLst/>
          </a:prstGeom>
        </p:spPr>
        <p:txBody>
          <a:bodyPr wrap="square">
            <a:spAutoFit/>
          </a:bodyPr>
          <a:lstStyle/>
          <a:p>
            <a:pPr>
              <a:lnSpc>
                <a:spcPct val="150000"/>
              </a:lnSpc>
              <a:defRPr/>
            </a:pPr>
            <a:r>
              <a:rPr lang="zh-CN" altLang="en-US" sz="3200" dirty="0">
                <a:solidFill>
                  <a:schemeClr val="tx1"/>
                </a:solidFill>
                <a:latin typeface="Roboto" charset="0"/>
                <a:ea typeface="Roboto" charset="0"/>
                <a:cs typeface="Roboto" charset="0"/>
              </a:rPr>
              <a:t>这里输入文字这里输入文字这里输入文字这里输入文字这里输入文字这里输入文字这里输入文字这里输入文字这里输入文字这里输入文字这里输入文字这里输入文字这里输入文字这里输入文字这里输入文字这里输入文字这里输入文字这里输入文字这里输入文字这里输入文字</a:t>
            </a:r>
            <a:endParaRPr lang="en-US" sz="3200" dirty="0">
              <a:solidFill>
                <a:schemeClr val="tx1"/>
              </a:solidFill>
              <a:latin typeface="Roboto" charset="0"/>
              <a:ea typeface="Roboto" charset="0"/>
              <a:cs typeface="Roboto" charset="0"/>
            </a:endParaRPr>
          </a:p>
        </p:txBody>
      </p:sp>
      <p:sp>
        <p:nvSpPr>
          <p:cNvPr id="14" name="Rectangle 13"/>
          <p:cNvSpPr/>
          <p:nvPr/>
        </p:nvSpPr>
        <p:spPr bwMode="auto">
          <a:xfrm rot="2700000">
            <a:off x="21785367" y="5018162"/>
            <a:ext cx="7433932" cy="7433999"/>
          </a:xfrm>
          <a:prstGeom prst="rect">
            <a:avLst/>
          </a:prstGeom>
          <a:solidFill>
            <a:schemeClr val="accent1">
              <a:alpha val="51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9" name="Rectangle 13"/>
          <p:cNvSpPr/>
          <p:nvPr/>
        </p:nvSpPr>
        <p:spPr bwMode="auto">
          <a:xfrm rot="2700000">
            <a:off x="-2110117" y="-6724072"/>
            <a:ext cx="7433932" cy="7433999"/>
          </a:xfrm>
          <a:prstGeom prst="rect">
            <a:avLst/>
          </a:prstGeom>
          <a:solidFill>
            <a:schemeClr val="accent1">
              <a:alpha val="55000"/>
            </a:schemeClr>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grpSp>
        <p:nvGrpSpPr>
          <p:cNvPr id="6" name="组合 5"/>
          <p:cNvGrpSpPr/>
          <p:nvPr/>
        </p:nvGrpSpPr>
        <p:grpSpPr>
          <a:xfrm>
            <a:off x="1243634" y="2969568"/>
            <a:ext cx="9036952" cy="1440160"/>
            <a:chOff x="1243634" y="2969568"/>
            <a:chExt cx="9036952" cy="1440160"/>
          </a:xfrm>
        </p:grpSpPr>
        <p:sp>
          <p:nvSpPr>
            <p:cNvPr id="13" name="Text Box 3"/>
            <p:cNvSpPr txBox="1"/>
            <p:nvPr/>
          </p:nvSpPr>
          <p:spPr bwMode="auto">
            <a:xfrm>
              <a:off x="2503721" y="2969568"/>
              <a:ext cx="7776865" cy="1440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sz="8000" dirty="0">
                  <a:solidFill>
                    <a:schemeClr val="accent2"/>
                  </a:solidFill>
                  <a:latin typeface="站酷快乐体" panose="02010600030101010101" charset="-128"/>
                  <a:ea typeface="站酷快乐体" panose="02010600030101010101" charset="-128"/>
                  <a:cs typeface="Raleway Medium" charset="0"/>
                  <a:sym typeface="Poppins Medium" charset="0"/>
                </a:rPr>
                <a:t>title</a:t>
              </a:r>
              <a:endParaRPr lang="en-US" sz="8000" dirty="0">
                <a:solidFill>
                  <a:schemeClr val="accent2"/>
                </a:solidFill>
                <a:latin typeface="站酷快乐体" panose="02010600030101010101" charset="-128"/>
                <a:ea typeface="站酷快乐体" panose="02010600030101010101" charset="-128"/>
                <a:cs typeface="Raleway Medium" charset="0"/>
                <a:sym typeface="Poppins Medium" charset="0"/>
              </a:endParaRPr>
            </a:p>
          </p:txBody>
        </p:sp>
        <p:sp>
          <p:nvSpPr>
            <p:cNvPr id="10" name="Rectangle 13"/>
            <p:cNvSpPr/>
            <p:nvPr/>
          </p:nvSpPr>
          <p:spPr bwMode="auto">
            <a:xfrm rot="2700000" flipH="1">
              <a:off x="1243637" y="3326433"/>
              <a:ext cx="726423" cy="726430"/>
            </a:xfrm>
            <a:prstGeom prst="rect">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grpSp>
      <p:sp>
        <p:nvSpPr>
          <p:cNvPr id="15" name="右箭头 14"/>
          <p:cNvSpPr/>
          <p:nvPr/>
        </p:nvSpPr>
        <p:spPr>
          <a:xfrm>
            <a:off x="6359525" y="7362190"/>
            <a:ext cx="1367790" cy="792480"/>
          </a:xfrm>
          <a:prstGeom prst="rightArrow">
            <a:avLst/>
          </a:prstGeom>
          <a:solidFill>
            <a:schemeClr val="accent1">
              <a:alpha val="55000"/>
            </a:schemeClr>
          </a:solidFill>
          <a:ln w="12700" cap="flat" cmpd="sng" algn="ctr">
            <a:noFill/>
            <a:prstDash val="solid"/>
            <a:miter lim="400000"/>
            <a:headEnd type="none" w="med" len="med"/>
            <a:tailEnd type="none" w="med" len="med"/>
          </a:ln>
          <a:effectLst>
            <a:outerShdw blurRad="25400" algn="ctr" rotWithShape="0">
              <a:srgbClr val="000000">
                <a:alpha val="50000"/>
              </a:srgbClr>
            </a:outerShdw>
          </a:effectLst>
        </p:spPr>
        <p:txBody>
          <a:bodyPr vert="horz" wrap="square" lIns="38100" tIns="38100" rIns="38100" bIns="38100" numCol="1" anchor="ctr" anchorCtr="0" compatLnSpc="1">
            <a:spAutoFit/>
          </a:bodyPr>
          <a:p>
            <a:pPr marL="0" marR="0" indent="0" algn="l" defTabSz="825500" rtl="0" eaLnBrk="1" fontAlgn="base" latinLnBrk="0" hangingPunct="0">
              <a:lnSpc>
                <a:spcPct val="100000"/>
              </a:lnSpc>
              <a:spcBef>
                <a:spcPct val="0"/>
              </a:spcBef>
              <a:spcAft>
                <a:spcPct val="0"/>
              </a:spcAft>
              <a:buClrTx/>
              <a:buSzTx/>
              <a:buFontTx/>
              <a:buNone/>
            </a:pPr>
            <a:endParaRPr kumimoji="0" lang="x-none" altLang="x-none"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6" name="右箭头 15"/>
          <p:cNvSpPr/>
          <p:nvPr/>
        </p:nvSpPr>
        <p:spPr>
          <a:xfrm>
            <a:off x="13270230" y="7433945"/>
            <a:ext cx="1367790" cy="792480"/>
          </a:xfrm>
          <a:prstGeom prst="rightArrow">
            <a:avLst/>
          </a:prstGeom>
          <a:solidFill>
            <a:schemeClr val="accent1">
              <a:alpha val="55000"/>
            </a:schemeClr>
          </a:solidFill>
          <a:ln w="12700" cap="flat" cmpd="sng" algn="ctr">
            <a:noFill/>
            <a:prstDash val="solid"/>
            <a:miter lim="400000"/>
            <a:headEnd type="none" w="med" len="med"/>
            <a:tailEnd type="none" w="med" len="med"/>
          </a:ln>
          <a:effectLst>
            <a:outerShdw blurRad="25400" algn="ctr" rotWithShape="0">
              <a:srgbClr val="000000">
                <a:alpha val="50000"/>
              </a:srgbClr>
            </a:outerShdw>
          </a:effectLst>
        </p:spPr>
        <p:txBody>
          <a:bodyPr vert="horz" wrap="square" lIns="38100" tIns="38100" rIns="38100" bIns="38100" numCol="1" anchor="ctr" anchorCtr="0" compatLnSpc="1">
            <a:spAutoFit/>
          </a:bodyPr>
          <a:p>
            <a:pPr marL="0" marR="0" indent="0" algn="l" defTabSz="825500" rtl="0" eaLnBrk="1" fontAlgn="base" latinLnBrk="0" hangingPunct="0">
              <a:lnSpc>
                <a:spcPct val="100000"/>
              </a:lnSpc>
              <a:spcBef>
                <a:spcPct val="0"/>
              </a:spcBef>
              <a:spcAft>
                <a:spcPct val="0"/>
              </a:spcAft>
              <a:buClrTx/>
              <a:buSzTx/>
              <a:buFontTx/>
              <a:buNone/>
            </a:pPr>
            <a:endParaRPr kumimoji="0" lang="x-none" altLang="x-none"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8" name="文本框 17"/>
          <p:cNvSpPr txBox="1"/>
          <p:nvPr/>
        </p:nvSpPr>
        <p:spPr>
          <a:xfrm>
            <a:off x="2254885" y="11178540"/>
            <a:ext cx="2038985" cy="645160"/>
          </a:xfrm>
          <a:prstGeom prst="rect">
            <a:avLst/>
          </a:prstGeom>
          <a:noFill/>
        </p:spPr>
        <p:txBody>
          <a:bodyPr wrap="square" rtlCol="0">
            <a:spAutoFit/>
          </a:bodyPr>
          <a:p>
            <a:pPr algn="l"/>
            <a:r>
              <a:rPr lang="en-US" altLang="zh-CN" sz="3600" dirty="0" smtClean="0">
                <a:solidFill>
                  <a:schemeClr val="bg1">
                    <a:lumMod val="25000"/>
                    <a:lumOff val="75000"/>
                  </a:schemeClr>
                </a:solidFill>
                <a:latin typeface="站酷快乐体" panose="02010600030101010101" charset="-128"/>
                <a:ea typeface="站酷快乐体" panose="02010600030101010101" charset="-128"/>
                <a:cs typeface="Times New Roman" panose="02020603050405020304" charset="0"/>
              </a:rPr>
              <a:t>caption1</a:t>
            </a:r>
            <a:endParaRPr lang="en-US" altLang="zh-CN" sz="3600" dirty="0" smtClean="0">
              <a:solidFill>
                <a:schemeClr val="bg1">
                  <a:lumMod val="25000"/>
                  <a:lumOff val="75000"/>
                </a:schemeClr>
              </a:solidFill>
              <a:latin typeface="站酷快乐体" panose="02010600030101010101" charset="-128"/>
              <a:ea typeface="站酷快乐体" panose="02010600030101010101" charset="-128"/>
              <a:cs typeface="Times New Roman" panose="02020603050405020304" charset="0"/>
            </a:endParaRPr>
          </a:p>
        </p:txBody>
      </p:sp>
      <p:sp>
        <p:nvSpPr>
          <p:cNvPr id="2" name="圆角矩形 1"/>
          <p:cNvSpPr/>
          <p:nvPr/>
        </p:nvSpPr>
        <p:spPr>
          <a:xfrm>
            <a:off x="1246505" y="4840583"/>
            <a:ext cx="4325620" cy="6038258"/>
          </a:xfrm>
          <a:prstGeom prst="roundRect">
            <a:avLst/>
          </a:prstGeom>
          <a:solidFill>
            <a:schemeClr val="accent1">
              <a:lumMod val="60000"/>
              <a:lumOff val="40000"/>
            </a:schemeClr>
          </a:solidFill>
          <a:ln w="12700" cap="flat" cmpd="sng" algn="ctr">
            <a:noFill/>
            <a:prstDash val="solid"/>
            <a:miter lim="400000"/>
            <a:headEnd type="none" w="med" len="med"/>
            <a:tailEnd type="none" w="med" len="med"/>
          </a:ln>
          <a:effectLst>
            <a:outerShdw blurRad="50800" dist="38100" dir="2700000" sx="101000" sy="101000" algn="tl" rotWithShape="0">
              <a:prstClr val="black">
                <a:alpha val="33000"/>
              </a:prstClr>
            </a:outerShdw>
          </a:effectLst>
        </p:spPr>
        <p:txBody>
          <a:bodyPr vert="horz" wrap="square" lIns="38100" tIns="38100" rIns="38100" bIns="38100" numCol="1" anchor="ctr" anchorCtr="0" compatLnSpc="1">
            <a:spAutoFit/>
          </a:bodyPr>
          <a:p>
            <a:pPr marL="0" marR="0" indent="0" algn="ctr" defTabSz="825500" rtl="0" eaLnBrk="1" fontAlgn="base" latinLnBrk="0" hangingPunct="0">
              <a:lnSpc>
                <a:spcPct val="100000"/>
              </a:lnSpc>
              <a:spcBef>
                <a:spcPct val="0"/>
              </a:spcBef>
              <a:spcAft>
                <a:spcPct val="0"/>
              </a:spcAft>
              <a:buClrTx/>
              <a:buSzTx/>
              <a:buFontTx/>
              <a:buNone/>
            </a:pPr>
            <a:endParaRPr kumimoji="0" lang="en-US" altLang="x-none" sz="72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a:p>
            <a:pPr marL="0" marR="0" indent="0" algn="ctr" defTabSz="825500" rtl="0" eaLnBrk="1" fontAlgn="base" latinLnBrk="0" hangingPunct="0">
              <a:lnSpc>
                <a:spcPct val="100000"/>
              </a:lnSpc>
              <a:spcBef>
                <a:spcPct val="0"/>
              </a:spcBef>
              <a:spcAft>
                <a:spcPct val="0"/>
              </a:spcAft>
              <a:buClrTx/>
              <a:buSzTx/>
              <a:buFontTx/>
              <a:buNone/>
            </a:pPr>
            <a:endParaRPr kumimoji="0" lang="en-US" altLang="x-none" sz="72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a:p>
            <a:pPr marL="0" marR="0" indent="0" algn="ctr" defTabSz="825500" rtl="0" eaLnBrk="1" fontAlgn="base" latinLnBrk="0" hangingPunct="0">
              <a:lnSpc>
                <a:spcPct val="100000"/>
              </a:lnSpc>
              <a:spcBef>
                <a:spcPct val="0"/>
              </a:spcBef>
              <a:spcAft>
                <a:spcPct val="0"/>
              </a:spcAft>
              <a:buClrTx/>
              <a:buSzTx/>
              <a:buFontTx/>
              <a:buNone/>
            </a:pPr>
            <a:r>
              <a:rPr kumimoji="0" lang="en-US" altLang="x-none" sz="72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rPr>
              <a:t>Picture</a:t>
            </a:r>
            <a:endParaRPr kumimoji="0" lang="en-US" altLang="x-none" sz="72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a:p>
            <a:pPr marL="0" marR="0" indent="0" algn="ctr" defTabSz="825500" rtl="0" eaLnBrk="1" fontAlgn="base" latinLnBrk="0" hangingPunct="0">
              <a:lnSpc>
                <a:spcPct val="100000"/>
              </a:lnSpc>
              <a:spcBef>
                <a:spcPct val="0"/>
              </a:spcBef>
              <a:spcAft>
                <a:spcPct val="0"/>
              </a:spcAft>
              <a:buClrTx/>
              <a:buSzTx/>
              <a:buFontTx/>
              <a:buNone/>
            </a:pPr>
            <a:endParaRPr kumimoji="0" lang="en-US" altLang="x-none" sz="72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a:p>
            <a:pPr marL="0" marR="0" indent="0" algn="ctr" defTabSz="825500" rtl="0" eaLnBrk="1" fontAlgn="base" latinLnBrk="0" hangingPunct="0">
              <a:lnSpc>
                <a:spcPct val="100000"/>
              </a:lnSpc>
              <a:spcBef>
                <a:spcPct val="0"/>
              </a:spcBef>
              <a:spcAft>
                <a:spcPct val="0"/>
              </a:spcAft>
              <a:buClrTx/>
              <a:buSzTx/>
              <a:buFontTx/>
              <a:buNone/>
            </a:pPr>
            <a:endParaRPr kumimoji="0" lang="en-US" altLang="x-none" sz="72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p:txBody>
      </p:sp>
      <p:sp>
        <p:nvSpPr>
          <p:cNvPr id="3" name="圆角矩形 2"/>
          <p:cNvSpPr/>
          <p:nvPr/>
        </p:nvSpPr>
        <p:spPr>
          <a:xfrm>
            <a:off x="8264525" y="4841853"/>
            <a:ext cx="4325620" cy="6038258"/>
          </a:xfrm>
          <a:prstGeom prst="roundRect">
            <a:avLst/>
          </a:prstGeom>
          <a:solidFill>
            <a:schemeClr val="accent1">
              <a:lumMod val="60000"/>
              <a:lumOff val="40000"/>
            </a:schemeClr>
          </a:solidFill>
          <a:ln w="12700" cap="flat" cmpd="sng" algn="ctr">
            <a:noFill/>
            <a:prstDash val="solid"/>
            <a:miter lim="400000"/>
            <a:headEnd type="none" w="med" len="med"/>
            <a:tailEnd type="none" w="med" len="med"/>
          </a:ln>
          <a:effectLst>
            <a:outerShdw blurRad="50800" dist="38100" dir="2700000" sx="101000" sy="101000" algn="tl" rotWithShape="0">
              <a:prstClr val="black">
                <a:alpha val="33000"/>
              </a:prstClr>
            </a:outerShdw>
          </a:effectLst>
        </p:spPr>
        <p:txBody>
          <a:bodyPr vert="horz" wrap="square" lIns="38100" tIns="38100" rIns="38100" bIns="38100" numCol="1" anchor="ctr" anchorCtr="0" compatLnSpc="1">
            <a:spAutoFit/>
          </a:bodyPr>
          <a:p>
            <a:pPr marL="0" marR="0" indent="0" algn="ctr" defTabSz="825500" rtl="0" eaLnBrk="1" fontAlgn="base" latinLnBrk="0" hangingPunct="0">
              <a:lnSpc>
                <a:spcPct val="100000"/>
              </a:lnSpc>
              <a:spcBef>
                <a:spcPct val="0"/>
              </a:spcBef>
              <a:spcAft>
                <a:spcPct val="0"/>
              </a:spcAft>
              <a:buClrTx/>
              <a:buSzTx/>
              <a:buFontTx/>
              <a:buNone/>
            </a:pPr>
            <a:endParaRPr kumimoji="0" lang="en-US" altLang="x-none" sz="72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a:p>
            <a:pPr marL="0" marR="0" indent="0" algn="ctr" defTabSz="825500" rtl="0" eaLnBrk="1" fontAlgn="base" latinLnBrk="0" hangingPunct="0">
              <a:lnSpc>
                <a:spcPct val="100000"/>
              </a:lnSpc>
              <a:spcBef>
                <a:spcPct val="0"/>
              </a:spcBef>
              <a:spcAft>
                <a:spcPct val="0"/>
              </a:spcAft>
              <a:buClrTx/>
              <a:buSzTx/>
              <a:buFontTx/>
              <a:buNone/>
            </a:pPr>
            <a:endParaRPr kumimoji="0" lang="en-US" altLang="x-none" sz="72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a:p>
            <a:pPr marL="0" marR="0" indent="0" algn="ctr" defTabSz="825500" rtl="0" eaLnBrk="1" fontAlgn="base" latinLnBrk="0" hangingPunct="0">
              <a:lnSpc>
                <a:spcPct val="100000"/>
              </a:lnSpc>
              <a:spcBef>
                <a:spcPct val="0"/>
              </a:spcBef>
              <a:spcAft>
                <a:spcPct val="0"/>
              </a:spcAft>
              <a:buClrTx/>
              <a:buSzTx/>
              <a:buFontTx/>
              <a:buNone/>
            </a:pPr>
            <a:r>
              <a:rPr kumimoji="0" lang="en-US" altLang="x-none" sz="72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rPr>
              <a:t>Picture</a:t>
            </a:r>
            <a:endParaRPr kumimoji="0" lang="en-US" altLang="x-none" sz="72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a:p>
            <a:pPr marL="0" marR="0" indent="0" algn="ctr" defTabSz="825500" rtl="0" eaLnBrk="1" fontAlgn="base" latinLnBrk="0" hangingPunct="0">
              <a:lnSpc>
                <a:spcPct val="100000"/>
              </a:lnSpc>
              <a:spcBef>
                <a:spcPct val="0"/>
              </a:spcBef>
              <a:spcAft>
                <a:spcPct val="0"/>
              </a:spcAft>
              <a:buClrTx/>
              <a:buSzTx/>
              <a:buFontTx/>
              <a:buNone/>
            </a:pPr>
            <a:endParaRPr kumimoji="0" lang="en-US" altLang="x-none" sz="72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a:p>
            <a:pPr marL="0" marR="0" indent="0" algn="ctr" defTabSz="825500" rtl="0" eaLnBrk="1" fontAlgn="base" latinLnBrk="0" hangingPunct="0">
              <a:lnSpc>
                <a:spcPct val="100000"/>
              </a:lnSpc>
              <a:spcBef>
                <a:spcPct val="0"/>
              </a:spcBef>
              <a:spcAft>
                <a:spcPct val="0"/>
              </a:spcAft>
              <a:buClrTx/>
              <a:buSzTx/>
              <a:buFontTx/>
              <a:buNone/>
            </a:pPr>
            <a:endParaRPr kumimoji="0" lang="en-US" altLang="x-none" sz="72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p:txBody>
      </p:sp>
      <p:sp>
        <p:nvSpPr>
          <p:cNvPr id="5" name="圆角矩形 4"/>
          <p:cNvSpPr/>
          <p:nvPr/>
        </p:nvSpPr>
        <p:spPr>
          <a:xfrm>
            <a:off x="15432405" y="4810738"/>
            <a:ext cx="4325620" cy="6038258"/>
          </a:xfrm>
          <a:prstGeom prst="roundRect">
            <a:avLst/>
          </a:prstGeom>
          <a:solidFill>
            <a:schemeClr val="accent1">
              <a:lumMod val="60000"/>
              <a:lumOff val="40000"/>
            </a:schemeClr>
          </a:solidFill>
          <a:ln w="12700" cap="flat" cmpd="sng" algn="ctr">
            <a:noFill/>
            <a:prstDash val="solid"/>
            <a:miter lim="400000"/>
            <a:headEnd type="none" w="med" len="med"/>
            <a:tailEnd type="none" w="med" len="med"/>
          </a:ln>
          <a:effectLst>
            <a:outerShdw blurRad="50800" dist="38100" dir="2700000" sx="101000" sy="101000" algn="tl" rotWithShape="0">
              <a:prstClr val="black">
                <a:alpha val="33000"/>
              </a:prstClr>
            </a:outerShdw>
          </a:effectLst>
        </p:spPr>
        <p:txBody>
          <a:bodyPr vert="horz" wrap="square" lIns="38100" tIns="38100" rIns="38100" bIns="38100" numCol="1" anchor="ctr" anchorCtr="0" compatLnSpc="1">
            <a:spAutoFit/>
          </a:bodyPr>
          <a:p>
            <a:pPr marL="0" marR="0" indent="0" algn="ctr" defTabSz="825500" rtl="0" eaLnBrk="1" fontAlgn="base" latinLnBrk="0" hangingPunct="0">
              <a:lnSpc>
                <a:spcPct val="100000"/>
              </a:lnSpc>
              <a:spcBef>
                <a:spcPct val="0"/>
              </a:spcBef>
              <a:spcAft>
                <a:spcPct val="0"/>
              </a:spcAft>
              <a:buClrTx/>
              <a:buSzTx/>
              <a:buFontTx/>
              <a:buNone/>
            </a:pPr>
            <a:endParaRPr kumimoji="0" lang="en-US" altLang="x-none" sz="72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a:p>
            <a:pPr marL="0" marR="0" indent="0" algn="ctr" defTabSz="825500" rtl="0" eaLnBrk="1" fontAlgn="base" latinLnBrk="0" hangingPunct="0">
              <a:lnSpc>
                <a:spcPct val="100000"/>
              </a:lnSpc>
              <a:spcBef>
                <a:spcPct val="0"/>
              </a:spcBef>
              <a:spcAft>
                <a:spcPct val="0"/>
              </a:spcAft>
              <a:buClrTx/>
              <a:buSzTx/>
              <a:buFontTx/>
              <a:buNone/>
            </a:pPr>
            <a:endParaRPr kumimoji="0" lang="en-US" altLang="x-none" sz="72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a:p>
            <a:pPr marL="0" marR="0" indent="0" algn="ctr" defTabSz="825500" rtl="0" eaLnBrk="1" fontAlgn="base" latinLnBrk="0" hangingPunct="0">
              <a:lnSpc>
                <a:spcPct val="100000"/>
              </a:lnSpc>
              <a:spcBef>
                <a:spcPct val="0"/>
              </a:spcBef>
              <a:spcAft>
                <a:spcPct val="0"/>
              </a:spcAft>
              <a:buClrTx/>
              <a:buSzTx/>
              <a:buFontTx/>
              <a:buNone/>
            </a:pPr>
            <a:r>
              <a:rPr kumimoji="0" lang="en-US" altLang="x-none" sz="72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rPr>
              <a:t>Picture</a:t>
            </a:r>
            <a:endParaRPr kumimoji="0" lang="en-US" altLang="x-none" sz="72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a:p>
            <a:pPr marL="0" marR="0" indent="0" algn="ctr" defTabSz="825500" rtl="0" eaLnBrk="1" fontAlgn="base" latinLnBrk="0" hangingPunct="0">
              <a:lnSpc>
                <a:spcPct val="100000"/>
              </a:lnSpc>
              <a:spcBef>
                <a:spcPct val="0"/>
              </a:spcBef>
              <a:spcAft>
                <a:spcPct val="0"/>
              </a:spcAft>
              <a:buClrTx/>
              <a:buSzTx/>
              <a:buFontTx/>
              <a:buNone/>
            </a:pPr>
            <a:endParaRPr kumimoji="0" lang="en-US" altLang="x-none" sz="72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a:p>
            <a:pPr marL="0" marR="0" indent="0" algn="ctr" defTabSz="825500" rtl="0" eaLnBrk="1" fontAlgn="base" latinLnBrk="0" hangingPunct="0">
              <a:lnSpc>
                <a:spcPct val="100000"/>
              </a:lnSpc>
              <a:spcBef>
                <a:spcPct val="0"/>
              </a:spcBef>
              <a:spcAft>
                <a:spcPct val="0"/>
              </a:spcAft>
              <a:buClrTx/>
              <a:buSzTx/>
              <a:buFontTx/>
              <a:buNone/>
            </a:pPr>
            <a:endParaRPr kumimoji="0" lang="en-US" altLang="x-none" sz="7200" b="0" i="0" u="none" strike="noStrike" cap="none" normalizeH="0" baseline="0">
              <a:ln>
                <a:noFill/>
              </a:ln>
              <a:solidFill>
                <a:srgbClr val="74808C"/>
              </a:solidFill>
              <a:effectLst/>
              <a:latin typeface="站酷快乐体" panose="02010600030101010101" charset="-128"/>
              <a:ea typeface="站酷快乐体" panose="02010600030101010101" charset="-128"/>
              <a:cs typeface="Poppins" charset="0"/>
              <a:sym typeface="Poppins" charset="0"/>
            </a:endParaRPr>
          </a:p>
        </p:txBody>
      </p:sp>
      <p:sp>
        <p:nvSpPr>
          <p:cNvPr id="11" name="文本框 10"/>
          <p:cNvSpPr txBox="1"/>
          <p:nvPr/>
        </p:nvSpPr>
        <p:spPr>
          <a:xfrm>
            <a:off x="9408160" y="11106150"/>
            <a:ext cx="2038985" cy="645160"/>
          </a:xfrm>
          <a:prstGeom prst="rect">
            <a:avLst/>
          </a:prstGeom>
          <a:noFill/>
        </p:spPr>
        <p:txBody>
          <a:bodyPr wrap="square" rtlCol="0">
            <a:spAutoFit/>
          </a:bodyPr>
          <a:p>
            <a:pPr algn="l"/>
            <a:r>
              <a:rPr lang="en-US" altLang="zh-CN" sz="3600" dirty="0" smtClean="0">
                <a:solidFill>
                  <a:schemeClr val="bg1">
                    <a:lumMod val="25000"/>
                    <a:lumOff val="75000"/>
                  </a:schemeClr>
                </a:solidFill>
                <a:latin typeface="站酷快乐体" panose="02010600030101010101" charset="-128"/>
                <a:ea typeface="站酷快乐体" panose="02010600030101010101" charset="-128"/>
                <a:cs typeface="Times New Roman" panose="02020603050405020304" charset="0"/>
              </a:rPr>
              <a:t>caption2</a:t>
            </a:r>
            <a:endParaRPr lang="en-US" altLang="zh-CN" sz="3600" dirty="0" smtClean="0">
              <a:solidFill>
                <a:schemeClr val="bg1">
                  <a:lumMod val="25000"/>
                  <a:lumOff val="75000"/>
                </a:schemeClr>
              </a:solidFill>
              <a:latin typeface="站酷快乐体" panose="02010600030101010101" charset="-128"/>
              <a:ea typeface="站酷快乐体" panose="02010600030101010101" charset="-128"/>
              <a:cs typeface="Times New Roman" panose="02020603050405020304" charset="0"/>
            </a:endParaRPr>
          </a:p>
        </p:txBody>
      </p:sp>
      <p:sp>
        <p:nvSpPr>
          <p:cNvPr id="20" name="文本框 19"/>
          <p:cNvSpPr txBox="1"/>
          <p:nvPr/>
        </p:nvSpPr>
        <p:spPr>
          <a:xfrm>
            <a:off x="16656050" y="11046460"/>
            <a:ext cx="2038985" cy="645160"/>
          </a:xfrm>
          <a:prstGeom prst="rect">
            <a:avLst/>
          </a:prstGeom>
          <a:noFill/>
        </p:spPr>
        <p:txBody>
          <a:bodyPr wrap="square" rtlCol="0">
            <a:spAutoFit/>
          </a:bodyPr>
          <a:p>
            <a:pPr algn="l"/>
            <a:r>
              <a:rPr lang="en-US" altLang="zh-CN" sz="3600" dirty="0" smtClean="0">
                <a:solidFill>
                  <a:schemeClr val="bg1">
                    <a:lumMod val="25000"/>
                    <a:lumOff val="75000"/>
                  </a:schemeClr>
                </a:solidFill>
                <a:latin typeface="站酷快乐体" panose="02010600030101010101" charset="-128"/>
                <a:ea typeface="站酷快乐体" panose="02010600030101010101" charset="-128"/>
                <a:cs typeface="Times New Roman" panose="02020603050405020304" charset="0"/>
              </a:rPr>
              <a:t>caption3</a:t>
            </a:r>
            <a:endParaRPr lang="en-US" altLang="zh-CN" sz="3600" dirty="0" smtClean="0">
              <a:solidFill>
                <a:schemeClr val="bg1">
                  <a:lumMod val="25000"/>
                  <a:lumOff val="75000"/>
                </a:schemeClr>
              </a:solidFill>
              <a:latin typeface="站酷快乐体" panose="02010600030101010101" charset="-128"/>
              <a:ea typeface="站酷快乐体" panose="02010600030101010101" charset="-128"/>
              <a:cs typeface="Times New Roman" panose="0202060305040502030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Rectangle 3"/>
          <p:cNvSpPr/>
          <p:nvPr/>
        </p:nvSpPr>
        <p:spPr bwMode="auto">
          <a:xfrm rot="2700000">
            <a:off x="15614037" y="7077158"/>
            <a:ext cx="7433932" cy="7433932"/>
          </a:xfrm>
          <a:prstGeom prst="rect">
            <a:avLst/>
          </a:prstGeom>
          <a:solidFill>
            <a:schemeClr val="accent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sp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 name="Text Box 3"/>
          <p:cNvSpPr txBox="1"/>
          <p:nvPr/>
        </p:nvSpPr>
        <p:spPr bwMode="auto">
          <a:xfrm>
            <a:off x="3255645" y="5681345"/>
            <a:ext cx="7358380" cy="1979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zh-CN" sz="13800" b="1" dirty="0">
                <a:solidFill>
                  <a:schemeClr val="bg1"/>
                </a:solidFill>
                <a:latin typeface="站酷快乐体" panose="02010600030101010101" charset="-128"/>
                <a:ea typeface="站酷快乐体" panose="02010600030101010101" charset="-128"/>
                <a:cs typeface="站酷快乐体" panose="02010600030101010101" charset="-128"/>
                <a:sym typeface="Poppins Medium" charset="0"/>
              </a:rPr>
              <a:t>Thanks</a:t>
            </a:r>
            <a:endParaRPr lang="en-US" altLang="zh-CN" sz="13800" b="1" dirty="0">
              <a:solidFill>
                <a:schemeClr val="bg1"/>
              </a:solidFill>
              <a:latin typeface="站酷快乐体" panose="02010600030101010101" charset="-128"/>
              <a:ea typeface="站酷快乐体" panose="02010600030101010101" charset="-128"/>
              <a:cs typeface="站酷快乐体" panose="02010600030101010101" charset="-128"/>
              <a:sym typeface="Poppins Medium" charset="0"/>
            </a:endParaRPr>
          </a:p>
        </p:txBody>
      </p:sp>
      <p:sp>
        <p:nvSpPr>
          <p:cNvPr id="21" name="Freeform 20"/>
          <p:cNvSpPr/>
          <p:nvPr/>
        </p:nvSpPr>
        <p:spPr bwMode="auto">
          <a:xfrm rot="2700000">
            <a:off x="18490404" y="-658149"/>
            <a:ext cx="7433932" cy="6840625"/>
          </a:xfrm>
          <a:custGeom>
            <a:avLst/>
            <a:gdLst>
              <a:gd name="connsiteX0" fmla="*/ 0 w 7433932"/>
              <a:gd name="connsiteY0" fmla="*/ 180000 h 6840625"/>
              <a:gd name="connsiteX1" fmla="*/ 0 w 7433932"/>
              <a:gd name="connsiteY1" fmla="*/ 0 h 6840625"/>
              <a:gd name="connsiteX2" fmla="*/ 7433932 w 7433932"/>
              <a:gd name="connsiteY2" fmla="*/ 0 h 6840625"/>
              <a:gd name="connsiteX3" fmla="*/ 7433932 w 7433932"/>
              <a:gd name="connsiteY3" fmla="*/ 180000 h 6840625"/>
              <a:gd name="connsiteX4" fmla="*/ 0 w 7433932"/>
              <a:gd name="connsiteY4" fmla="*/ 655758 h 6840625"/>
              <a:gd name="connsiteX5" fmla="*/ 0 w 7433932"/>
              <a:gd name="connsiteY5" fmla="*/ 475758 h 6840625"/>
              <a:gd name="connsiteX6" fmla="*/ 7433932 w 7433932"/>
              <a:gd name="connsiteY6" fmla="*/ 475758 h 6840625"/>
              <a:gd name="connsiteX7" fmla="*/ 7433932 w 7433932"/>
              <a:gd name="connsiteY7" fmla="*/ 655758 h 6840625"/>
              <a:gd name="connsiteX8" fmla="*/ 0 w 7433932"/>
              <a:gd name="connsiteY8" fmla="*/ 1131516 h 6840625"/>
              <a:gd name="connsiteX9" fmla="*/ 0 w 7433932"/>
              <a:gd name="connsiteY9" fmla="*/ 951516 h 6840625"/>
              <a:gd name="connsiteX10" fmla="*/ 7433932 w 7433932"/>
              <a:gd name="connsiteY10" fmla="*/ 951516 h 6840625"/>
              <a:gd name="connsiteX11" fmla="*/ 7433932 w 7433932"/>
              <a:gd name="connsiteY11" fmla="*/ 1131516 h 6840625"/>
              <a:gd name="connsiteX12" fmla="*/ 0 w 7433932"/>
              <a:gd name="connsiteY12" fmla="*/ 1607276 h 6840625"/>
              <a:gd name="connsiteX13" fmla="*/ 0 w 7433932"/>
              <a:gd name="connsiteY13" fmla="*/ 1427276 h 6840625"/>
              <a:gd name="connsiteX14" fmla="*/ 7433932 w 7433932"/>
              <a:gd name="connsiteY14" fmla="*/ 1427276 h 6840625"/>
              <a:gd name="connsiteX15" fmla="*/ 7433932 w 7433932"/>
              <a:gd name="connsiteY15" fmla="*/ 1607276 h 6840625"/>
              <a:gd name="connsiteX16" fmla="*/ 0 w 7433932"/>
              <a:gd name="connsiteY16" fmla="*/ 2083036 h 6840625"/>
              <a:gd name="connsiteX17" fmla="*/ 0 w 7433932"/>
              <a:gd name="connsiteY17" fmla="*/ 1903036 h 6840625"/>
              <a:gd name="connsiteX18" fmla="*/ 7433932 w 7433932"/>
              <a:gd name="connsiteY18" fmla="*/ 1903036 h 6840625"/>
              <a:gd name="connsiteX19" fmla="*/ 7433932 w 7433932"/>
              <a:gd name="connsiteY19" fmla="*/ 2083036 h 6840625"/>
              <a:gd name="connsiteX20" fmla="*/ 0 w 7433932"/>
              <a:gd name="connsiteY20" fmla="*/ 2558794 h 6840625"/>
              <a:gd name="connsiteX21" fmla="*/ 0 w 7433932"/>
              <a:gd name="connsiteY21" fmla="*/ 2378794 h 6840625"/>
              <a:gd name="connsiteX22" fmla="*/ 7433932 w 7433932"/>
              <a:gd name="connsiteY22" fmla="*/ 2378794 h 6840625"/>
              <a:gd name="connsiteX23" fmla="*/ 7433932 w 7433932"/>
              <a:gd name="connsiteY23" fmla="*/ 2558794 h 6840625"/>
              <a:gd name="connsiteX24" fmla="*/ 0 w 7433932"/>
              <a:gd name="connsiteY24" fmla="*/ 3034552 h 6840625"/>
              <a:gd name="connsiteX25" fmla="*/ 0 w 7433932"/>
              <a:gd name="connsiteY25" fmla="*/ 2854552 h 6840625"/>
              <a:gd name="connsiteX26" fmla="*/ 7433932 w 7433932"/>
              <a:gd name="connsiteY26" fmla="*/ 2854552 h 6840625"/>
              <a:gd name="connsiteX27" fmla="*/ 7433932 w 7433932"/>
              <a:gd name="connsiteY27" fmla="*/ 3034552 h 6840625"/>
              <a:gd name="connsiteX28" fmla="*/ 0 w 7433932"/>
              <a:gd name="connsiteY28" fmla="*/ 3510312 h 6840625"/>
              <a:gd name="connsiteX29" fmla="*/ 0 w 7433932"/>
              <a:gd name="connsiteY29" fmla="*/ 3330312 h 6840625"/>
              <a:gd name="connsiteX30" fmla="*/ 7433932 w 7433932"/>
              <a:gd name="connsiteY30" fmla="*/ 3330312 h 6840625"/>
              <a:gd name="connsiteX31" fmla="*/ 7433932 w 7433932"/>
              <a:gd name="connsiteY31" fmla="*/ 3510312 h 6840625"/>
              <a:gd name="connsiteX32" fmla="*/ 0 w 7433932"/>
              <a:gd name="connsiteY32" fmla="*/ 3986071 h 6840625"/>
              <a:gd name="connsiteX33" fmla="*/ 0 w 7433932"/>
              <a:gd name="connsiteY33" fmla="*/ 3806071 h 6840625"/>
              <a:gd name="connsiteX34" fmla="*/ 7433932 w 7433932"/>
              <a:gd name="connsiteY34" fmla="*/ 3806071 h 6840625"/>
              <a:gd name="connsiteX35" fmla="*/ 7433932 w 7433932"/>
              <a:gd name="connsiteY35" fmla="*/ 3986071 h 6840625"/>
              <a:gd name="connsiteX36" fmla="*/ 0 w 7433932"/>
              <a:gd name="connsiteY36" fmla="*/ 4461830 h 6840625"/>
              <a:gd name="connsiteX37" fmla="*/ 0 w 7433932"/>
              <a:gd name="connsiteY37" fmla="*/ 4281830 h 6840625"/>
              <a:gd name="connsiteX38" fmla="*/ 7433932 w 7433932"/>
              <a:gd name="connsiteY38" fmla="*/ 4281830 h 6840625"/>
              <a:gd name="connsiteX39" fmla="*/ 7433932 w 7433932"/>
              <a:gd name="connsiteY39" fmla="*/ 4461830 h 6840625"/>
              <a:gd name="connsiteX40" fmla="*/ 0 w 7433932"/>
              <a:gd name="connsiteY40" fmla="*/ 4937589 h 6840625"/>
              <a:gd name="connsiteX41" fmla="*/ 0 w 7433932"/>
              <a:gd name="connsiteY41" fmla="*/ 4757589 h 6840625"/>
              <a:gd name="connsiteX42" fmla="*/ 7433932 w 7433932"/>
              <a:gd name="connsiteY42" fmla="*/ 4757589 h 6840625"/>
              <a:gd name="connsiteX43" fmla="*/ 7433932 w 7433932"/>
              <a:gd name="connsiteY43" fmla="*/ 4937589 h 6840625"/>
              <a:gd name="connsiteX44" fmla="*/ 0 w 7433932"/>
              <a:gd name="connsiteY44" fmla="*/ 5413348 h 6840625"/>
              <a:gd name="connsiteX45" fmla="*/ 0 w 7433932"/>
              <a:gd name="connsiteY45" fmla="*/ 5233348 h 6840625"/>
              <a:gd name="connsiteX46" fmla="*/ 7433932 w 7433932"/>
              <a:gd name="connsiteY46" fmla="*/ 5233348 h 6840625"/>
              <a:gd name="connsiteX47" fmla="*/ 7433932 w 7433932"/>
              <a:gd name="connsiteY47" fmla="*/ 5413348 h 6840625"/>
              <a:gd name="connsiteX48" fmla="*/ 0 w 7433932"/>
              <a:gd name="connsiteY48" fmla="*/ 5889107 h 6840625"/>
              <a:gd name="connsiteX49" fmla="*/ 0 w 7433932"/>
              <a:gd name="connsiteY49" fmla="*/ 5709107 h 6840625"/>
              <a:gd name="connsiteX50" fmla="*/ 7433932 w 7433932"/>
              <a:gd name="connsiteY50" fmla="*/ 5709107 h 6840625"/>
              <a:gd name="connsiteX51" fmla="*/ 7433932 w 7433932"/>
              <a:gd name="connsiteY51" fmla="*/ 5889107 h 6840625"/>
              <a:gd name="connsiteX52" fmla="*/ 0 w 7433932"/>
              <a:gd name="connsiteY52" fmla="*/ 6364866 h 6840625"/>
              <a:gd name="connsiteX53" fmla="*/ 0 w 7433932"/>
              <a:gd name="connsiteY53" fmla="*/ 6184866 h 6840625"/>
              <a:gd name="connsiteX54" fmla="*/ 7433932 w 7433932"/>
              <a:gd name="connsiteY54" fmla="*/ 6184866 h 6840625"/>
              <a:gd name="connsiteX55" fmla="*/ 7433932 w 7433932"/>
              <a:gd name="connsiteY55" fmla="*/ 6364866 h 6840625"/>
              <a:gd name="connsiteX56" fmla="*/ 0 w 7433932"/>
              <a:gd name="connsiteY56" fmla="*/ 6840625 h 6840625"/>
              <a:gd name="connsiteX57" fmla="*/ 0 w 7433932"/>
              <a:gd name="connsiteY57" fmla="*/ 6660625 h 6840625"/>
              <a:gd name="connsiteX58" fmla="*/ 7433932 w 7433932"/>
              <a:gd name="connsiteY58" fmla="*/ 6660625 h 6840625"/>
              <a:gd name="connsiteX59" fmla="*/ 7433932 w 7433932"/>
              <a:gd name="connsiteY59" fmla="*/ 6840625 h 684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7433932" h="6840625">
                <a:moveTo>
                  <a:pt x="0" y="180000"/>
                </a:moveTo>
                <a:lnTo>
                  <a:pt x="0" y="0"/>
                </a:lnTo>
                <a:lnTo>
                  <a:pt x="7433932" y="0"/>
                </a:lnTo>
                <a:lnTo>
                  <a:pt x="7433932" y="180000"/>
                </a:lnTo>
                <a:close/>
                <a:moveTo>
                  <a:pt x="0" y="655758"/>
                </a:moveTo>
                <a:lnTo>
                  <a:pt x="0" y="475758"/>
                </a:lnTo>
                <a:lnTo>
                  <a:pt x="7433932" y="475758"/>
                </a:lnTo>
                <a:lnTo>
                  <a:pt x="7433932" y="655758"/>
                </a:lnTo>
                <a:close/>
                <a:moveTo>
                  <a:pt x="0" y="1131516"/>
                </a:moveTo>
                <a:lnTo>
                  <a:pt x="0" y="951516"/>
                </a:lnTo>
                <a:lnTo>
                  <a:pt x="7433932" y="951516"/>
                </a:lnTo>
                <a:lnTo>
                  <a:pt x="7433932" y="1131516"/>
                </a:lnTo>
                <a:close/>
                <a:moveTo>
                  <a:pt x="0" y="1607276"/>
                </a:moveTo>
                <a:lnTo>
                  <a:pt x="0" y="1427276"/>
                </a:lnTo>
                <a:lnTo>
                  <a:pt x="7433932" y="1427276"/>
                </a:lnTo>
                <a:lnTo>
                  <a:pt x="7433932" y="1607276"/>
                </a:lnTo>
                <a:close/>
                <a:moveTo>
                  <a:pt x="0" y="2083036"/>
                </a:moveTo>
                <a:lnTo>
                  <a:pt x="0" y="1903036"/>
                </a:lnTo>
                <a:lnTo>
                  <a:pt x="7433932" y="1903036"/>
                </a:lnTo>
                <a:lnTo>
                  <a:pt x="7433932" y="2083036"/>
                </a:lnTo>
                <a:close/>
                <a:moveTo>
                  <a:pt x="0" y="2558794"/>
                </a:moveTo>
                <a:lnTo>
                  <a:pt x="0" y="2378794"/>
                </a:lnTo>
                <a:lnTo>
                  <a:pt x="7433932" y="2378794"/>
                </a:lnTo>
                <a:lnTo>
                  <a:pt x="7433932" y="2558794"/>
                </a:lnTo>
                <a:close/>
                <a:moveTo>
                  <a:pt x="0" y="3034552"/>
                </a:moveTo>
                <a:lnTo>
                  <a:pt x="0" y="2854552"/>
                </a:lnTo>
                <a:lnTo>
                  <a:pt x="7433932" y="2854552"/>
                </a:lnTo>
                <a:lnTo>
                  <a:pt x="7433932" y="3034552"/>
                </a:lnTo>
                <a:close/>
                <a:moveTo>
                  <a:pt x="0" y="3510312"/>
                </a:moveTo>
                <a:lnTo>
                  <a:pt x="0" y="3330312"/>
                </a:lnTo>
                <a:lnTo>
                  <a:pt x="7433932" y="3330312"/>
                </a:lnTo>
                <a:lnTo>
                  <a:pt x="7433932" y="3510312"/>
                </a:lnTo>
                <a:close/>
                <a:moveTo>
                  <a:pt x="0" y="3986071"/>
                </a:moveTo>
                <a:lnTo>
                  <a:pt x="0" y="3806071"/>
                </a:lnTo>
                <a:lnTo>
                  <a:pt x="7433932" y="3806071"/>
                </a:lnTo>
                <a:lnTo>
                  <a:pt x="7433932" y="3986071"/>
                </a:lnTo>
                <a:close/>
                <a:moveTo>
                  <a:pt x="0" y="4461830"/>
                </a:moveTo>
                <a:lnTo>
                  <a:pt x="0" y="4281830"/>
                </a:lnTo>
                <a:lnTo>
                  <a:pt x="7433932" y="4281830"/>
                </a:lnTo>
                <a:lnTo>
                  <a:pt x="7433932" y="4461830"/>
                </a:lnTo>
                <a:close/>
                <a:moveTo>
                  <a:pt x="0" y="4937589"/>
                </a:moveTo>
                <a:lnTo>
                  <a:pt x="0" y="4757589"/>
                </a:lnTo>
                <a:lnTo>
                  <a:pt x="7433932" y="4757589"/>
                </a:lnTo>
                <a:lnTo>
                  <a:pt x="7433932" y="4937589"/>
                </a:lnTo>
                <a:close/>
                <a:moveTo>
                  <a:pt x="0" y="5413348"/>
                </a:moveTo>
                <a:lnTo>
                  <a:pt x="0" y="5233348"/>
                </a:lnTo>
                <a:lnTo>
                  <a:pt x="7433932" y="5233348"/>
                </a:lnTo>
                <a:lnTo>
                  <a:pt x="7433932" y="5413348"/>
                </a:lnTo>
                <a:close/>
                <a:moveTo>
                  <a:pt x="0" y="5889107"/>
                </a:moveTo>
                <a:lnTo>
                  <a:pt x="0" y="5709107"/>
                </a:lnTo>
                <a:lnTo>
                  <a:pt x="7433932" y="5709107"/>
                </a:lnTo>
                <a:lnTo>
                  <a:pt x="7433932" y="5889107"/>
                </a:lnTo>
                <a:close/>
                <a:moveTo>
                  <a:pt x="0" y="6364866"/>
                </a:moveTo>
                <a:lnTo>
                  <a:pt x="0" y="6184866"/>
                </a:lnTo>
                <a:lnTo>
                  <a:pt x="7433932" y="6184866"/>
                </a:lnTo>
                <a:lnTo>
                  <a:pt x="7433932" y="6364866"/>
                </a:lnTo>
                <a:close/>
                <a:moveTo>
                  <a:pt x="0" y="6840625"/>
                </a:moveTo>
                <a:lnTo>
                  <a:pt x="0" y="6660625"/>
                </a:lnTo>
                <a:lnTo>
                  <a:pt x="7433932" y="6660625"/>
                </a:lnTo>
                <a:lnTo>
                  <a:pt x="7433932" y="6840625"/>
                </a:lnTo>
                <a:close/>
              </a:path>
            </a:pathLst>
          </a:custGeom>
          <a:solidFill>
            <a:schemeClr val="bg2">
              <a:lumMod val="10000"/>
              <a:lumOff val="90000"/>
              <a:alpha val="19000"/>
            </a:schemeClr>
          </a:solidFill>
          <a:ln w="12700" cap="flat" cmpd="sng" algn="ctr">
            <a:noFill/>
            <a:prstDash val="solid"/>
            <a:miter lim="400000"/>
            <a:headEnd type="none" w="med" len="med"/>
            <a:tailEnd type="none" w="med" len="med"/>
          </a:ln>
          <a:effectLst/>
        </p:spPr>
        <p:txBody>
          <a:bodyPr rot="0" spcFirstLastPara="0" vertOverflow="overflow" horzOverflow="overflow" vert="horz" wrap="square" lIns="38100" tIns="38100" rIns="38100" bIns="38100" numCol="1" spcCol="0" rtlCol="0" fromWordArt="0" anchor="ctr" anchorCtr="0" forceAA="0" compatLnSpc="1">
            <a:no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2" name="Freeform 31"/>
          <p:cNvSpPr/>
          <p:nvPr/>
        </p:nvSpPr>
        <p:spPr bwMode="auto">
          <a:xfrm rot="2700000">
            <a:off x="5012392" y="-4121971"/>
            <a:ext cx="7433932" cy="6840625"/>
          </a:xfrm>
          <a:custGeom>
            <a:avLst/>
            <a:gdLst>
              <a:gd name="connsiteX0" fmla="*/ 0 w 7433932"/>
              <a:gd name="connsiteY0" fmla="*/ 180000 h 6840625"/>
              <a:gd name="connsiteX1" fmla="*/ 0 w 7433932"/>
              <a:gd name="connsiteY1" fmla="*/ 0 h 6840625"/>
              <a:gd name="connsiteX2" fmla="*/ 7433932 w 7433932"/>
              <a:gd name="connsiteY2" fmla="*/ 0 h 6840625"/>
              <a:gd name="connsiteX3" fmla="*/ 7433932 w 7433932"/>
              <a:gd name="connsiteY3" fmla="*/ 180000 h 6840625"/>
              <a:gd name="connsiteX4" fmla="*/ 0 w 7433932"/>
              <a:gd name="connsiteY4" fmla="*/ 655758 h 6840625"/>
              <a:gd name="connsiteX5" fmla="*/ 0 w 7433932"/>
              <a:gd name="connsiteY5" fmla="*/ 475758 h 6840625"/>
              <a:gd name="connsiteX6" fmla="*/ 7433932 w 7433932"/>
              <a:gd name="connsiteY6" fmla="*/ 475758 h 6840625"/>
              <a:gd name="connsiteX7" fmla="*/ 7433932 w 7433932"/>
              <a:gd name="connsiteY7" fmla="*/ 655758 h 6840625"/>
              <a:gd name="connsiteX8" fmla="*/ 0 w 7433932"/>
              <a:gd name="connsiteY8" fmla="*/ 1131516 h 6840625"/>
              <a:gd name="connsiteX9" fmla="*/ 0 w 7433932"/>
              <a:gd name="connsiteY9" fmla="*/ 951516 h 6840625"/>
              <a:gd name="connsiteX10" fmla="*/ 7433932 w 7433932"/>
              <a:gd name="connsiteY10" fmla="*/ 951516 h 6840625"/>
              <a:gd name="connsiteX11" fmla="*/ 7433932 w 7433932"/>
              <a:gd name="connsiteY11" fmla="*/ 1131516 h 6840625"/>
              <a:gd name="connsiteX12" fmla="*/ 0 w 7433932"/>
              <a:gd name="connsiteY12" fmla="*/ 1607276 h 6840625"/>
              <a:gd name="connsiteX13" fmla="*/ 0 w 7433932"/>
              <a:gd name="connsiteY13" fmla="*/ 1427276 h 6840625"/>
              <a:gd name="connsiteX14" fmla="*/ 7433932 w 7433932"/>
              <a:gd name="connsiteY14" fmla="*/ 1427276 h 6840625"/>
              <a:gd name="connsiteX15" fmla="*/ 7433932 w 7433932"/>
              <a:gd name="connsiteY15" fmla="*/ 1607276 h 6840625"/>
              <a:gd name="connsiteX16" fmla="*/ 0 w 7433932"/>
              <a:gd name="connsiteY16" fmla="*/ 2083036 h 6840625"/>
              <a:gd name="connsiteX17" fmla="*/ 0 w 7433932"/>
              <a:gd name="connsiteY17" fmla="*/ 1903036 h 6840625"/>
              <a:gd name="connsiteX18" fmla="*/ 7433932 w 7433932"/>
              <a:gd name="connsiteY18" fmla="*/ 1903036 h 6840625"/>
              <a:gd name="connsiteX19" fmla="*/ 7433932 w 7433932"/>
              <a:gd name="connsiteY19" fmla="*/ 2083036 h 6840625"/>
              <a:gd name="connsiteX20" fmla="*/ 0 w 7433932"/>
              <a:gd name="connsiteY20" fmla="*/ 2558794 h 6840625"/>
              <a:gd name="connsiteX21" fmla="*/ 0 w 7433932"/>
              <a:gd name="connsiteY21" fmla="*/ 2378794 h 6840625"/>
              <a:gd name="connsiteX22" fmla="*/ 7433932 w 7433932"/>
              <a:gd name="connsiteY22" fmla="*/ 2378794 h 6840625"/>
              <a:gd name="connsiteX23" fmla="*/ 7433932 w 7433932"/>
              <a:gd name="connsiteY23" fmla="*/ 2558794 h 6840625"/>
              <a:gd name="connsiteX24" fmla="*/ 0 w 7433932"/>
              <a:gd name="connsiteY24" fmla="*/ 3034552 h 6840625"/>
              <a:gd name="connsiteX25" fmla="*/ 0 w 7433932"/>
              <a:gd name="connsiteY25" fmla="*/ 2854552 h 6840625"/>
              <a:gd name="connsiteX26" fmla="*/ 7433932 w 7433932"/>
              <a:gd name="connsiteY26" fmla="*/ 2854552 h 6840625"/>
              <a:gd name="connsiteX27" fmla="*/ 7433932 w 7433932"/>
              <a:gd name="connsiteY27" fmla="*/ 3034552 h 6840625"/>
              <a:gd name="connsiteX28" fmla="*/ 0 w 7433932"/>
              <a:gd name="connsiteY28" fmla="*/ 3510312 h 6840625"/>
              <a:gd name="connsiteX29" fmla="*/ 0 w 7433932"/>
              <a:gd name="connsiteY29" fmla="*/ 3330312 h 6840625"/>
              <a:gd name="connsiteX30" fmla="*/ 7433932 w 7433932"/>
              <a:gd name="connsiteY30" fmla="*/ 3330312 h 6840625"/>
              <a:gd name="connsiteX31" fmla="*/ 7433932 w 7433932"/>
              <a:gd name="connsiteY31" fmla="*/ 3510312 h 6840625"/>
              <a:gd name="connsiteX32" fmla="*/ 0 w 7433932"/>
              <a:gd name="connsiteY32" fmla="*/ 3986071 h 6840625"/>
              <a:gd name="connsiteX33" fmla="*/ 0 w 7433932"/>
              <a:gd name="connsiteY33" fmla="*/ 3806071 h 6840625"/>
              <a:gd name="connsiteX34" fmla="*/ 7433932 w 7433932"/>
              <a:gd name="connsiteY34" fmla="*/ 3806071 h 6840625"/>
              <a:gd name="connsiteX35" fmla="*/ 7433932 w 7433932"/>
              <a:gd name="connsiteY35" fmla="*/ 3986071 h 6840625"/>
              <a:gd name="connsiteX36" fmla="*/ 0 w 7433932"/>
              <a:gd name="connsiteY36" fmla="*/ 4461830 h 6840625"/>
              <a:gd name="connsiteX37" fmla="*/ 0 w 7433932"/>
              <a:gd name="connsiteY37" fmla="*/ 4281830 h 6840625"/>
              <a:gd name="connsiteX38" fmla="*/ 7433932 w 7433932"/>
              <a:gd name="connsiteY38" fmla="*/ 4281830 h 6840625"/>
              <a:gd name="connsiteX39" fmla="*/ 7433932 w 7433932"/>
              <a:gd name="connsiteY39" fmla="*/ 4461830 h 6840625"/>
              <a:gd name="connsiteX40" fmla="*/ 0 w 7433932"/>
              <a:gd name="connsiteY40" fmla="*/ 4937589 h 6840625"/>
              <a:gd name="connsiteX41" fmla="*/ 0 w 7433932"/>
              <a:gd name="connsiteY41" fmla="*/ 4757589 h 6840625"/>
              <a:gd name="connsiteX42" fmla="*/ 7433932 w 7433932"/>
              <a:gd name="connsiteY42" fmla="*/ 4757589 h 6840625"/>
              <a:gd name="connsiteX43" fmla="*/ 7433932 w 7433932"/>
              <a:gd name="connsiteY43" fmla="*/ 4937589 h 6840625"/>
              <a:gd name="connsiteX44" fmla="*/ 0 w 7433932"/>
              <a:gd name="connsiteY44" fmla="*/ 5413348 h 6840625"/>
              <a:gd name="connsiteX45" fmla="*/ 0 w 7433932"/>
              <a:gd name="connsiteY45" fmla="*/ 5233348 h 6840625"/>
              <a:gd name="connsiteX46" fmla="*/ 7433932 w 7433932"/>
              <a:gd name="connsiteY46" fmla="*/ 5233348 h 6840625"/>
              <a:gd name="connsiteX47" fmla="*/ 7433932 w 7433932"/>
              <a:gd name="connsiteY47" fmla="*/ 5413348 h 6840625"/>
              <a:gd name="connsiteX48" fmla="*/ 0 w 7433932"/>
              <a:gd name="connsiteY48" fmla="*/ 5889107 h 6840625"/>
              <a:gd name="connsiteX49" fmla="*/ 0 w 7433932"/>
              <a:gd name="connsiteY49" fmla="*/ 5709107 h 6840625"/>
              <a:gd name="connsiteX50" fmla="*/ 7433932 w 7433932"/>
              <a:gd name="connsiteY50" fmla="*/ 5709107 h 6840625"/>
              <a:gd name="connsiteX51" fmla="*/ 7433932 w 7433932"/>
              <a:gd name="connsiteY51" fmla="*/ 5889107 h 6840625"/>
              <a:gd name="connsiteX52" fmla="*/ 0 w 7433932"/>
              <a:gd name="connsiteY52" fmla="*/ 6364866 h 6840625"/>
              <a:gd name="connsiteX53" fmla="*/ 0 w 7433932"/>
              <a:gd name="connsiteY53" fmla="*/ 6184866 h 6840625"/>
              <a:gd name="connsiteX54" fmla="*/ 7433932 w 7433932"/>
              <a:gd name="connsiteY54" fmla="*/ 6184866 h 6840625"/>
              <a:gd name="connsiteX55" fmla="*/ 7433932 w 7433932"/>
              <a:gd name="connsiteY55" fmla="*/ 6364866 h 6840625"/>
              <a:gd name="connsiteX56" fmla="*/ 0 w 7433932"/>
              <a:gd name="connsiteY56" fmla="*/ 6840625 h 6840625"/>
              <a:gd name="connsiteX57" fmla="*/ 0 w 7433932"/>
              <a:gd name="connsiteY57" fmla="*/ 6660625 h 6840625"/>
              <a:gd name="connsiteX58" fmla="*/ 7433932 w 7433932"/>
              <a:gd name="connsiteY58" fmla="*/ 6660625 h 6840625"/>
              <a:gd name="connsiteX59" fmla="*/ 7433932 w 7433932"/>
              <a:gd name="connsiteY59" fmla="*/ 6840625 h 684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7433932" h="6840625">
                <a:moveTo>
                  <a:pt x="0" y="180000"/>
                </a:moveTo>
                <a:lnTo>
                  <a:pt x="0" y="0"/>
                </a:lnTo>
                <a:lnTo>
                  <a:pt x="7433932" y="0"/>
                </a:lnTo>
                <a:lnTo>
                  <a:pt x="7433932" y="180000"/>
                </a:lnTo>
                <a:close/>
                <a:moveTo>
                  <a:pt x="0" y="655758"/>
                </a:moveTo>
                <a:lnTo>
                  <a:pt x="0" y="475758"/>
                </a:lnTo>
                <a:lnTo>
                  <a:pt x="7433932" y="475758"/>
                </a:lnTo>
                <a:lnTo>
                  <a:pt x="7433932" y="655758"/>
                </a:lnTo>
                <a:close/>
                <a:moveTo>
                  <a:pt x="0" y="1131516"/>
                </a:moveTo>
                <a:lnTo>
                  <a:pt x="0" y="951516"/>
                </a:lnTo>
                <a:lnTo>
                  <a:pt x="7433932" y="951516"/>
                </a:lnTo>
                <a:lnTo>
                  <a:pt x="7433932" y="1131516"/>
                </a:lnTo>
                <a:close/>
                <a:moveTo>
                  <a:pt x="0" y="1607276"/>
                </a:moveTo>
                <a:lnTo>
                  <a:pt x="0" y="1427276"/>
                </a:lnTo>
                <a:lnTo>
                  <a:pt x="7433932" y="1427276"/>
                </a:lnTo>
                <a:lnTo>
                  <a:pt x="7433932" y="1607276"/>
                </a:lnTo>
                <a:close/>
                <a:moveTo>
                  <a:pt x="0" y="2083036"/>
                </a:moveTo>
                <a:lnTo>
                  <a:pt x="0" y="1903036"/>
                </a:lnTo>
                <a:lnTo>
                  <a:pt x="7433932" y="1903036"/>
                </a:lnTo>
                <a:lnTo>
                  <a:pt x="7433932" y="2083036"/>
                </a:lnTo>
                <a:close/>
                <a:moveTo>
                  <a:pt x="0" y="2558794"/>
                </a:moveTo>
                <a:lnTo>
                  <a:pt x="0" y="2378794"/>
                </a:lnTo>
                <a:lnTo>
                  <a:pt x="7433932" y="2378794"/>
                </a:lnTo>
                <a:lnTo>
                  <a:pt x="7433932" y="2558794"/>
                </a:lnTo>
                <a:close/>
                <a:moveTo>
                  <a:pt x="0" y="3034552"/>
                </a:moveTo>
                <a:lnTo>
                  <a:pt x="0" y="2854552"/>
                </a:lnTo>
                <a:lnTo>
                  <a:pt x="7433932" y="2854552"/>
                </a:lnTo>
                <a:lnTo>
                  <a:pt x="7433932" y="3034552"/>
                </a:lnTo>
                <a:close/>
                <a:moveTo>
                  <a:pt x="0" y="3510312"/>
                </a:moveTo>
                <a:lnTo>
                  <a:pt x="0" y="3330312"/>
                </a:lnTo>
                <a:lnTo>
                  <a:pt x="7433932" y="3330312"/>
                </a:lnTo>
                <a:lnTo>
                  <a:pt x="7433932" y="3510312"/>
                </a:lnTo>
                <a:close/>
                <a:moveTo>
                  <a:pt x="0" y="3986071"/>
                </a:moveTo>
                <a:lnTo>
                  <a:pt x="0" y="3806071"/>
                </a:lnTo>
                <a:lnTo>
                  <a:pt x="7433932" y="3806071"/>
                </a:lnTo>
                <a:lnTo>
                  <a:pt x="7433932" y="3986071"/>
                </a:lnTo>
                <a:close/>
                <a:moveTo>
                  <a:pt x="0" y="4461830"/>
                </a:moveTo>
                <a:lnTo>
                  <a:pt x="0" y="4281830"/>
                </a:lnTo>
                <a:lnTo>
                  <a:pt x="7433932" y="4281830"/>
                </a:lnTo>
                <a:lnTo>
                  <a:pt x="7433932" y="4461830"/>
                </a:lnTo>
                <a:close/>
                <a:moveTo>
                  <a:pt x="0" y="4937589"/>
                </a:moveTo>
                <a:lnTo>
                  <a:pt x="0" y="4757589"/>
                </a:lnTo>
                <a:lnTo>
                  <a:pt x="7433932" y="4757589"/>
                </a:lnTo>
                <a:lnTo>
                  <a:pt x="7433932" y="4937589"/>
                </a:lnTo>
                <a:close/>
                <a:moveTo>
                  <a:pt x="0" y="5413348"/>
                </a:moveTo>
                <a:lnTo>
                  <a:pt x="0" y="5233348"/>
                </a:lnTo>
                <a:lnTo>
                  <a:pt x="7433932" y="5233348"/>
                </a:lnTo>
                <a:lnTo>
                  <a:pt x="7433932" y="5413348"/>
                </a:lnTo>
                <a:close/>
                <a:moveTo>
                  <a:pt x="0" y="5889107"/>
                </a:moveTo>
                <a:lnTo>
                  <a:pt x="0" y="5709107"/>
                </a:lnTo>
                <a:lnTo>
                  <a:pt x="7433932" y="5709107"/>
                </a:lnTo>
                <a:lnTo>
                  <a:pt x="7433932" y="5889107"/>
                </a:lnTo>
                <a:close/>
                <a:moveTo>
                  <a:pt x="0" y="6364866"/>
                </a:moveTo>
                <a:lnTo>
                  <a:pt x="0" y="6184866"/>
                </a:lnTo>
                <a:lnTo>
                  <a:pt x="7433932" y="6184866"/>
                </a:lnTo>
                <a:lnTo>
                  <a:pt x="7433932" y="6364866"/>
                </a:lnTo>
                <a:close/>
                <a:moveTo>
                  <a:pt x="0" y="6840625"/>
                </a:moveTo>
                <a:lnTo>
                  <a:pt x="0" y="6660625"/>
                </a:lnTo>
                <a:lnTo>
                  <a:pt x="7433932" y="6660625"/>
                </a:lnTo>
                <a:lnTo>
                  <a:pt x="7433932" y="6840625"/>
                </a:lnTo>
                <a:close/>
              </a:path>
            </a:pathLst>
          </a:custGeom>
          <a:solidFill>
            <a:schemeClr val="accent2"/>
          </a:solidFill>
          <a:ln w="12700" cap="flat" cmpd="sng" algn="ctr">
            <a:noFill/>
            <a:prstDash val="solid"/>
            <a:miter lim="400000"/>
            <a:headEnd type="none" w="med" len="med"/>
            <a:tailEnd type="none" w="med" len="med"/>
          </a:ln>
          <a:effectLst/>
        </p:spPr>
        <p:txBody>
          <a:bodyPr rot="0" spcFirstLastPara="0" vertOverflow="overflow" horzOverflow="overflow" vert="horz" wrap="square" lIns="38100" tIns="38100" rIns="38100" bIns="38100" numCol="1" spcCol="0" rtlCol="0" fromWordArt="0" anchor="ctr" anchorCtr="0" forceAA="0" compatLnSpc="1">
            <a:noAutofit/>
          </a:bodyPr>
          <a:lstStyle/>
          <a:p>
            <a:pPr marL="0" marR="0" indent="0" algn="l" defTabSz="825500" rtl="0" eaLnBrk="1" fontAlgn="base" latinLnBrk="0" hangingPunct="0">
              <a:lnSpc>
                <a:spcPct val="100000"/>
              </a:lnSpc>
              <a:spcBef>
                <a:spcPct val="0"/>
              </a:spcBef>
              <a:spcAft>
                <a:spcPct val="0"/>
              </a:spcAft>
              <a:buClrTx/>
              <a:buSzTx/>
              <a:buFontTx/>
              <a:buNone/>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cxnSp>
        <p:nvCxnSpPr>
          <p:cNvPr id="16" name="直接连接符 15"/>
          <p:cNvCxnSpPr/>
          <p:nvPr/>
        </p:nvCxnSpPr>
        <p:spPr bwMode="auto">
          <a:xfrm>
            <a:off x="1591220" y="8658200"/>
            <a:ext cx="3628718" cy="0"/>
          </a:xfrm>
          <a:prstGeom prst="line">
            <a:avLst/>
          </a:prstGeom>
          <a:blipFill dpi="0" rotWithShape="0">
            <a:blip r:embed="rId1"/>
            <a:srcRect/>
            <a:tile tx="0" ty="0" sx="100000" sy="100000" flip="none" algn="tl"/>
          </a:blipFill>
          <a:ln w="12700" cap="flat" cmpd="sng" algn="ctr">
            <a:solidFill>
              <a:schemeClr val="tx1"/>
            </a:solidFill>
            <a:prstDash val="solid"/>
            <a:miter lim="400000"/>
            <a:headEnd type="none" w="med" len="med"/>
            <a:tailEnd type="none" w="med" len="med"/>
          </a:ln>
          <a:effectLst>
            <a:outerShdw blurRad="25400" algn="ctr" rotWithShape="0">
              <a:srgbClr val="000000">
                <a:alpha val="50000"/>
              </a:srgbClr>
            </a:outerShdw>
          </a:effectLst>
        </p:spPr>
      </p:cxnSp>
      <p:cxnSp>
        <p:nvCxnSpPr>
          <p:cNvPr id="39" name="直接连接符 38"/>
          <p:cNvCxnSpPr/>
          <p:nvPr/>
        </p:nvCxnSpPr>
        <p:spPr bwMode="auto">
          <a:xfrm>
            <a:off x="1591220" y="8164513"/>
            <a:ext cx="1344778" cy="0"/>
          </a:xfrm>
          <a:prstGeom prst="line">
            <a:avLst/>
          </a:prstGeom>
          <a:blipFill dpi="0" rotWithShape="0">
            <a:blip r:embed="rId1"/>
            <a:srcRect/>
            <a:tile tx="0" ty="0" sx="100000" sy="100000" flip="none" algn="tl"/>
          </a:blipFill>
          <a:ln w="12700" cap="flat" cmpd="sng" algn="ctr">
            <a:solidFill>
              <a:schemeClr val="tx1"/>
            </a:solidFill>
            <a:prstDash val="solid"/>
            <a:miter lim="400000"/>
            <a:headEnd type="none" w="med" len="med"/>
            <a:tailEnd type="none" w="med" len="med"/>
          </a:ln>
          <a:effectLst>
            <a:outerShdw blurRad="25400" algn="ctr" rotWithShape="0">
              <a:srgbClr val="000000">
                <a:alpha val="50000"/>
              </a:srgbClr>
            </a:outerShdw>
          </a:effectLst>
        </p:spPr>
      </p:cxnSp>
      <p:sp>
        <p:nvSpPr>
          <p:cNvPr id="7" name="文本框 6"/>
          <p:cNvSpPr txBox="1"/>
          <p:nvPr/>
        </p:nvSpPr>
        <p:spPr>
          <a:xfrm>
            <a:off x="1554625" y="9378280"/>
            <a:ext cx="3872212" cy="584775"/>
          </a:xfrm>
          <a:prstGeom prst="rect">
            <a:avLst/>
          </a:prstGeom>
          <a:noFill/>
        </p:spPr>
        <p:txBody>
          <a:bodyPr wrap="square" rtlCol="0">
            <a:spAutoFit/>
          </a:bodyPr>
          <a:lstStyle/>
          <a:p>
            <a:pPr algn="l"/>
            <a:r>
              <a:rPr lang="zh-CN" altLang="en-US" sz="3200" dirty="0">
                <a:solidFill>
                  <a:schemeClr val="tx2"/>
                </a:solidFill>
              </a:rPr>
              <a:t>汇报人：</a:t>
            </a:r>
            <a:r>
              <a:rPr lang="en-US" altLang="zh-CN" sz="3200" dirty="0">
                <a:solidFill>
                  <a:schemeClr val="tx2"/>
                </a:solidFill>
              </a:rPr>
              <a:t>XXX</a:t>
            </a:r>
            <a:endParaRPr lang="zh-CN" altLang="en-US" sz="3200" dirty="0">
              <a:solidFill>
                <a:schemeClr val="tx2"/>
              </a:solidFill>
            </a:endParaRPr>
          </a:p>
        </p:txBody>
      </p:sp>
      <p:sp>
        <p:nvSpPr>
          <p:cNvPr id="17" name="文本框 16"/>
          <p:cNvSpPr txBox="1"/>
          <p:nvPr/>
        </p:nvSpPr>
        <p:spPr>
          <a:xfrm>
            <a:off x="1486182" y="10086257"/>
            <a:ext cx="4336084" cy="584775"/>
          </a:xfrm>
          <a:prstGeom prst="rect">
            <a:avLst/>
          </a:prstGeom>
          <a:noFill/>
        </p:spPr>
        <p:txBody>
          <a:bodyPr wrap="square" rtlCol="0">
            <a:spAutoFit/>
          </a:bodyPr>
          <a:lstStyle/>
          <a:p>
            <a:pPr algn="l"/>
            <a:r>
              <a:rPr lang="zh-CN" altLang="en-US" sz="3200" dirty="0">
                <a:solidFill>
                  <a:schemeClr val="tx2"/>
                </a:solidFill>
              </a:rPr>
              <a:t>日期：</a:t>
            </a:r>
            <a:r>
              <a:rPr lang="en-US" altLang="zh-CN" sz="3200" dirty="0">
                <a:solidFill>
                  <a:schemeClr val="tx2"/>
                </a:solidFill>
              </a:rPr>
              <a:t>2020</a:t>
            </a:r>
            <a:r>
              <a:rPr lang="zh-CN" altLang="en-US" sz="3200" dirty="0">
                <a:solidFill>
                  <a:schemeClr val="tx2"/>
                </a:solidFill>
              </a:rPr>
              <a:t>年</a:t>
            </a:r>
            <a:r>
              <a:rPr lang="en-US" altLang="zh-CN" sz="3200" dirty="0">
                <a:solidFill>
                  <a:schemeClr val="tx2"/>
                </a:solidFill>
              </a:rPr>
              <a:t>XX</a:t>
            </a:r>
            <a:r>
              <a:rPr lang="zh-CN" altLang="en-US" sz="3200" dirty="0">
                <a:solidFill>
                  <a:schemeClr val="tx2"/>
                </a:solidFill>
              </a:rPr>
              <a:t>月</a:t>
            </a:r>
            <a:r>
              <a:rPr lang="en-US" altLang="zh-CN" sz="3200" dirty="0">
                <a:solidFill>
                  <a:schemeClr val="tx2"/>
                </a:solidFill>
              </a:rPr>
              <a:t>XX</a:t>
            </a:r>
            <a:r>
              <a:rPr lang="zh-CN" altLang="en-US" sz="3200" dirty="0">
                <a:solidFill>
                  <a:schemeClr val="tx2"/>
                </a:solidFill>
              </a:rPr>
              <a:t>日</a:t>
            </a:r>
            <a:endParaRPr lang="zh-CN" altLang="en-US" sz="3200" dirty="0">
              <a:solidFill>
                <a:schemeClr val="tx2"/>
              </a:solidFill>
            </a:endParaRPr>
          </a:p>
        </p:txBody>
      </p:sp>
      <p:pic>
        <p:nvPicPr>
          <p:cNvPr id="10" name="图片 9"/>
          <p:cNvPicPr>
            <a:picLocks noChangeAspect="1"/>
          </p:cNvPicPr>
          <p:nvPr/>
        </p:nvPicPr>
        <p:blipFill>
          <a:blip r:embed="rId2"/>
          <a:srcRect l="20080" r="13631"/>
          <a:stretch>
            <a:fillRect/>
          </a:stretch>
        </p:blipFill>
        <p:spPr>
          <a:xfrm>
            <a:off x="18514060" y="-2753360"/>
            <a:ext cx="5806440" cy="5528310"/>
          </a:xfrm>
          <a:prstGeom prst="diamond">
            <a:avLst/>
          </a:prstGeom>
          <a:ln w="60325" cmpd="sng">
            <a:solidFill>
              <a:schemeClr val="accent1">
                <a:shade val="50000"/>
              </a:schemeClr>
            </a:solidFill>
            <a:prstDash val="solid"/>
          </a:ln>
        </p:spPr>
      </p:pic>
      <p:pic>
        <p:nvPicPr>
          <p:cNvPr id="11" name="图片 10"/>
          <p:cNvPicPr>
            <a:picLocks noChangeAspect="1"/>
          </p:cNvPicPr>
          <p:nvPr/>
        </p:nvPicPr>
        <p:blipFill>
          <a:blip r:embed="rId3"/>
          <a:srcRect l="27345" r="30663"/>
          <a:stretch>
            <a:fillRect/>
          </a:stretch>
        </p:blipFill>
        <p:spPr>
          <a:xfrm>
            <a:off x="4594225" y="7808595"/>
            <a:ext cx="10010140" cy="9598660"/>
          </a:xfrm>
          <a:prstGeom prst="diamond">
            <a:avLst/>
          </a:prstGeom>
          <a:ln w="63500" cmpd="sng">
            <a:solidFill>
              <a:schemeClr val="accent1">
                <a:shade val="50000"/>
              </a:schemeClr>
            </a:solidFill>
            <a:prstDash val="solid"/>
          </a:ln>
        </p:spPr>
      </p:pic>
      <p:pic>
        <p:nvPicPr>
          <p:cNvPr id="14" name="图片 13"/>
          <p:cNvPicPr>
            <a:picLocks noChangeAspect="1"/>
          </p:cNvPicPr>
          <p:nvPr/>
        </p:nvPicPr>
        <p:blipFill>
          <a:blip r:embed="rId4"/>
          <a:srcRect l="6571" r="6953"/>
          <a:stretch>
            <a:fillRect/>
          </a:stretch>
        </p:blipFill>
        <p:spPr>
          <a:xfrm>
            <a:off x="13397865" y="1929130"/>
            <a:ext cx="9832340" cy="9483725"/>
          </a:xfrm>
          <a:prstGeom prst="diamond">
            <a:avLst/>
          </a:prstGeom>
          <a:ln w="38100" cmpd="sng">
            <a:solidFill>
              <a:schemeClr val="accent1">
                <a:shade val="50000"/>
              </a:schemeClr>
            </a:solidFill>
            <a:prstDash val="solid"/>
          </a:ln>
        </p:spPr>
      </p:pic>
    </p:spTree>
  </p:cSld>
  <p:clrMapOvr>
    <a:masterClrMapping/>
  </p:clrMapOvr>
</p:sld>
</file>

<file path=ppt/tags/tag2.xml><?xml version="1.0" encoding="utf-8"?>
<p:tagLst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Fashion Violet">
      <a:dk1>
        <a:srgbClr val="212221"/>
      </a:dk1>
      <a:lt1>
        <a:srgbClr val="F9F7FF"/>
      </a:lt1>
      <a:dk2>
        <a:srgbClr val="101110"/>
      </a:dk2>
      <a:lt2>
        <a:srgbClr val="F9F7FF"/>
      </a:lt2>
      <a:accent1>
        <a:srgbClr val="987BB2"/>
      </a:accent1>
      <a:accent2>
        <a:srgbClr val="8F74A7"/>
      </a:accent2>
      <a:accent3>
        <a:srgbClr val="856C9D"/>
      </a:accent3>
      <a:accent4>
        <a:srgbClr val="7E6695"/>
      </a:accent4>
      <a:accent5>
        <a:srgbClr val="987BB2"/>
      </a:accent5>
      <a:accent6>
        <a:srgbClr val="987BB2"/>
      </a:accent6>
      <a:hlink>
        <a:srgbClr val="987BB2"/>
      </a:hlink>
      <a:folHlink>
        <a:srgbClr val="7E6695"/>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25400" algn="ctr" rotWithShape="0">
            <a:srgbClr val="000000">
              <a:alpha val="50000"/>
            </a:srgbClr>
          </a:outerShdw>
        </a:effectLst>
      </a:spPr>
      <a:bodyPr vert="horz" wrap="square" lIns="38100" tIns="38100" rIns="38100" bIns="38100" numCol="1" anchor="ctr" anchorCtr="0" compatLnSpc="1">
        <a:spAutoFit/>
      </a:bodyPr>
      <a:lstStyle>
        <a:defPPr marL="0" marR="0" indent="0" algn="l" defTabSz="825500" rtl="0" eaLnBrk="1" fontAlgn="base" latinLnBrk="0" hangingPunct="0">
          <a:lnSpc>
            <a:spcPct val="100000"/>
          </a:lnSpc>
          <a:spcBef>
            <a:spcPct val="0"/>
          </a:spcBef>
          <a:spcAft>
            <a:spcPct val="0"/>
          </a:spcAft>
          <a:buClrTx/>
          <a:buSzTx/>
          <a:buFontTx/>
          <a:buNone/>
          <a:defRPr kumimoji="0" lang="x-none" altLang="x-none" sz="2000" b="0" i="0" u="none" strike="noStrike" cap="none" normalizeH="0" baseline="0">
            <a:ln>
              <a:noFill/>
            </a:ln>
            <a:solidFill>
              <a:srgbClr val="74808C"/>
            </a:solidFill>
            <a:effectLst/>
            <a:latin typeface="Poppins" charset="0"/>
            <a:ea typeface="Poppins" charset="0"/>
            <a:cs typeface="Poppins" charset="0"/>
            <a:sym typeface="Poppi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25400" algn="ctr" rotWithShape="0">
            <a:srgbClr val="000000">
              <a:alpha val="50000"/>
            </a:srgbClr>
          </a:outerShdw>
        </a:effectLst>
      </a:spPr>
      <a:bodyPr vert="horz" wrap="square" lIns="38100" tIns="38100" rIns="38100" bIns="38100" numCol="1" anchor="ctr" anchorCtr="0" compatLnSpc="1">
        <a:spAutoFit/>
      </a:bodyPr>
      <a:lstStyle>
        <a:defPPr marL="0" marR="0" indent="0" algn="l" defTabSz="825500" rtl="0" eaLnBrk="1" fontAlgn="base" latinLnBrk="0" hangingPunct="0">
          <a:lnSpc>
            <a:spcPct val="100000"/>
          </a:lnSpc>
          <a:spcBef>
            <a:spcPct val="0"/>
          </a:spcBef>
          <a:spcAft>
            <a:spcPct val="0"/>
          </a:spcAft>
          <a:buClrTx/>
          <a:buSzTx/>
          <a:buFontTx/>
          <a:buNone/>
          <a:defRPr kumimoji="0" lang="x-none" altLang="x-none" sz="2000" b="0" i="0" u="none" strike="noStrike" cap="none" normalizeH="0" baseline="0">
            <a:ln>
              <a:noFill/>
            </a:ln>
            <a:solidFill>
              <a:srgbClr val="74808C"/>
            </a:solidFill>
            <a:effectLst/>
            <a:latin typeface="Poppins" charset="0"/>
            <a:ea typeface="Poppins" charset="0"/>
            <a:cs typeface="Poppins" charset="0"/>
            <a:sym typeface="Poppins" charset="0"/>
          </a:defRPr>
        </a:defPPr>
      </a:lstStyle>
    </a:lnDef>
    <a:txDef>
      <a:spPr>
        <a:noFill/>
      </a:spPr>
      <a:bodyPr wrap="square" rtlCol="0">
        <a:spAutoFit/>
      </a:bodyPr>
      <a:lstStyle>
        <a:defPPr algn="l">
          <a:defRPr sz="6600" dirty="0" smtClean="0">
            <a:solidFill>
              <a:schemeClr val="tx2"/>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2">
      <extobjdata type="ECB019B1-382A-4266-B25C-5B523AA43C14" data="ewogICAiRmlsZUlkIiA6ICI4NjY2OTU5NzMwMSIsCiAgICJHcm91cElkIiA6ICI2NzQ0Nzg2MjUiLAogICAiSW1hZ2UiIDogImlWQk9SdzBLR2dvQUFBQU5TVWhFVWdBQUFqMEFBQUt6Q0FZQUFBRDFLN3lwQUFBQUNYQklXWE1BQUFzVEFBQUxFd0VBbXB3WUFBQWdBRWxFUVZSNG5PemRkM3hUOWVMLzhYZVNKaTBGV2tDMnNtUXFDRXBCQkVWUkVid09Mb0lUQlZHeDRnQkU1Q3FpQWk1VWNGMmNPRkZVUUJtT0M0Z2lCWlZsd1IvSUVKU3ZWS1VJeU9odWt5Ym45MGZKb1duU0JTMXBPSy9uNCtHRDVKelBPZWVUV3RvM255a0JBQUFBQUFBQUFBQUFBQUFBQUFBQUFBQUFBQUFBQUFBQUFBQUFBQUFBQUFBQUFBQUFBQUFBQUFBQUFBQUFBQUFBQUFBQUFBQUFBQUFBQUFBQUFBQUFBQUFBQUFBQUFBQUFBQUFBQUFBQUFBQUFBQUFBQUFBQUFBQUFBQUFBQUFBQUFBQUFBQUFBQUFBQUFBQUFBQUFBQUFBQUFBQUFBQUFBQUFBQUFBQUFBQUFBQUFBQUFBQUFBQUFBQUFBQUFBQUFBQUFBQUFBQUFBQ2NpR3pocmdBQWxNa0dWWmRYQ2ZLcGd3elZEM2QxVUlYWXRGZDJiWkpENjlSSldlR3VEcW91UWcrQXFtK2RycFNoMXlVMURuZFZVS1dseXFiaFN0QVg0YTRJcWlaQ0Q0Q3FyU0R3ZkI3dWFpQ0MyTlNQNElOUUNEMEFxcTROcWk2UHR1dHdDMCt2bXIzVUpiYUxxdHVyaDdsaXFFcXlmRmxLems1V1VrYVMvOUF1T2RXV3JpNFVGUlh1Q2dCQXNieEtVS0hBczZ6TnNqQlhDRlhaaGRzdjlBZWZrNVd2enBLK0MyK05VTlhZdzEwQkFDaVdUeDM4TDd2RWRnbG5UUkFCRW1JVGpyd3hkRWI0YW9LcWl0QURvT29xTkV1TExpMlVwb2E5eHBFM3pQQkRDSVFlQUFCZ0NZUWVBQUJnQ1lRZUFBQmdDWVFlQUFCZ0NZUWVBQUJnQ1lRZUFBQmdDWVFlQUFCZ0NZUWVBQUJnQ1lRZUFBQmdDWVFlQUFCZ0NZUWVBQUJnQ1lRZUFBQmdDWVFlQUFCZ0NZUWVBQUJnQ1lRZUFBQmdDWVFlQUFCZ0NZUWVBQUJnQ1lRZUFBQmdDWVFlQUFCZ0NZUWVBQUJnQ1lRZUFBQmdDWVFlQUFCZ0NZUWVBQUJnQ1lRZUFBQmdDWVFlQUNpbldiTm02YjMzM2xOZVhsNjRxMUlpbjgrbkpVdVc2TmxubjYyd2UzcTlYcTFkdTdiRU1sbFpXY3JJeUpCaEdCWDJYS0FpRUhvQVFOSXZ2L3dpajhkVHByTHZ2LysrcGsyYlZ1WmY2dG5aMmZMNWZDV1dNUXhEYnJkYjJkblpRZWYrL1BOUGpSZ3hRbHUzYmkzVDgvdzhIbzllZnZsbHpaNDlXNnRYcnk3WHRjVlp2bnk1N3J6elRrMmVQTG5ZTWdNR0RGQ3ZYcjJVazVOVEljOEVLa3BVdUNzQUFPSDIxMTkvNmZiYmIxZTlldlgwNElNUDZ1eXp6eTZ4dk12bEN2aXpORDE3OWl4elhicDM3NjZYWDM0NTROamt5Wk8xWnMwYTdkdTNUek5tekZCMGRIU1o3aFVkSGEzNzc3OWZvMGVQMXJQUFBxdlpzMmZMNlhTV3VTNmh6SjA3VjVKMDBVVVhTWklPSGp5b3pNeE1OV25TeEN3VEV4TVQ4Q2RRVmREU0E4RHk4dkx5MUxwMWE2V2twT2pPTysvVWhBa1RsSjZlWG14NXU5MGU4R2RwYnJycEpnMGJOa3d0VzdhVUpBMGNPRkNKaVlsS1RFeFVmSHk4Sk9uMjIyL1hMYmZjb2w2OWVnVmNPMy8rZksxWnMwYjE2OWZYeXkrL1hPYkE0M2YrK2Vmcm5IUE9VVXBLaWo3NjZLTnlYVnZVcjcvK3FqVnIxdWpzczg5V3QyN2RKRW1yVjYvV2dBRUQ5Tnh6ejVubEhBNkhwTEovZllEamhaWWVBSmJYc21WTHZmMzIyNW8zYjU1ZWVPRUZMVnk0VUpkZGRwbk9PT09NRWx0cEVoSVNnbzcxNzk5Zmp6enlTTUN4MGFOSFM1TCsrT01QN2RpeFF3TUhEbFRidG0wbFNWOTk5WlhTMHRJMGZQandvSHZ0MkxGRFU2ZE9sZFBwMU5TcFUxVzNidDJqK256MzNudXZwazZkYWdhVm8vWEtLNi9JTUF6ZGR0dHQ1ckhrNUdUNWZENWRjTUVGeDNSdjRIZ2c5QUNBSkp2TnBvRURCNnByMTY1YXZYcTFHUkJzTnB0cTE2NnRDeSs4MEN5N1pNa1NaV1JrYU9EQWdlYXgxYXRYYTlldVhTR0QwTkhZczJlUFJvMGFwZHpjWEkwZlAxN3QyN2NQV2E1bno1NktqbzZXMCttVTNXNlh6V1lyOXA3MzMzOS9zZWQ4UHA4OEhvL2NicmVlZmZiWm9JQzBZY01HZmZmZGQ1S2tMbDI2U0NvWWg3Unk1VW8xYTliTVBGYlMvWE55Y2hRYkcxdGlIWUhLUk9nQllIbjc5dTFUdlhyMUpFbE5telpWMDZaTnpYTXVsMHVOR3pmV1F3ODlaQjVMVGs1V1JrWkd3TEgrL2Z0TGtycDI3WHJNOWRtelo0K0dEeCt1M2J0M2E5Q2dRUm93WUVDSjVXTmpZeFVURXlPSHc2SGR1M2NySXlORGNYRnhpb29xL2tmOHdZTUhaUmlHNnRTcEk4TXc1UFY2bForZkw0L0hFelRvMnVQeDZNa25ud3k2eC9yMTY3VjM3MTVKb1Z1OVFoMUxTa3BTelpvMVMvdzhRR1VoOUFDd3RGOS8vVldEQnc5V3o1NDlkZGRkZDZsRml4WUI1LzNqVTBxU21abXBObTNhcUVXTEZtWjRPbHAvL1BHSGhnOGZyajE3OXVqU1N5L1ZmZmZkSjZtZ3BlVFFvVU9xVTZkT1FIbC82NHZmSzYrOG9uZmVlVWVqUm8weWcxaFJXVmxadXVDQ0MxU25UaDE5L2ZYWHBkWnAyclJwMnJGalI5QngveGloL3YzN0IzeWRRcldFZWIxZTVlYm1Idk5BYXVCWUVIb0FXSnJYNjlWcHA1Mm1iNy85VnN1WEw5ZDExMTJuTys2NFF6VnExQ2p6UFdyVXFGRmhhK0djZlBMSnV1YWFhL1RycjcvcXNjY2VNN3VDM256elRjMmJOMDhUSmt4UWp4NDlpcjIrVzdkdWV1ZWRkN1I1OCtaaVE4L1BQLzhzd3pDSzdUSXJiT0hDaGZyd3d3L1Z0bTFiWldSa0tEVTFWWkwwMjIrL2Fmbnk1VHIzM0hPRHhqQ0ZhZ2tEcWdKQ0R3QkxhOWV1bmQ1OTkxMTkvZlhYbWp4NXNoWXNXS0RMTDc5YzdkcTFrMVRRd3BLYW1xcW5ubnJLdk9iQWdRT1NGSEJNa3M0Nzd6eWRmLzc1QWNleXM3UGxjRGpLMU1MaDlYcVZsNWVuVzI2NUplRDRkOTk5cDdmZWVrczJtMDBIRHg0czhSNW5uWFdXNHVMaVNseVg1NGNmZnBBa25YUE9PU1hlNjg4Ly85UmpqejJtK1BoNFRaa3lSU05HakREUFRaa3lSWVpoS0RFeHNiU1BCVlFaaEI0QWtIVEpKWmZvekRQUDFMWnQyOHpBSXhXTVp6bHc0SUM1UGsxaFJZOFZIdXpzOS9qamoydkpraVVCeHdZTkdoUlV6ai8rcFdpWDArYk5tODBXazZlZWVrcTllL2N1OFhNNEhBNWRmUEhGbWo5L3ZqWnMyS0JPblRvRm5QZjVmUHI2NjY5bHQ5dDE4Y1VYbDNpdkprMmE2TUVISDFTVEprMTA4c2tuQjV4NzRJRUh0SExsU25YbzBLSEVld0JWQ2FFSEFBNnJWNjlld0pnWnQ5c3RyOWVydm4zN3FudjM3cG80Y2FJKytlUVRuWHJxcVdhWi9QeDhYWHJwcGNySnlRazVjUGVNTTg2UXkrVlNWRlNVdnZ2dU8rM2Z2MTlYWEhHRnVkNk9mL3pMZ0FFRDVQVjZBMXFFZnY3NVo0MGNPVkxaMmRrYVAzNThxWUhIYitEQWdaby9mNzQrK3Vpam9OQ3pkT2xTN2R1M1QrZWZmMzZaeGg4VjEwVjI2cW1uQm53ZGdFaEE2QUdBUXViTW1hUFUxRlNOR1RQRzdFcXFWYXVXT1NYN20yKytDZWpTK2U2NzczVHc0RUZkZWVXVklWZG9MdHlxTTJqUUlPM2Z2MS9qeG8welZ5djJqMzhaUDM1OHdIVUxGeTdVRTA4OEliZmJyZnZ2djcvVUdWeUZuWGJhYWVyYXRhdVdMbDJxTFZ1MjZQVFRUNWRVME1yejVwdHZTcEtHRGgxYTV2dUZNbURBQU9YbDVjbmxjZ1ZOUWZlUCt5bGFaLy9zc0NGRGh1aUdHMjQ0cHVjRFI0UGxNZ0hnc0xTME5FMmZQbDBmZi95eHRtM2Jwci8rK2t1U2RNb3BwNmhSbzBacTA2YU5GaXhZRURDbCsvMzMzNWVrZ0psS3hUbDA2SkJpWW1KSzNKN2gwS0ZEZXZqaGgvWElJNC9JNi9WcTRzU0pSeFVRL09OdkhuLzhjYm5kYmtrRmdXN0hqaDNxMmJOblVBdFFlV1ZtWmlvOVBWM3A2ZW5LeU1nSStNL3I5VXBTd0RGL3ViUzBOTE0rd1BGR1N3OEFIRFpseWhTbHA2ZHIwS0JCYXR1MnJkNTQ0dzFKTWxkUHZ2VFNTL1hmLy81WEN4Y3UxQlZYWEtGbHk1WnA0OGFONnRTcGs4NDQ0NHdTNysxMnU3VnYzNzZBTllCQ2VlR0ZGN1JvMFNMVnFWTkh6ejc3ck00NjZ5enozT3paczdWMTYxWTk5TkJEcGU3NzFiNTllMTF6elRXYU0yZU9ubnp5U1EwZE90VGN4bUxNbURGbCtYS1VxT2c0cGNJR0RCaWdsSlNVTWsySEI0NG5RZzhBcUtEYmF0R2lSVHIxMUZNMVlzUUlHWWFoUllzV0tUWTJWaDA3ZHBRay9mdmYvOWJycjcrdVYxNTVSV2VlZWFhbVRKa2lTYnJubm50S3ZmKzJiZHZrOC9uVXZIbnpFc3RObkRoUnpabzFVNzkrL1FLMm5manl5eTgxZGVwVStYdytOV25TSkdBcmlPTGNlKys5MnJCaGc3Nzg4a3Q5KysyM3lzbkowYmh4NHdJMkJ3V3NoTzR0QUphM2E5Y3VQZjc0NDdMYjdabzBhWkpjTHBlV0wxK3VQLy84VTVkY2NvazV1TGhXclZvYU9IQ2c5dTdkcSt1dnYxNTc5dXhSdjM3OTFMbHo1MUtmc1diTkdra3F0VVhJWnJQcDFsdHZEUWc4czJiTjBzU0pFMlVZaHU2ODg4NHlCUjZwWUpmMVVhTkdTU3FZT2wrclZxMmdEVTBCS3lIMEFMQzBqSXdNalI0OVdwbVptUm95WkloT1AvMTArWHcrVFo4K1hUYWJMV2c4emVEQmcyVzMyNVdUazZNYU5XcVlLeWFYWnZIaXhaSlU0c0tDUlhtOVhrMlpNa1ZUcGt5UjArblVVMDg5cFdIRGhwWDUrczgrKzB6MzMzKy9iRGFiT25Ub29FT0hEdW1HRzI3UW9rV0xaQmhHbWU4RG5DZ0lQUUFzN2I3Nzd0T09IVHZVckZrejNYSEhIWktrTjk1NFE5dTJiVlB2M3IzVnVuVnJzK3l1WGJzMGR1eFkrWHcrT1J3T1pXWm1LakV4VVQvODhFT0pJV0xGaWhYNi9mZmZkZnJwcDZ0Tm16WmxxdGZmZi8rdDRjT0hhOWFzV2FwYnQ2N2VldXN0OWVuVHA5VHJETVBRNnRXcmRjc3R0K2l4eHg1VFRFeU1Ybm5sRmMyWU1VT1BQUEtJY25OejlmREREK3Y2NjYvWGdnVUxsSjJkWGFiNkFDY0NRZzhBU3hzMmJKaGNMcGNlZmZSUnVWd3VMVjY4V0crLy9iYXFWYXVta1NOSFNwSnljbkwwMWx0djZicnJydFBtelp0MTVaVlhtb09adDIvZnJwRWpSNnAvLy81NjlkVlh0V0hEaG9EWlNYbDVlWHJ4eFJjbGhaNG03cC9wNUo4UjV2VjZOV3ZXTEYxMzNYVmF2MzY5T25YcXBKa3paNWE2WmNUMjdkdjErdXV2NjZxcnJ0TGRkOSt0VFpzMmFjQ0FBZnJrazAvTUhkUDc5Kyt2VHovOVZMMTc5OVp2di8ybXh4OS9YQmRmZkxIdXZmZGV6WjQ5Vzl1M2J6ZnJFNHEvamtVM0pEM2Fjc0R4eGtCbUFKYldyVnMzZmZUUlIrWkdvNzE2OWRKOTk5Mm51TGc0T1J3T3Zmbm1tNW96WjQ0T0hEaWdKazJhYU96WXNUcjMzSE1sU1pNbVRkS0FBUVAwNnF1dktqazVXVysvL2JiZWZ2dHRqUm8xU2tPR0RKRlVzSXB5U2txS1RqdnRORjEwMFVWQnovY0hKTGZiTGJmYnJhRkRoeW9sSlVWMnUxMDMzM3l6N3I3NzdtSTNQVFVNUTFPblR0V1NKVXZNclRIc2RydDY5KzZ0MjI2N0xXU3JVb01HRGZUTU04OW8yN1p0K3ZEREQvWE5OOS9vdSsrK016Y3VyVnUzcnQ1Ly8zMDFhTkFnNk5yOC9Ienp6NUptajNrOG5qS1ZBNDQzUWc4QXl5dThzM3BNVEl3R0RSb2tyOWVyRHo3NFFPKzg4NDZhTkdtaXUrKytXMWRjY1lXaW9nSi9iSGJxMUVsdnZQR0dmdjc1WjgyZlA5OWNmRThxYU9tNC9QTEx0WHYzYm8wYU5TcG9FVCtwb0tVcEx5OVBkcnRkY1hGeEdqVnFsRjU2NlNVOS9QRERwUTZRdHRsc3V1cXFxL1RKSjUrb2FkT202dDI3dDY2NjZpbzFidHk0MU0vY3RtMWJQZmJZWTNyZ2dRZVVsSlNrYjcvOVZtdlhydFc0Y2VOQ0JoNy81M0c1WE1yTnpTMHh6TVRIeDh0bXM1bUxGd0lBZ05MOHFJbEtscUZrR1JOMlRURENZZS9ldmNmOW1WNnZ0MXpsLy9ycnJ3cDVibjUrZm9YY0oxd203SnBnK0w5ZjlLTW1odnZiRjFVUFkzb0FvQVJsMlorcW90bnQ1ZnZSWEhRejBLTlZYRGNhY0tJZzlBQUFBRXNnOUFBQUFFc2c5QUFBQUVzZzlBQUFBRXNnOUFBQUFFc2c5QUFBQUVzZzlBQUFBRXNnOUFBQUFFc2c5QUFBQUVzZzlBQUFBRXNnOUFBQUFFc2c5QUFBQUVzZzlBQUFBRXNnOUFBQUFFc2c5QUFBQUVzZzlBQUFBRXNnOUFBQUFFc2c5QUFBQUVzZzlBQUFBRXNnOUFBQUFFc2c5QUFBQUVzZzlBQUFBRXNnOUFBQUFFc2c5QUFBQUVzZzlBQUFBRXNnOUFDb3V1d3kvQytOSXkrQmtBSytSK3g4d3lBWW9RZEExV1ZvcC85bG1qY3RqQlZCSkRqa1BYVGtqVSsvaDY4bXFLb0lQUUNxTHBzMitWOStsZjZWTW4yWjRhd05xckJNWDZhV3BDODVjcURROXc3Z1p3dDNCUUNnV0hQazBLbjZYdEk1a2hUdmlGZWJtRGFLdGNlR3VXS29Tcko5MmRxZXUvMUlhNkNoVmZwZFBYV3R2T0d0R2FvYVFnK0FxbTI5VHBkUHF5WFZESGRWRUJIU1pWZDNkZGFXY0ZjRVZRL2RXd0NxdHM3YW9ueWRMbW1CSkUrNHE0TXF5eTFwZ2ZMVm5zQ0Q0dERTQXlCeUpNc3B1MXJMcS9yaHJrbzR0WnZjN3ViWW5iRkRKU203ZWZaN3Y0ejdaVWFZcXhSZUR1MlZUNytxQzZFWUpZc0tkd1VBb013S2ZxbHRPZnlmWmNWMmpyM0FmTDB6ZHFlNktpbU0xUUVpQnQxYkFBREFFZ2c5QUFEQUVnZzlBQURBRWdnOUFBREFFZ2c5QUFEQUVnZzlBQURBRWdnOUFBREFFZ2c5QUFEQUVnZzlBQURBRWdnOUFBREFFZ2c5QUFEQUVnZzlBQURBRWdnOUFBREFFZ2c5QUFEQUVnZzlBQURBRWdnOUFBREFFZ2c5QUFEQUVnZzlBQURBRWdnOUFBREFFZ2c5QUFEQUVnZzlBQURBRWdnOUFBREFFZ2c5QUFEQUVnZzlBQURBRWdnOUFBREFFZ2c5QUFEQUVnZzlBQURBRWdnOUFBREFFZ2c5QUFEQUVnZzlBQURBRWdnOUFBREFFZ2c5QUFEQUVtemhyZ0FBb0dSbm5YWFcxVGFiTGFiUW9hc2tEVGo4ZXA2aytmNFRobUhrL3ZUVFQ1OGV6L29Ca1NJcTNCVUFBSlRNYnJmZlpCakd2NHM1UFVCSEFwQnNOdHNDU1lRZUlBUzZ0d0NnaXZQNWZIUExVYnc4WlFGTElmUUFRQlZuR01ZWGtqeGxLT3F4Mld4ZlZIWjlnRWhGNkFHQUt1Ny8vYi8vZDBqU042V1ZNd3pqNjNYcjFxVWRoeW9CRVluUUF3QVJ3RENNc25SYjBiVUZsSURRQXdBUndHNjNmeWJKVzBJUnI5UHAvT3g0MVFlSVJJUWVBSWdBNjlhdCswZFNVZ2xGbHExZHUzYi9jYW9PRUpFSVBRQVFJV3cyVzdIZFYyWHMvZ0lzamRBREFCSENicmZQbDJTRU9HVzRYSzc1SVk0REtJVFFBd0FSNHNjZmYveGIwdmNoVG4yM1pzMmFQY2U3UGtDa0lmUUFRQVFKMWNWVlVyY1hnQ01JUFFBUVFleDIrN3lpeHp3ZVQ5QXhBTUhZY0JRQUlrem56cDBEeHZXc1g3K2VuK1ZBR2REU0F3Q1I1ei8rRnphYmJXdzRLd0pFRWtJUEFFUVloOE5oanVIeGVEeU01d0VBQUNldWhJU0VuenAzN3J3KzNQVUFJa2xVdUNzQUFDZy9uODgzMTJhemhWcXpCMEF4R1B3R0lDSVlVblZKQ1pJNlNLb2Y1dXFFM2FxNHVMcDJTZDNTMC84SmQxMnFnTDJTTmtsYVo1T3l3bDBaVkYyRUhnQlZuaUZkS2VsMVNZM0RYUmRVYWFtU2h0dWtMOEpkRVZSTmhCNEFWZHJod1BONXVPdUJpTktQNElOUUNEMEFxcXpEWFZyYjVXL2g2ZFZMNnRKRnFsNDluTlZDVlpPVkpTVW5TMGxKL2lPN0pMV2xxd3RGTVpBWlFGV1dvTUtCWjlteXNGWUdWZHlGRi9xRHo4bVNPa3Y2THF6MVFaWERPajBBcXJJTzVxc3VYY0pZRFVTRWhJVEM3ODRJVnpWUWRSRjZBRlJsUjJacDBhV0YwdFNvVWZpZDVXZjRJUmloQndBQVdBS2hCd0FBV0FLaEJ3QUFXQUtoQndBQVdBS2hCd0FBV0FLaEJ3QUFXQUtoQndBQVdBS2hCd0FBV0FLaEJ3QUFXQUtoQndBQVdBS2hCd0FBV0FLaEJ3QUFXQUtoQndBQVdBS2hCd0FBV0FLaEJ3QUFXQUtoQndBQVdBS2hCd0FBV0FLaEJ3QUFXQUtoQndBQVdBS2hCd0FBV0FLaEJ3QUFXQUtoQndBQVdBS2hCd0FBV0FLaEJ3QUFXQUtoQndES1lOcTBhWm82ZGFyY2JuZUYzM3ZGaWhXYU9IR2lrcEtTanVrK1AvendnNUtTa3VUeGVFS2UzN1JwVThCNXI5ZXJuMy8rV2IvODhzc3hQYmVzTHI3NFl2WHYzLys0UEFzSWhkQURBR1d3Y09GQ2Zmenh4NHFLaXFyd2UrL2R1MWRmZlBHRlB2dnNzMk82ejJPUFBhWXhZOFlVRzNwbXo1NnRNV1BHeU9melNaSThIbytHRGgycXNXUEhsbmpmakl3TXBhV2x5ZVB4eURDTWtHVU13NURiN1ZaMmRuYXg5OG5QejFkK2ZuNFpQdzFROFNyK2J5OEFSSmlISDM1WURvZERUcWRUZG52b2Z3dG1abVpLa3A1Kyt1bVE1NzFlcnp3ZWo1eE9weDU1NUpHZzgrbnA2WXFKaVZGVVZGVFFNN3AzN3k1Sit2SEhIK1h6K1VMV0lUOC9YM2w1ZVhLNVhISTZuU0hyRUJNVEUvRG43dDI3bFphV3B1am9hTmxzTnJPVktqVTFWVGFielF3L2tyUno1MDRaaHFIYzNGelZyVnRYOWVyVk04L05uVHRYMDZaTkMvbk1vaElTRWpSOStuUk5uanhadTNidDBqUFBQS1BxMWF0TGtxS2lvb3F0TzNBOEVIb0FXTjd5NWN0bHQ5dERCaEsvM054Y1NkS3laY3RDbnZlSG5obzFhb1E4ZitHRkY1WmFqNXljSEhYdDJyWEVNdE9tVFZPUEhqMUNubk00SEpKa2ZvYlBQLzljMDZkUER5cDM5ZFZYQjd4UFRVM1Z3SUVEemZmanhvMExLSFBhYWFkcDhPREJjcmxjV3Jod29YYnYzcTBoUTRhWTRlcUREejZRdytIUXRkZGVxNU5PT2ttU3RHM2JOdjM4ODg4QkljZHV0OHRtczVYNCtZREtST2dCWUhuZmZmZGRxV1d1dU9JSzdkNjlXMTkvL2ZWUlBlT3V1KzVTdFdyVjVIQTQ1SEE0ZFBEZ1FkV3FWYXZZRUpDZG5hM1kyRmp6Zlg1K3ZuSnpjOVcwYWRNeVAvUG1tMi9XMEtGRHpSYXNwNTU2U25Qbnp0VzZkZXZNTWdrSkNXcldySm5telpzbnd6Q1VsNWNYRlB5NmRldW1idDI2U1pLU2s1TzFlL2R1RFJzMnpHekIrZlRUVHhVZEhhMjc3Nzdidk1iZkRVakxEcW9TUWc4QUhBZTMzWGFiK1hyNTh1VjYrZVdYTldyVUtGMTExVlVoeTArWU1FRy8vLzY3N3J6elRyUDdLNVMxYTlmS1pyUEpicmViclZFLy92aWo4dlB6VmF0V0xaMTIybWxtMlFzdXVFRDE2OWNQdUw1dzY0ek5aak5iYjRyakg1UGpjcmxLTE9jUFRyVHNvQ29oOUFDQUNycXRsaTVkcXVqbzZKRGRNR2xwYVpLa3A1NTZLdUM0eitlVHorZFRYbDZlRWhJU05HREFnRktmMWJ4NWMyVm5aMnZhdEdtNitPS0xGUmNYRjNBK1B6OWZLMWFzVUVaR2h1TGo0MHU4MTlOUFA2MlVsSlNBWThPSEQ1ZFUwRHAxMzMzMzZhS0xMZ280LzlwcnJ3WGR4My9zbTIrK1VlM2F0YzNqV1ZsWnN0bHNjcmxjY2pnY1pyQUtOYURiNS9OVnl1dzJvS0lRZWdCQTBoOS8vS0drcENUemwzdFJNVEV4aW9tSkNSclRVemowRkRlZXA2aG16WnJweWl1djFJSUZDL1Q2NjYvclAvLzVUOEQ1NzcvL1h1bnA2ZXJidDY5T1AvMzBFdTgxYmRvMGVUd2U1ZVhsNmFhYmJwTFA1OVBjdVhNbFNUVnExRkMxYXRVa1NYMzY5TkVkZDl4UjdIMW16NTZ0T1hQbW1GMVdmbzgrK21qSXFmUmR1blFKT3VZZmo1U1ltRmhpbllGd0lmUUFnQXJHdjl4ODg4MlZjdTlRTTdldXYvNTZmZlBOTjJyVHBrMVErZm56NTh0bXN3VjBpVWxIV2xMY2JyZlpPblR5eVNkTGtsYXVYR25PeG1yZXZIbkFOWkpVczJiTmdPTkYxYXBWUzFMd0dKeU9IVHNxSmlaRzBkSFI4bmc4V3Jod29XcldyS2srZmZxWVpiNzg4a3M1SEE3MTZkTkhicmRicDU1NnFwS1RreVVWVEdXbml3dFZCYUVIQUE2YlBIbHlzZXZRbE1VOTk5d1QxRlVsbFR4ejYvSEhIOWZqano4ZTh0eTExMTRiOG5pZE9uV0NCbFF2WGJyVWZMMTY5V3BGUlVXcFM1Y3Vac2lhTzNldTJRSlVrcUlCcFhBUVhMcDBxUll1WEtodTNicnBvWWNlTW84dlc3Wk0wZEhSQVZQMVAvcm9JMGtGWFhVTVprWlZRZWdCZ01PKytPSUw1ZVhsSGZYMUkwZU9ESG04Nk15dG8rWDFlcFdmbng4MHV5b25KMGRMbGl3eDM3LzY2cXZLek16VW5EbHp6TEpsN2Q0cXJtVW1Qei9mblA1ZXVKVkhLbWpOS2J6bWp5UnprY0tjbkJ3ejlMQXdJY0tOMEFNQWgwVkhSeXN2TDA5ejU4NE42Z3J5VDFrdlBOMjc2TG5pWmo0VjdhYXFhSjk5OXBseWNuSlVvMFlOWldabTZvRUhIdEROTjkrc0R6LzhVRGZjY0lPa3NuZHZlVHllb0psWjJkblptakJoZ243NzdUZTFiOTgrcU9YSzQvRUVoYm5aczJkTGtsSlNVclJ4NDBhbHBxWXFQVDFkRFJzMlBOYVBDeHcxUWc4QUhGYmN3b1JsVlpZdEtucjI3Rm5pVmczRldiWnNXY2l1cyt6c2JMMzMzbnZxMHFXTDl1N2RxOHpNVExWdjMxNTkrL2JWLy83M1AzTktmRm03dDNKeWNnSkN6OHFWS3pWeDRrVHQzNzlmRFJvMDBEUFBQQlAwZFNxcGRTd3ZMMCtqUm8weTM1OTMzbm1sMWdHb0xJUWVBRGpzV01iemxGVzFhdFdVbloxZDVobE9iNzMxbG53K256a0xxNmdYWG5oQisvYnQweU9QUEtMbm5udk9QSDdYWFhjcE9qcGExYXRYRHdvN0gzLzhzVDc5OUZOTm5EaFJaNXh4UnNDNW9qUFF1bmJ0cWxhdFdxbHg0OFo2NXBsbjFLQkJnNkE2dlAvKyt4bzBhSkF1dWVRU3paczNUelZyMWpUUHRXblRSbGRjY1lYeTgvUFZzMmZQb0s0eDRIZ2k5QURBWWY0V21ObXpaNXZkUFg0WkdSbVNwRGZlZUNQb092KzVzc3hVOG85dktXbDhUV0h2dmZlZTNHNTN5RmFrcFV1WGF0NjhlVHJ0dE5OMDdybm5Cb1FlLzZ3dVNVSGRXdjQ2dEduVHBzUXVMMy9acVZPbktpWW1wdGlXc0RadDJ1aVVVMDdSbjMvK0diQ0t0TitrU1pOS2ZBWnd2QkI2QUVEU25qMTd6TjNKNTh5WlUyeTVVSHRaK1pWbHBwSS9GS1dtcHBhcFh2N1dwMUJoNnZ6eno5ZTU1NTViN0lLSWYvMzFsekl5TW9MV0h2cmpqejhrRlN5NHVIUG56b0Q2WjJWbHFWT25UZ0gzaVkyTjFlYk5tM1h2dmZlYVUrK0wxdWZ2di8rV0pGMXp6VFZCOWZCNnZjckx5OVBkZDkrdEs2KzhzZ3lmR3FnY2hCNEFrTFJwMHlaSlVxOWV2UUphVE1yQ1A1RFp2OHQ2V1ZURUwzK24wNmtubjN5eTJFVVIzMy8vL1dMSDhkU3JWMDhqUm93SW1GRmx0OXRWclZvMXJWaXhJcWg4U2txS01qTXp6VUhMUlZ0OXZGNnZwQ090WG9YNTl3MWp0V2FFRzZFSEFDUXRYcnhZVXNFR25PVTFhZElrNWVYbGxXczltbW5UcHBXcDNPalJvMHVjNmwxNC9FeFI5OTU3cis2OTk5NkFyVFUrKyt3elBmYllZM3IwMFVlMVlzVUtmZnZ0dC9yZ2d3OUNqdFVwN0xMTEx0TmxsMTFXN1BrQkF3WW9KU1hscURka0JZNEhRZzhBeTl1NmRhdVdMVnNtcDlPcHZuMzdsdnY2OGdRbGYzZFZqeDQ5eWxUK1dHYVVGUjFmODhNUFAralpaNS9WZ0FFRDFLTkhENTE1NXBsYXMyYU43cm5uSHIzKyt1dm14cVBBaVlyUUE4RFNzckt5OU1namo4Z3dEQTBjT0xEU2YvSDdGL0g3OU5OUHkxVGUzMjNrOC9tT09nRDkrZWVmZXZmZGQvWDU1NS9yc3NzdTA3aHg0eVFWaEtJWFgzeFJ0OXh5aXdZUEhxeng0OGZyM0hQUFBhcG5BSkdBMEFQQXNyS3pzelZ5NUVqOS92dnZhdGl3b2U2NjY2NUtmNmEvcTJyeTVNbmx2cTdvb29IRjNkdnI5U29ySzBzelo4N1VtalZydEhuelpsV3ZYbDBQUGZSUTBLRG5aczJhYWZyMDZSbzVjcVJHamh5cE04ODhVNG1KaWVyV3JadWtnaW54WDMvOXRWd3VWNG1oeXo4d3U2UmQ1ZzNEa01malViMTY5ZlR1dSsrVzZYTURGWW5RQThDeTdIYTdldmJzcVczYnR1bnBwNThPMm1HOE11VG01a3BTeUpXZFErbmV2YnZjYnJkeWMzTkxEVDMrZStmbTVpb3VMazYvL1BLTGZ2dnROOTF3d3cyNjlkWmJWYnQyN1pEWHRXclZTaDk5OUpHZWYvNTVjME5Sdjd5OFBHVmtaTWpwZEphNGhZYi9tbEFEbWYxOFBwL3k4L05EVG1zSEFNRFNER21pSVJtR1pCZ1RKaGlWWmUvZXZaVjI3NkkyYmRwa2JOeTRzY3psVTFOVGpWMjdkaGxlcjdmVXNwbVptVVo2ZXJyaDgva013ekNNdi8vKzIwaFBUeTlYL1ZKU1VzcFZ2a3FaTU1Fd3YxK2tpZUgrL2tYVlEwc1BBTXVyVjYvZWNYdFcrL2J0eTFXK1VhTkdaUzVidEtXcXRCbFpvVFJ0MnJUYzF3Q1I0dGcybWdFQUFJZ1FoQjRBQUdBSmhCNEFBR0FKaEI0QUFHQUpoQjRBQUdBSmhGNS9BUGNBQUNBQVNVUkJWQjRBQUdBSmhCNEFBR0FKaEI0QUFHQUpoQjRBQUdBSmhCNEFBR0FKaEI0QUFHQUpoQjRBQUdBSmhCNEFBR0FKaEI0QUFHQUpoQjRBQUdBSmhCNEFBR0FKaEI0QUFHQUpoQjRBQUdBSmhCNEFBR0FKaEI0QUFHQUpoQjRBQUdBSmhCNEFBR0FKaEI0QUFHQUpoQjRBQUdBSmhCNEFBR0FKaEI0QVZabHg1SlZSUWpGQVJiOUgrSVpCRUVJUGdLcHNwL2txTFMxOHRVQmtPSFNvOEx2ZncxVU5WRjJFSGdCVjJTYnoxVmRmU1ptWllhd0txclRNVEduSmtzSkhOaFZYRk5abEMzY0ZBS0E0aHVTUTlMMmtjeVJKOGZGU216WlNiR3hZNjRVcUpqdGIycjY5Y0d2Z0trazliWkkzakxWQ0ZVVG9BVkNsR2RMcGtsWkxxaG51dWlBaXBFdnFicE8yaExzaXFIcm8zZ0pRcFIzKzVYVzZwQVdTUEdHdURxb3V0d3ErUjlvVGVGQWNXbm9BUkF4RGNrcHFMYWwrdU9zU1RqZTFhM2Z6MXRqWW9aSjBXbmIyZXpOLytXVkdtS3NVYm5zbC9Xb2pGS01VVWVHdUFBQ1UxZUZmYWx0azhYL0pkNDZOdmNEL2VtdHM3RTZibEJURzZnQVJnKzR0QUFCZ0NZUWVBQUJnQ1lRZUFBQmdDWVFlQUFCZ0NZUWVBQUJnQ1lRZUFBQmdDWVFlQUFCZ0NZUWVBQUJnQ1lRZUFBQmdDWVFlQUFCZ0NZUWVBQUJnQ1lRZUFBQmdDWVFlQUFCZ0NZUWVBQUJnQ1lRZUFBQmdDWVFlQUFCZ0NZUWVBQUJnQ1lRZUFBQmdDWVFlQUFCZ0NZUWVBQUJnQ1lRZUFBQmdDWVFlQUFCZ0NZUWVBQUJnQ1lRZUFBQmdDWVFlQUFCZ0NZUWVBQUJnQ1lRZUFBQmdDWVFlQUFCZ0NZUWVBQUJnQ1lRZUFBQmdDWVFlQUFCZ0NZUWVBQUJnQ1lRZUFBQmdDWVFlQUFCZ0NZUWVBQUJnQ1lRZUFBQmdDWVFlQUFCZ0NZUWVBQUJnQ1lRZUFBQmdDWVFlQUFCZ0NZUWVBQUJnQ2Jad1Z3QUFVTExPblR1dmtuUkdvVU5PU2E3RHI5MlNQSVhPL2J4Ky9mcnV4NnR1UUNTSkNuY0ZBQUNsK2tyU09jV2NjK2xJQUpLa3haVmZIU0F5MGIwRkFGV2MzVzcvdEJ4bDUxWm1YWUJJUnZjV0FGUjl0b1NFaEY4TXcyaFRTcmx0NjlldlAwMlNjVHdxQlVRYVdub0FvT296ZkQ1ZldWcHc1b3JBQXhTTDBBTUFFYUFzWFZ6bDZRWURySWp1TFFDSURMYk9uVHYvbjZUbUlVL2FiTCt2VzdldXBXanBBWXBGU3c4QVJBYkRNSXhpdTdnT255UHdBQ1VnOUFCQWhMRFpiTVYyWDVWMERrQUJ1cmNBSUhMWU8zZnUvSWVra3dzZnRObHNmNjFidDY2WkpGOTRxZ1ZFQmxwNkFDQnkrR3cyMjd5Z2d6N2ZQQkY0Z0ZJUmVnQWdndmg4dnFCdUxMcTJnTEloOUFCQUJHblZxdFVQUlkrMWJObHlaVGpxQWtRYXh2UUFRSVRwM0xuekJra2RENy9kc0g3OStqUERXUjhnVXREU0F3QVJ4bTYzMys5L2JSakcvU1dWQlhBRXU2d0RRSVF4RENOSjBrSERNQXk3M2I0ODNQVUJJb1VqM0JVQUFKVFA3dDI3ZlkwYU5XcG5zOWwrV2I5Ky9meHcxd2VJRkl6cEFhb0FZNHFxSzBzSmtqcElxaC91K3FEcWUvKzNCbTFzTmhtRFcrNzVOZHgxUVVUWUsybVRxbXVkYmF5eXdsMlpjQ0gwQUdGbVROS1ZNdlM2cE1iaHJnc2loOXRiOE9QYjVXRG5DWlJMcW13YWJwdWdMOEpka1hBZzlBQmhkRGp3ZkI3dWVnQ3dHSnY2V1RINEVIcUFNRG5jcGJWZC9oYWU1cjJreGwwa1ovV3cxZ3ZBQ2NpVEphVW1TenVUL0VkMnFicmFXcTJyaTlsYlFMZ1VqT0U1RW5odVhoYlc2Z0N3Z0JrWCtvUFB5Y3BSWjBuZmhiZEN4eGZyOUFEaDA4RjgxYmhMR0tzQndESWFKUng1N2RNWjRhdEllQkI2Z1BBNU1rdUxMaTBBeDRPclJ1RjNscHNwU3VnQkFBQ1dRT2dCQUFDV1FPZ0JBQUNXUU9nQkFBQ1dRT2dCQUFDV1FPZ0JBQUNXUU9nQkFBQ1dRT2dCQUFDV1FPZ0JBQUNXUU9nQkFBQ1dRT2dCQUFDV1FPZ0JBQUNXUU9nQkFBQ1dRT2dCQUFDV1FPZ0JBQUNXUU9nQkFBQ1dRT2dCQUFDV1FPZ0JBQUNXUU9nQkFBQ1dRT2dCQUFDV0VCWHVDb1ROcmQvWFZGUk1keG0yWnBMUlNEYURBSGhNN0wwazQ0TERiLzRudy9lVVR1NjZXaE50dnZEVkNRQ0FJNndYZXU1WWY3cDh2Z2RrMDlXU1ltVXpEcCt3aGJOV0p3Q2o4SnZMWmJOZnJ0UjEyM1hIdXFmMVJ1ZjNkT1FMRFFCQVdGZ245Q1FtT3lVOUtNUDNzR3h5aGJzNkZ0RkdodkdPRXBQN0ttcnpNTDNhUGpQY0ZRSUFXSmMxUXMvUVpUR1NNVWV5WFZuNDhObk5xNnQ5NHhpZFhNc2xCNTFiNVRMcHk5M0ZucXNaNDFEdFdJZitPT0ErZk1SMm5mSno2bXZFci8vU3ROWjV4NmVHQUFBRU92RkR6OUJsTVhMVitGS3lYZXcvZEZPM09ocC9XU08xYXhnVHpwcEZyS2NXL1IxMGJNMjRkanE3ZVhYenZjZHI2TjJWK3pWcTlwL0s5ZmdrNlVMbHByMHJHVGZTMVFVQUNJY1R2MzNEVmVNbGYrQ0pjZHIxOGJBVyt1RFdGZ1NlbzdRbjNhUHhDM1lGSFBPODFqa2c4RWlTMDJGVFlzKzZXblpmRzhWWGN4UWN0T2tHM2JIK3h1TlZWK0I0eU0zTkRYY1ZBSlRSaVIxNmJsODNWTElsU3BJcnlxYlA3bXFwNjd2V0NYT2xJbHZEc1JzRDNudGU2NndvZS9HRHdNODV0YnBtM1g2cXpDS0c4VjhsSmplcXhDb0NBZGF1WGF1a3BDUmxaMmNYV3lZN08xdEpTVW42NFljZnluMy81NTU3VG9NR0RkTGl4WXZsODFYc1pNVXhZOFlvTVRHeHhMb0RLTHNUdDNzck1ibVJaTHprZnp0amFIUDFPVDB1bkRXS2VBczNwUVc4My9Ga2h4SURqOStsN2VNMHVuY0RQZmYxSGttcUxSa1RKZDFSR1hVRWlucnh4UmUxYmRzMkxWNjhXTEd4c1NITHVOMXVqUmt6UmcwYU5ORENoUXZMZk8rVWxCUjkvdm5ueXMvUDE2cFZxM1RwcFpkV1ZMVWxTZHUzYjFkcWFxcGNyc0M1RjlkZWU2MTI3TmhScG5zc1c3Wk1jWEZIZnZhdFc3ZE9HUmtaY2pxZHN0bEMvLzMxK1h6eWVEdzY1WlJUMUxwMTY2T3VmOWV1WFk4cENQYnUzVnZQUFBQTVVWOFBGSFhpaGg0WnowcTJPRW02OWR5NnRQQlVnTXVuL1dhK2puWFpkV3JkNkRKZk8rNWZEVFg5dTMrVWtldVZaTHRWaWNuUGFucVhzdjNVQm81QlRFeEJWM1o4Zkh5eFpXclVxQ0ZKaW80dSsvZTB6K2ZUcEVtVGxKK2ZyN1BPT2tzUFAveXdwSUxXbVY5KytVVk9wMU4yZThtTjZUNmZUMjYzVzEyNmRORmpqejBXZE43cGRFcVNvcUlDZjFUNzZ6bHc0TUJpNzcxa3lSSmxaR1NZbjkvdjNYZmYxYXBWcTByL2dKSnV1KzAyTFZpd1FERXhNWXFLaWdyNWVjNDQ0d3oxNk5FajVQVlJVVkdLam81V256NTl5dlM4d3ViT25SdFVkK0JZblppaDU0NzEzV1g0YnBLa3hyV2NldW02SnVHdVVjUmJzaVU5NFAxdlQzUW8xL1VuVlkvU21Fc2FhT0lYcVpJVUpVUGpKQTJyc0FvQ2grWG01bXIzN3QxcTNyeTViRGFiR1JqOEFVS1N2RjZ2WG5ycEpWV3JWaTNnRjNsYVdwcmVlT01OU1FXQkpEOC9YNDBhTmRMVlYxOGQ5SnlYWG5wSkd6WnNVS05HalRSbHloVHovbGxaV1VwUFQ1ZlQ2WlRENFRETEh6aHdRSkpVcDg2UmY0QjV2VjU1UEI3bDVPU1U2elA2bi9YUVF3OFZXeVk1T1ZrWkdSbEJnZW5CQngrVXorZlRQZmZjbzEyN2R1bUxMNzRJT0Q5dTNEaHQyclJKQ3hZc2tOMXVWNzkrL1Vxc3kvRGh3NHNOUFM2WFMzWHExQ214bnNXWk8zZHVVQXNYY0t4T3pOQmpHSS80WHo3NTc1TlZJL3JFSHJwMFBQUjk2VmZ6OVVuVm85UW8zbGxDNmRCRzk2NnZhZC91MWY2c2ZNbW02elI0d3loOTBDbXJJdXNKN05peFEwT0dETkY1NTUybmwxNHllN2dEdW5LOFhxOCsvUEREb0d2VDB0STBmZnIwZ0dQZHUzY1BDajB6WnN6UXpKa3pGUnNicXhkZmZGRzFhOWMyejczKyt1c2g2NVdRa0NDWHk2V3Z2Lzc2cUQ1WFlmNmc5dFJUVHhWYnhoK3lpcmJPbkhMS0taS090QjQxYnR3NDRMeS9GYWxKazRKL0xFNmZQbDJKaVlrYVBYcTBicnJwSnJQY25EbHo5TXd6ejZodTNicWwxdk5vRmRmOUJoeXRFeS8wREZ1WElCbi9rcVFPamF0cDhEbDBheDByWDVFSjVsc210VCtxKzhURk9EVG1rZ1o2cUdEMlZ3M0Y1UGVYRlB5YkJ6Z0dLU2twa2xSczY0TlUwQUt4WXNVS3hjVEVtSzB4Q1FrSmF0YXNtZWJObXlkSk1neERYcTlYK2ZuNTVuVStuMDh2dmZTU1pzNmNLYnZkcnNtVEo2dFZxMWI2N2JmZjFMSmx5d3I1SmYzV1cyOXAxNjVkaW9xS01vUExFMDg4b2Z6OGZOV3VYVnVqUm8weXc4VGN1WE9QK1htbDhYZjlIVHAwS09ENDNyMTdKVWtOR3pZczlscWJ6YVlEQnc2VUdNNUs0dkY0anVvNm9EZ25YdWl4KzhiNnQ1UzQrOEo2Y3BSaG9DMUs5dUxTUFFIdjY5YzgrbStiRzd2VjhZY2V5VzRNRnFFSEZXemJ0bTJTcEsxYnQrcU5OOTVRYW1xcXBJSVdHSS9Ib3g0OWVpZ2hJVUhWcTFjdjZUWm0xMWpSN3FHc3JJTEd5WEhqeHVtODg4NVRWbGFXYnIvOWRqVnYzbHpqeDQ5WHExYXRqcW4rNjlhdDA1WXRXeFFWRldVK0t5a3BTUjZQUjAyYk5wVlUwRkxsTDF1Y0FRTUdtQUh3V1BoYnNRNGVQQmh3M1A5MUxkcFNWSmpkYmxkYVd0cFJoN1B5ZHZzQnBUbXhRazlpY2wxSkF5U3BlclJkZzg2bWxhY2lqUG5rTC9QMVhiM3FIZE85bXRaeDZlem0xYlYyWjVaazZCTGR1cjZ4M3VtY2VxeDFCUHcyYk5nZ1NVRmpWZDU4ODAxSjBra25uYVNFaElTanVyZmRidGY0OGVOMTRZVVg2dHh6ejVVa2Zmenh4MHBQVDllMmJkc3FwS1hudGRkZU0xLzdnOHMzMzN3VFVNWWZlc3JDNi9VR2pDMHFxclN2UlowNmRXU3oyYlIvLy82QTR5a3BLWEk2bldaM1dYRmF0R2loVHovOXRNejFCU3JUaVJWNlpMdEpNcHlTZEVQWE9vcUxLZjR2T3NvbU15OXd1dW5rcTA0KzVudGVrMUM3SVBSSWRqbDhneVJOUGVhYkFpcFliMmZMbGkzcTFhdVhubnZ1T1VsU1ltS2kxcTFiRjlBcWN2UE5OMnZUcGsxQjE2ZWtwQlFiQXI3NDRnczFidHhZTnB2TkREeXBxYW1hTVdPR0pHbnMyTEZxMmJLbEpDa2pJME9TVkxObXpZcjdjSVc0M1FWYnZKUWx2TG5kYmxXclZxM1k4K1BHalF0NC8rR0hIK3FQUC80dzMwZEZSYWxPblRyYXQyK2ZlY3pyOVdybnpwMXExcXhaaVlISzdYYVhlQjQ0M2s2dzBHTU05YjlLN0ZuODREcVUzZGhQL3dwNFh4RkJjbURuV2hvNzkvQjliYnBSaEI1VWtKVXJWOHJyOVpZYUJpNjU1QkoxNmRLbDJHblkwNmRQVjN4OHZLNjc3anA1dlY3bDVPU1lZMXNLZStLSko1U2RuYTFMTDcxVVYxMTFsWG04ZCsvZXlzL1AxOHFWSzhzMURiNnMrdmZ2SDlUZFZKelNXcCtLRHRKZXNtUkpRT2lSQ2dZLzc5eTUwM3kvZmZ0MjVlYm1xbjM3a3NmM2VUeWVnRmx6NmVucEpVNS9sd3JHVXZsOFB1WGw1Y25oY0ZUSzF3L1dkZUtFbnJ2V05sRytPa25TV1UxaTFhVlp5ZjMxS0p2WFZ4ejUxOTJRYzA2cWtIdTJxQnV0THMxaWxaeVNMVWxuS2pHNXJxWjMrYWRDYmc1TFMwaEkwTGh4NDlTMWE5Y1N5eFdlaFJUSzlPblRWYXRXTGQxeFIvRnJhTDczM250YXMyYU5KR244K1BFQjU2cFZxNmJNek15Z1g5Z2VqMGNEQmd3dzMrZm41eXN2TDArUFB2cW8yWG9VU25aMnRtYk5tcVcrZmZ1cVpzMmE2dGV2bjdrT1VFbWh4ajhZT3lNalE5V3JWei9xMlZRdFdyVFFoZzBidEcvZlB0V3JWODljdWJwejU4N0ZYdU5mNExEd1dqc1hYbmhodVo0N1lzUUlEUjA2OUtqcURJUnk0b1FlaitOUy96NldnODZ1STJZNlZyeG5CeDU3MTViZjVXZkUrME9QSkowbmFVR0YzUnlXVmJ0MjdaQnI2a2dGczQzbXo1K3ZsaTFicW5mdjNzZjBuTysvLzE2dnZQS0srYjdvU3M4T2h5Tmt0NDVoR0diWGwxUVFlbkp6YzB1ZHBYVGxsVmNxUFQxZFBYdjIxTkNoUTgxWlhlWGg3NTRyeXI4dWtaOS9nSEpoSFRwMDBJSUZDN1IyN1ZwZGZ2bmxXclJva2V4MmU0a3o1TkxTMG1RWVJzRFhwbVhMbHFwV3JacWlvcUpLN1BieXIxOVVxMWF0c253MG9NeE9uTkJqTi82bHcxT3JlNTlXT2Yzb1ZyTTNJei9nZllPNDhxL05VNXp1cHhicUtqRFVVNFFlVklMTXpFd3paRngrK2VYeStYeTY1WlpiVkxObVRTMWN1RkF1bDZ2WWxoTC9WR3YvbFBWSEgzMVVrclJ4NDBZOStPQ0RzdGxzY3JsYzV2aWF3dXgyZThoV2xiS3MwNU9ibTZzVksxWm96cHc1NXV5ck5tM2FhUFRvMFdyZHVyWCsvZTkveSt2MUJyWDBGTzZTOHpNTVEvbjUrY1Yyei9tdkswMlBIajFrczltMGRPbFNOV3JVU0R0MzdsUzNidDBDRmxvc0tpMnRZTnVhd2x0Z3pKa3pwOVJuQVpYcHhBZzkxMngyeWNqcExSVXNuTmZ4bE5ENzY2QjgvdnZ0M2txNzk5a3RDblUvMm96eksrMUJzSnlNakF5dFdiTkczM3p6alpZdlgyNkdrbjc5K3VtcXE2NVNodzRkOU9tbm4rckxMNzhzOVQ3K3FkWTFhdFRRbzQ4K3FveU1ESTBhTlVvNU9Ua2FPM2FzWnM2Y3FkMjdkMWRZM2ZmdDI2ZisvZnNyTnpkWExwZEwwZEhSeXN2TEM1alJkYzg5OStpZmYvNEpXaFN3TEYxeW9SU2Q5dTRmK0YxWWd3WU5sSkNRb08rLy85NGNTMVE0WElYaVg4ZW5UcDA2NWxpZWt2YjdLc29mMkhKemM0K3BhdzRvN01RSVBiV3l1a3YybXBKMFlkdWFZbW1laXZIMDRyL04xK2UxQ3YydnhLTlZPOWFoMHhyRmFPdnVYRW0yenJyMSs1cDY1N3lNVWk4RVNyQm56eDcxNzkvZkREcWRPblhTbmoxNzlQZmZmK3VSUjh5RjJ0V3ZYejlkZnZubGNybGNJYnRaL0FzVnpwMDcxeHgzSXhYTXhycnBwcHQwNE1BQlhYLzk5Wm81YzJhRjFyOWV2WHJxMUttVDR1UGpOWHIwYUEwZlBqemtXanVqUjQ5V1RrNk9KazJhVk9wZzRtUGxINHg4d3cwM0tEazVXUnMzYmxUcjFxMTEvdmtsLzF2RjMwMVdyMTY5Y28vbEthcTRyam1ndkU2TTBDUDd2L3l2THFacnE4SjRDeTNGUFBLaStoVisvM05hVkQ4Y2VtU1hvMW9QU1Y5VitFTmdLUTBhTkZELy92MTE0TUFCM1hMTExXclhycDBTRXhQMTk5OS9CNVJ6dVZ3eURFTS8vZlNUSEE2SE9uWHFGUEorTnB0TlRxY3pZQWJTTGJmY1VxbWY0YW1ubmlwMUxNdnUzYnVWbHBhbVpzMmFCUnozZDhuNUJ6RG41dWJxbm52dU9hckE4UGpqajJ2VnFsVWFOV3FVK3ZidHEzUE9PVWN4TVRIS3pjM1Z2LzcxcjFKYmJQN3YvLzVQa3RTc1dUTzFhdFZLMGRIUkFmdVJiZHUyVFptWm1XcmF0S25xMVF0ZS82dHcxMXpocno5d0xFNk0wR1BUcGY2WEY3ZUxLNmtreXNpZEg3ajNSUDh6SzM1QTRUbW4xdEM3S3c4dmVHYnpuUzlDRHlyQTJMRmp5OVFWOHROUFArbjIyMjlYeDQ0ZDllNjc3NWI1L3BYZHpWSmE0Tm0xYTVjT0hqeW90bTNiQm8zVHljckswckpseXlRZEdTUmQydXluSFR0MmFOT21UZnI1NTUrMWNlTkdNNnlzV0xGQ25UdDNObGVZbmpadG1uSnpjeVVWN0QzV3QyL2ZFcmVnMkxwMXF5U3BiZHUybWoxN2RzQTVmNHRjWEZ5YzNuNzc3WUN4UVNrcEtXcllzQ0ZUMVZFcElqLzBKQ2JIU2pwRGtwclVkcWxWUGY2aVZJUmwyd0o3bXB5T2l1OHpQS2Z3dUI3WlF2OVRHeWluc29hU3pwMDdxMzM3OXRxNGNhTisrZVVYdFd2WHJwSnJWakdTa3BJa1NURXhNZkw1ZkFHZnQwbVRKdWJlWWNWWnNtU0pPZjFja3E2OTlsclpiRGExYXRWS1o1MTFsdkx5OHZUWFgzOEZETGhPU2tyUzdObXpWYmR1WGQxeXl5MmFNbVdLN3I3N2JyMysrdXNoVzJuY2JyYzJiZHFrWnMyYXFVR0RCa0hucDA2ZEtyZmJyVW1USmdVRW5nMGJObWpFaUJIcTJMR2pubi8rZVhaWlI0V0wvSkZoTnZ2cE92dzV1alNQWmFwNkJmbDg0NkhTQ3gyamRnMWpDbysvYWx2cER3U0s4SytaczJMRmlqRFhwR3g4UHA4NXVOb2ZFTW83a1BxSEgzN1FyRm16bEp1YnE3UFBQbHNQUC95d0ZpOWVyRm16Wm1uY3VIR3FYeit3SzN2anhvM21lS2dKRXlibyt1dXYxL1hYWDYrZE8zZHF5SkFoSVZlMlhybHlwZHh1dDNyMjdCbDBidWJNbWZyMjIyOTEvZlhYcTArZlBnSG5XclpzcVJZdFdtalZxbFY2NElFSEFqWjdCU3BDNUxmMHlOdkp2OEZvKzBiRkw3V084dmw4UTVyNSt0UzZsZE42NW9xeXFXa2RsM2J1ZDB0U0M0MzROVnJUV3VkVnlzTmdXWVpobUg4V0hZZlNwMDhmZGV6WVVhZWVlcXA1ckR3N2UvdDhQdlBQTysrOFU2bXBxWXFLaXRLaFE0ZGtHRWJBUW9UK2V4Yys1dlA1eklIU1U2ZE9EUmhiWkJoRzBJYWJIMy84c1ZKU1V0U3hZMGMxYnR4WWl4Y3ZWdi8rL2MzMWNqd2VqLzc1NXgvRng4Y3JLaXBLSG85SE9UazUrdWVmZjNUU1NTZXBWcTFhNnRldm4rclVxYU5ycjcxV2pSbzFLdkV6SlNVbGFjS0VDY3JPenRhZGQ5NXBQbWZNbURIYXMyZVBsaTFicGx0dnZWV0RCdy9XUGZmY1kzNTlQL25rRTBrRjZ3c1Z2dStNR1RQMHlpdXZxSGZ2M2hvelpveDVQQzh2ei96dlAvLzVqOGFNR2FNVksxYm9zY2NlMDZSSmt5cGtUek5BT2hGQ2oySHI2SC9adm5GTVNTVlJEbjhkUExMMlNKL1RLMitjVkt2Nk1mN1E0NUE3bzZXa0xaWDJNRmlTZjNOT3I5Y2J0R042Ykd5c0dYZysrT0FEL2ZISEg5cTFhNWNrRmJ1dVRXSCtsZ2l2MTZ2czdHeWxwYVhKNlhTYTQzSUtMMFRvNzhZcGZNenI5Y3JyOVNvdkw4KzhWMTVlbmdZUEhxeERodzVwLy83OTV0VDBiNy85VmkrOTlKS2NUcWNlZlBCQnRXM2JWdDI3ZDlmTEw3OXN0bFNscHFhcWI5KytRZlYwdVZ4YXZIaXhwSUtaYVNWdDArRVBQWm1abVpvM2I1NnlzN00xY09CQURSczJ6Q3hqdDl2MTlOTlBhOEtFQ1ZxeVpJbGF0MjV0QnBOMTY5WnA5ZXJWNnRDaFE4Q084L1BtemRQTEw3OHNTVnE3ZHEwdXVPQUN1ZDN1RWx0ei92ZS8vNmx1M2JvYU9YSmtzV1dBOG9qODBDTmJKeDFlbGJCOVkxcDZLa05saHA2VzlhTDF6ZGJEYjN4R1d4RjZVTUg4ZzIvejh2S0NRazloOGZIeDVuaVlhdFdxNmVhYmJ5NzEzdjZwOFc2M1d4OTg4RUVGMUZhS2pvNVd3NFlOdFdQSERsV3ZYbDBqUm96UXdZTUhOVzNhTlBsOFBrMllNRUZ0MnhiMEJsOXh4UlhxMDZlUHZ2LytlLzM0NDQ5S1NVbFJabWFtM0c2M2ZENmZ2RjZ2RE1QUVdXZWRwZmo0K0RJOTN6ODkzK0Z3NkwvLy9hOFdMVnFreXk2N0xLaGNWRlNVbm56eVNkMTQ0NDA2L2ZUVHplTlpXVm1xVzdldWhnd1pFbEQraWl1dTBHdXZ2YVphdFdxcGFkT21hdENnZ2VyV3JhdGF0V29wTGk1TzhmSHhpb3VMVTdWcTFWU3RXalhsNU9SbytQRGgyclJwVTZrN3hRTmxGZUdoeDdCSjZ6cEtrc051VTVzR3RQUlVoZ3ZiVnQ0eUFJRUR6NDNJR0VtS2lITGpqVGNxTFMydHhNQWpTZWVmZjc1R2p4NnRWcTFhcVdQSGprRmJTNFRTdlh2M2tDc3lINnVSSTBkcTFLaFJhdEdpaFRsUWVjYU1HZnJwcDU5MHdRVVhCSlIxdVZ5NjZLS0xkTkZGRjFYSXN4TVRFNVdSa1dHdStIejU1WmVYV0w1dzRKRUt2bzVubm5sbVVFdFpURXlNdnZycXExTC9QeFQyMm11dnFXSERoZ1FlVkpqSURqMTMvWGlLOHUyMUphbDEvV2hGUjlIdld4RUtkMjFKVXEzWXl2dUIwN0p3NkxFeG1Ca1ZyN1JmMm42MWF0VXFkU1BTb2laUG5udzBWU3BWNFc0aHY3aTR1S0RBVXhsNjllcDF6UGNvdlBWRVllVUpQRkxCUnFkQVJZcnMyVnY1OWtMamVlamFxaWhmL3B4V2VxRUswcW8rb1FjQWNIeEVkdWlScmJuL1ZidUdkRzFWbERXL1p4MjNaN1VvUERQTTBDbkg3Y0VBQU11SjdOQmpNMDcydjJ3Y3p6TGxGV1Z6YXU1eGUxWjFsMTB4VHZQYnNIN0JPQzBBQUNwZVpJY2VRK2FHTW8wSVBSVm1jK3FSdFVGT3FsNjV3NzVzTnFsZURmTVpMaVd1WXg4UkFFQ2xPR0ZDVDBOQ1Q0WEpkdnZNMTIyUFE3ZGgzUnFGZ3BYTlVmRTdtd0lBb0VnUFBUYVozVnNONHlKN0lscFYxYlpCNWU5bEZoaDY4Z2s5QUlCS0VkbWhSMGRhZWhyRWxiK2xaODZjT1pvNWM2YTVBbXRWOGYzMzN5c3BLYWxjeStFWDlza25uK2lHRzI3UXRtM2Jqcmt1eDJPQWVFRG84ZG9KUFFDQVNoRzVvYWRnZC9WYWtoUVg0MUNzcS93ZkpTa3BTUys4OEVLbExDNTJMQ1pNbUtBeFk4WWNkZWpadlh1M3RtL2ZidTUvY3l5T2YvZVdqOUFEQUtnVWtkc241TFUxbHFOZys0bWpIYy9qZEJaYzE3Qmh3NERqWjU5OXRybGZUMG1XTFZzV3RBalhPZWVjVTZhd0V1cGF2K2pvZ2k2bG1KaWpDeHhYWEhHRlpzeVlvYVZMbCtyQkJ4OE1XaERNdjhtaDIrMVdkSFMwK1hVSXBlMXhXT1c2WHMxQzlUTnNEU3I5Z1FBQVM0cmMwR1AzMXZjM1ZOV3ZlWFFmdzcrMHVUOWsrRVZIUjh2aGNLaFBuejRocjF1eVpJa3lNaktDcnBNSzl1enhlRHpxMTY5ZnlEQ3hhTkVpWldkbkJ3U2EyMjY3VGZuNStYcjc3YmNWRlJWbExqdnYvN09vcTYrK1dyLy8vbnVwbnk4OVBWM2R1blVyc2N4enp6MVg0Z3FzbGJYRGVtRjFDczhRcytta1NuOGdBTUNTSWpqMFJGV1RVVERMcUhwMDJidTJaczJhcGYzNzk4dmhjR2puenAyU3BEZmZmRk0rbjA5T3AxUERoZzFUVkZTVWF0ZXVyWWNlZWlqa1BaS1RrNVdSa1JGeVB4ai9zZnZ1dTA4MWF3YnZXYlZ5NVVwbFoyY0h0TDc4My8vOW56SXpNOHU4Ukx2L0diZmRkcHZxMXcvdURkcTNiNS9xMXExcjducGNsTCtsSnk4dkwyaVpkNi9QQ0hqdk9nNWJlOFE0Q3ovRFZ2a3BDd0JnU1pFYmVneWYyVlFTSFZYMjBMTm8wU0p0MnJRcDROajA2ZE1sU1hYcTFOR3dZY09DV2xpMmI5K3U1czJieStWeUJSd1BGWHFLQm8wWk0yWW9QajVlM2J0M1Y0TUdSM3B1Q2o4aktpcXFYSHZTK0o5N3lTV1hxSFhyMWtIblI0NGNxYi8rK2tzVEowNVV4NDRkZzg2WEpEUFBWM3FoQ2hidy84OW1FSG9BQUpVaWdrT1BFYVBEQVNPd3BhQmtyNzc2cXB4T3A2S2lvalIyN0ZnbEpTVXBPVG5aYlBtUWdydVZicnp4UmhtR29WZGVlU1dndTZpNGxwVEMzbm5uSFdWbVp1ckREejhNQ0QzSHdsKy9VTS9mczJlUFZxMWFwU1pObXFodDIvSnZaWldlVy9wWXBvcm1jaFQ2SEQ0UmVnQUFsU0p5UTQvc01WSkJWMHg1V25xcVY2OGVkTXhtczhucGRJWWNnMk1ZaG55K2d0YVA1czJibDd1Vy9udUc2b1k2V29YSC9FeVpNa1V4TVRIbVdLRE5temZMNS9QcGxGTk8wWHZ2dlJmeWVxL1hLN2ZiclRQT09FTVhYM3h4d0xuMG5EQ0Vuc0pkYUxUMEFBQXFTZVNHSHB0aGJxdGVucGFlOHZMUHhISTZuVWNWWFB5aHAwYU5HaFZhTDZtZ20rdlRUejgxUTQvUDUxTjZlcnFpbzZPMWRldFdiZDI2TmVSMS90RGo4L21DUTAvdThlL2VDaHczeEpnZUFFRGxpTnpRSXlOR0t2aGxXZGFXbnF5c0xEa2NEcmxjcnFBdUxKL1BKNC9IRTlSbGxKbVpLVWs2NmFTVHl0U2RWWlQvT1VYSEExV0VxS2dvclZtenhuei8ybXV2NmEyMzN0TFVxVlBWbzBlUG83cG5XRnA2SElRZUFFRGxpOXpRWTloaURtZWVNcmYwUFBEQUExcTFhbFhROFlTRUJQUDF4SWtUemU0c3FTQW9TVkxkdW5XRHEyQVlwUVloLzZ5d2ltUVlCZDE2aFlQVW4zLytxZmZmZjE4WFhYU1JHWGlHREJtaXRMUTBmZmpoaDJWdWFRckxtQjRHTWdNQWpvUElEVDEyeFJ3ZTBsUG1scDRMTHJoQXJWdTNsdFBwbE1QaDBOeTVjNVdUazJNT1ZIYTczV3JSb2tWQTZEbHc0SUFraFJ5RTdQUDVRczdnS2l3ek03UENRMDl1YnE2a0k0c1grbncrUGZIRUUzSTZuUm83ZHF4Wjd0Q2hROXExYTFlNUZqbk1ZQ0F6QU9BRUZibWg1eWhjYzgwMUFlOC8rK3d6eGNmSGEvanc0UUhIOC9QenpkZC8vdm1uSktseDQ4WXF5dXYxbGhoNjNHNjNjbkp5UXJZUytYeStZaGNmTEkwLzlGU3ZYbDFlcjFmLytjOS9sSnljckE0ZE9taisvUGxtT1gvWDNOdHZ2eDN3M1B6OGZIWHMyRkVYWEhEQlVUMGZBSUJJRkxtaHg2ZGNmL2RXWG43NUI5K21wYVZwejU0OWF0Q2dnYkt6c3hVYkcydWVLeHg2dG16WlV2Q012RHl0UHczb1VBQUFJQUJKUkVGVVhMa3lZTXE2eCtNSkdxdFQrTnJmZi85ZGhtRUViWE1oRlFTbW93MDlhV2xwaW91TE02OVBUVTJWSkczYXRDbG9EU0xweURwRWhRMGRPalJrNktrWlUzTExWV1Z3ZXdzdGlHaFgzbkd2QUFEQUVpSTM5TmlNWFA5QTVseVBVVXJoWVA2eFBYdjI3TkhRb1VQMXdnc3Y2T1NUVDVZazNYSEhIWXFQajVkaEdGcStmTGtrNllzdnZ0Q2NPWE8wYXRVcWpSZ3hvdGh1Sy85YVA5S1J3TlN1WGJ1UTVmelgrM3krZ0M2MWtyamRibVZsWlFXc3BEeHg0a1E1blU0MWJOZ3dJTHdOR0RCQUtTa3BXcmR1blhuTU1BeDVQSjVpOXhhTEMwZm9LUnhhRFJ1aEJ3QlFLU0kzOU1pVzYzOTFOQzA5Q3hZc2tDUzFhdFZLdi8zMm0yNjY2U1k5Ly96ek91dXNzelIwNkZCSjB1TEZpL1gzMzMrcmJkdTJ5czNOVlVwS2lweE9weTY4OE1KaTd6dG16QmdaaHFHWW1CaDkrKzIza3FSenp6M1hQUC93d3c4ck56YzNZTit1L1B6OE1tMXdLaFhzb0M1SjllclZNNCtWWnhGQ204MVc0a3l5dUdwaGJ1bVJRZWdCQUZTS28rdGZxUW9NVzQ3L1pYbGJlclpzMmFJZmYveFJwNXh5aWo3NjZDUGRlZWVkU2s5UDExMTMzYVd2dnZwS1VzRUE1dWVmZjE2U05HalFJUFBhMG1ackRSdzRVRmRmZmJWMjd0eXBWYXRXcVc3ZHV1clJvNGNXTGx5bzFhdFg2NXh6emxHdlhyMENXb2x5Y25Ka0dJWTVWcWNrS1NrcGtxU21UWnNxUFQzZFhHK252THhlcjdLenMrVjJ1d09PeDhVYy8yOEpkejZoQndCUStTSzRwY2RuZG0rVnQ2WEhIMmJ1dlBOT09Sd09EUnMyVExHeHNYcnV1ZWYwd3c4L3FHZlBuaG85ZXJUMjc5K3ZUcDA2NmJMTEx0TTc3N3dUZEIvL21LQ2k4dlB6OWNRVFQ4Z3dETjEwMDAzS3lzclNsQ2xUbEpHUm9XSERoaWt4TVRGZ1BNL2F0V3ZMWEhmL2dvTnhjWEVsdGpnVlZuaEtmbEhqeG8zVDFWZGZiYjRQUzB0UDRkQkQ5eFlBb0pKRWJ1aXhIZW5lS2s5THo5eTVjL1hUVHorcGZmdjI2dHUzcjNsODBLQkJpb21KVWJkdTNUUjgrSEJ0M3J4WnA1eHlpcVpNbVJKeXdIRk9UbzRHRGh5bzY2NjdUaU5HakRDUHU5MXVQZkxJSTlxMGFaT2FOMit1NjY2N1RpNlhTMisvL2JidXVlY2V2Zm5tbTlxeVpZdWVmUExKa0x1d2x5WTVPVm1TZE9hWlorcTY2NjR6VjJNT05ZdHM5dXpaU2t0TFUySmlZc0J4LzlZYXVibTVhdFdxVmNDNXNJenBZU0F6QU9BNGlPRFFZOCtWVWREQ1U5YVdudVRrWkUyZE9sVU9oMFBqeDQ4UDZxcUtqWTNWNE1HRGxaYVdwcFl0VzJyYXRHazY2YVNUQXNyNFozcHQzNzVkT1RrNSt1T1BQOHh6di96eXkvOXY3ODdqYkt3Yi80Ky9yak1iRTJPYTI5SnRUVzVFM0RMMmlvU1VrbVhjN3VRYk42VkJtNlE3U1VWVWZobmFiQ0hkYUVXV1NsbER0M1FqZzdHa1VaT21qRFhMN0RQbnpEblg3NC9wbk9hWW5SbG54dlYrUGg0OVhPZTZQdWU2UG1kTU0yK2ZsY21USi9QRER6OFFHaHJLOU9uVFBlTm5ycnZ1T3Y3em4vOFFHUm5KdG0zYmVQYlpaNWt4WTBhdU9ycGNMczlVOHdzZFAzNmN2WHYzVXJGaVJkcTBhZU0xVmlndjY5YXRJekV4a2VIRGh4ZnA2d05RS2VqeWQyOWxhaUN6aUloY0J1VTM5TGl5MGpHeWYwR25aaFllZW43OTlWZEdqeDZOM1c0bk1qTFNhL0R2dDk5K3k5eTVjejNUdlh2MjdNbllzV085WmtLNVZ6Uis0WVVYQ0E4UForM2F0UUQwN3QwYmdGT25UakY2OUdoT25UcEZ0V3JWbURselpxNE5TbXZVcU1HOGVmTjQvdm5uZWVHRkYzTFZjZVRJa2NUSHg1T2NuSnpuZ29MdnYvOCtMcGVMVzI2NXBWamJXaFJsNVdnM1A1dDNPWHVXZWNIZVdDWFB1NlZPWTNwRVJLUjBsTitCekM2L1UrN0RVOGxaQlpVRXNnZit6cDgvbis3ZHUvUFFRdzk1WFFzSkNTRWhJWUU2ZGVvd1k4WU1Ybnp4UmEvQUE5bGJPZ1FIQjdONTgyYW1UNS9Pb1VPSDZONjl1NmUxcFhyMTZpeGF0SWp1M2J1emFOR2lYTjFHYnU3Z2szUDJsVnYxNnRVNWVmSWtobUhRdDI5Zjc0L3Jjbkg0OEdFZ2V5cDZVYmczUzNYL2VURisvcjMwTThqWjFCeC9meVpuU3YyQklpSmlTZVczcGNmUFBPWStQSkZZdEYvcTExOS9QVk9tVE1sMXZsbXpaaXhhdElqcTFhdm51MlZFdDI3ZDZOS2xDMmxwYVppbVNWQlFVSzdXbHVyVnErZDUvNks2Ly83NzZkNjlPemZjY0FPaG9hRmUxMncyRy9QbnoyZmJ0bTIwYmR1MlNQZnIzYnMzNmVucEZ6Vzd5eTMyWkFiWFgxUDBiU3d1eHVtY29kVXdUNWJxdzBSRXhMTEtiK2laMXpxTnlGM25nZENrRENkcGRoZkJnUmZmY09WZW1MQWdOcHV0eUJ0M1hveUdEUnZTc0dIREFzc1VObzRucDJIRGhsMXFsWWc5a1FFdEx2azJCZm85SldkTGorMVUvaVZGUkVRdVh2bnQzc3JtYWUwNW1YVHhYVGlTdng5T0ZMNTIwS1h5Q2oxK0xvVWVFUkVwRmVVNzlKZ2t1QTlQSkJVK3JrZUtML1prNlkvcDhXN3A4VmZvRVJHUlVsRytRNDlCc2NmMVNPRnlkaFBHWHU2V0h0T3AwQ01pSXFYaWlnazl4eFY2U3N3Tk5TdDZqcytrbG00TG1tbkM2VDlEajUxNXJaSks5WUVpSW1KWjVUdjBtSWFuZSt1WVFrK0p1YUZtNmM3V3lpblY3aUxENFpsZGRncU00bTJrSmlJaVVrVGxPL1JnL3VJK3Vod0RicTJpWGYyckx0dXpqdVJjQjhqZzZHVjdzSWlJV0U3NURqMytybjN1dzRQSDBnc3FLY1hRczNtVnkvYXNuMDdsQ0QwbXNaZnR3V0pwbVptWkxGeTRrSVVMRjVLVlZYcGR1R2xwYWJ6MTFsdDg5dGxubm5NYk4yNGtMUzJ0MUo1WmtwS1RrMGxLVW8relhEbks3em85QUxQYkhDVXkraHh3OVkrbk1zbk1NZ2txNVMwVHJLRDIxZDZMTHA1UGN4SWFYRG9ia2NhZFZ1aVIwblB5NUVrcVY2NmNhNFYxZ0JrelptQVlCb01IRHk2MTV4dUd3YUpGaTZoVnF4YTlldlZpeTVZdGpCMDdsZ1lOR3ZENjY2L251VDZZdytFZ0tpcXFST3Z3OU5OUDU3a3BjVXhNRExWcjE4NjF4NkRidW5Ycm1ENTlPdjM3OStmSko1OHM5clBidEdselNZdWpkdXZXalZkZmZmV2kzeTl5b2ZJZGVqQk1pTjRINXExT2w4bmhreGswcjFXeDhMZEpzV3lPVGFadnk5RENDMTZFbjNLR0hvd2ZTdVVoWWxrZmZ2Z2h5NWN2cDJmUG5qenp6RE9lOCs2VjEvMzkvYkhaU3EvQnUwS0ZDaGlHZ2QxdUI2QlRwMDVFUkVTd1lzVUtoZzRkeXB3NWMyalFvSUhYZXdJQ0F2ajAwMDlMckFVcU9EaVljZVBHNVhudG5YZmVZZmZ1M1V5Y09KSGJiNzg5MS9WdnZ2a0d1OTNPTGJmY2NsSFA5dmYzSnlnb2lPN2R1eGY3dmN1WEw4OXpEMEtSUzFIT1F3K0FHUVBjQ3RsZFhBbzlKVy85OTBtbEZucThXbnBzaGxwNnBFVHQzYnVYOVBUMFhIdmR1WU5PVVRmaXZWaUdZUkFZR09nSlBUYWJqZkhqeCtQdjc4L1NwVXQ1L2ZYWG1UbHpacTczVmE1Y21YUG56aEVkSFgxSnoyL1ZxaFZYWFpYM0dMM3o1OCt6YytkT1FrSkM2TkNoUTY3cnAwK2ZadHUyYlFRSEI3Tm56eDcyN05tVHE0eS92ejlEaHc3Tk56Z0dCZ1lTRmhiR3M4OCtXK3k2TDErK3ZGZ2JLNHNVUmZrUFBZYTVEelA3QjlmQll4ck1YRkpxWHgzSTBYUFpQNmpYZjE5NmZmby9uZkw4blRrSnJCeFhhZzhTeXpsLy9qemZmLzg5UVVGQjNIdnZ2VDZyUjFCUWtDZjB1UDM3My8rbVdyVnE5TzNibC9QbnorZmFhNit3WC9ZeE1URTBhOVlzenk2cnVMZzRyOVlqZi8rOGY4eC85dGxuWkdWbE1YejQ4RHkzMTNudnZmZHd1VnlrcGFVeGI5NjhQTy94ajMvOG84Q1dza3R0UlN2dFVDcldVLzVERDM0eGtOMW5mUEM0QmpPWGxGNHRxakI3eTJtZzlIWmF0MmVaL0hyVzg4dmdDRE1hbHY3eXoySVpHemR1eE9WeWNmdnR0NWZLbm5tOWV2VWlJU0doOElKL2FOV3FWYTV6czJiTkFzalZvcE16TEJ3N2RvekV4RVNhTkdrQ2dOMXVKekl5a3VEZ1lCWXVYRWk5ZXZVOFpSTVNFcmozM252cDBxVUxyN3p5U3I1MXljcks0dU9QUDZaMjdkcjA2ZE1IZ0k4KytvamV2WHNUSEJ6TWlSTW5XTFpzR1FEdDI3ZjMxQlBneElrVDlPblRoNENBQUlZUEgxN2daellNZzdObnp4WllsNEk0SEZxS1JFcFcrUTg5cHV0N3NsT1BiZGN2YVpnbTZCOEhsNjdYMzBNOW9hZTAvSEFpQTllZnEvS29hMHRLbFB1WDlyZmZma3RFUkVTZVpSd09SNTdYc3JLeXlNek1aTWlRSWR4MzMzMTV2dGZkZ3BKWG1Na3BPanFhb0tBZ21qVnI1am5uY3Jsd3VWelk3ZlpjclVBNUhUbHloQUVEQmxDalJnMldMMTlPUUVBQSsvZnZKeXNyaXlaTm1sQ3ZYajMyN3QzTGpUZmVDTUNlUFhzd1RSUERNUEp0NFFINDVKTlBPSG55SkpNblQ4YmYzNStmZi82WmFkT21zV1RKRXBZdVhjclVxVk94MiszVXFsV0xIVHQyY1Bqd1lSbzFhZ1RBN05temNUZ2NqQnc1a3JDd3NBSS91ODFtSXpFeGtlWExseGRZTGovcDZmcUhySlNzOGg5NnNuZGIzdyswK08yY25aOU9aOUt3ZXBDdmExWHUzZGE0c3Rkcmg5TWt3SzlrMCtUMkk2azVYcGt4SlhwenNiUnZ2dm1HbjM3NnlkTk5sSnljbkdjNTB6VHp2T1lPUFptWitUYyt1a05GZmwwL2JoMDdkcVJ5NWNxRmxzdEwvZnIxdWYvKysxbTRjQ0VmZi93eGd3WU5Zc2VPSFFCRVJFVHc4TU1QczJQSER0NTU1eDFhdG16cHVkYXZYNzk4NzVtUWtNRHMyYk5wMHFRSlBYcjBBR0RSb2tVQURCZ3dnRldyVnZIMTExL1RybDA3eG84ZlQ5KytmWG5qalRlWVBYczJPM2JzNElzdnZxQng0OGJjZi8vOVJmNE1uM3p5U2JFL3UwaHBLUCtoQjhCa0xRWXRBTDc2SVltRzFhc1Y5ZzRwUk9BRlUvOVg3VDFQLzFaWGwrZ3p0ditjOHVjTDAvYmZFcjI1V0piTDVXTDI3TmtBUFBMSUkvbitjbTdWcWhXQmdZRnMyTERob3A1VDFQRW1WMTk5TldmUG52VTZkK2JNR1RaczJNQS8vL25QUXNlOURCOCtuTTJiTnpOLy9ueDY5T2pCdG0zYnFGU3BFcDA2ZGFKaXhZcnMyTEdEdDk1Nml3VUxGckI5KzNhcVZxMUs2OWF0ODd4WFFrSUNJMGFNSURVMWxZWU5HN0o4K1hMc2RqdGZmdmtsMTE5L1BYMzY5Q0V5TXBLd3NEQW1UWnBFMWFwVjZkdTNMNTk4OGduejU4OW4yYkpsQkFjSE0yWEtsRHpIRTEzSWJyY1hxWnpJNVZLK0Z5ZjBjSzF4SDMxMUtPOS8wVW54K2RuKy9LSCsxcWFTM3djMFIwdVBDMmY2dHlYK0FMR2twVXVYRWhzYlMyaG9hSUV0SHBmS05JdTJZMHJWcWxWSlQwLzNXdVR2cTYrK0lpb3Fpdi83di84akk2UGdDUmlCZ1lFODg4d3pwS2FtOHR4enp4RWJHMHZYcmwwSkRBems1cHR2NW80NzdtRGZ2bjNNbWpXTHMyZlBjdnZ0dCtjYnBDcFhyc3lwVTluL0wzLzIyV2U4K2VhYnZQNzY2NWlteWROUFAwMkZDaFY0OTkxM2VmdnR0NmxhdFNvQWp6MzJHTldyVitmdHQ5L20zTGx6dlBUU1MxN2ppQXJpY0RnOHl3TUFKQ1VsWWJmYkMxeTd4elJObkU0bmFXbHBCYmEwaVZ5TUs2T2x4N0I5Q3lRRGxUZkhKdU15d2FaeFBaZnNtVHV2NGVVdmp3UHd6VThwaFpRdW5uTnBUZzRkZC8rd04zZno3aTFLcTNMSjdIWTd1M2Z2cG1MRmlqejAwRU5VckZqNlMxamtONlpuOWVyVi9QV3ZmNlZldlhyRXhNUnc5T2hSbWpadDZya0djTXN0dHhScExacTJiZHZTcFVzWE5tM2FCTURkZDkvdHVUWnExQ2cyYjk3TXdvVUxBYmpycnJ2eXZVOUlTQWd2dmZRU2RlclU0ZHBycnlVaElZRUJBd1p3MTExMzBhSkZDeUM3Mjg0OSs4dnBkTEptelJwU1VsSTgxdzRkT2tUcjFxM3puUXJ2NW5LNWNEZ2NYcC92dHR0dUsvU3o1dlRZWTQ4eFpNaVFZcjFIcENCWFJ1aVoxOXJCOEYwYk1lbDdKaldMZlVmVHVMRk83aFZZcFhnZTcxTGRFM3BLMnM2YzQzbE1RMTFiVWlJQ0F3T1pPblVxNmVucEJBWUc0blE2eWNqSW9FS0ZDa1hxWmpGTkU0ZkRRVVpHQnBVclZ5NndDOHU5ZU9DRnJSN0hqeC9IYnJkN1drcnExNjhQd0k4Ly9ralRwazA1ZE9nUUJ3OGU1QzkvK1FzUFB2aGdrVC9iOE9IRDJiUnBFNEdCZ1RSdjN0eHp2a2FOR3ZUdjM1OFBQdmlBYTYrOTFoT3M4cE56RWNMWFhudU40T0JnUm8wYTVWWG01TW1UckZtemh1WExsM1BzMkRHdXYvNTZoZzRkeXNLRkM1ay9mejd2di84K1hidDJwWFBuenJSdDJ6YlBBSlNZbUlocG1sNnJZVGRvMElDS0ZTdmk3KzlmNE4rSDArbkU0WERrbXNvdmNxbXVqTkFENERMV1lKaDlBVFllU2xib0tRSFZLM3QvZTV4TWNsQWpKQ0NmMHNYenY1emplUXkybHNoTlJmN2didUdKalkxbDRNQ0IrWmF6MiszNXR0UnMyYktGeXBVcjUza05zcnR1YkRZYksxYXM4RG9mRVJIQjZkT25QZDA2alJzMzl0UUZZTUdDQlFBTUhUcTBXQ3NPYjkyNjFWUG54WXNYTTJ6WU1NODFwOU1KWkk4VlNrcEtJaVFrcE5EN3JWKy9udTNidC9QMDAwOTd0cUdJaTR2ajVaZGZadi8rL2JoY0xzTEN3aGczYmh3UkVSSFliRGE2ZHUzS3VuWHJXTFJvRWF0WHIyYjE2dFhZYkRiKzlhOS84ZWlqajNyZFB6RXhFY0NyTGt1WExpM3k1eFVwRFZkTzZBbHdyaVVydXgvN2c1MW5HWE43RFUxZEwyRlBMMDlnMGRCclMrUmVYK3hQelBueW14SzVxY2dGZ29LQ2FOeTRNUlVxVk1nMWhUczZPaHJETUFnUEQvZWNjenFkWkdWbGtaR1JVV2pMVUdwcXF0ZDRGYmUwdERTdlgvVE5temZIWnJPeGQrOWVEaHc0d0pZdFc3am1tbXVLTmQ0b0tTbUp4WXNYVTZ0V0xSSVRFMW13WUFFOWV2U2dWcTFhSERseWhFOCsrUVNielVaeWNqSUxGaXhnOU9qUkJkNHZQajZlS1ZPbTBLUkpFM3IxNmtWc2JDeEhqaHloYnQyNjJPMTJycm5tR29LQ2d1alVxUk5uenB4aC92ejVYdS92M0xremxTdFh4dUZ3Y09qUW9UeTcxTnhqaDhMQ3draEtTcUpDaFFvRUJBUVVlUUM0YVpxZXY0dXJycnFxVkxjTEVldTRja0xQN0xhL0Via3JCbWl4OTdjMGRzV24wdWJhZ3Z1Y3BYQWpPbFhqN2Y5bXI5ZXplUHVaRWdrOVIzN1BaRmU4WjVmcHZjeHIvZnNsMzFRa0Q5ZGVleTBmZnZoaG50ZGF0V3BGUUVEQVJVMGxkN2xjSkNjbmMvWFZ1V2MwcHFhbVVxZE9IYy9yNE9CZ21qZHZ6djc5KzVrMGFSS21hVEpxMUtoaWJiSHd6anZ2a0pTVXhGTlBQY1dwVTZlWU9YTW0wNlpOWS9yMDZienl5aXRrWldYeC9QUFBFeFVWeFpJbFMvam5QLytaNTJhbUFQdjM3K2ZKSjU4a0tTa0pwOU5KcDA2ZFBBT0xuM3Z1T2Q1NjZ5MUNRME1aTkdpUVp5cDdmalpzMkVERmloWHpIRHQxN05neEFLcFZxMWJzc1R3WCt2enp6NmxacytZbDNVTUVycVRRQTRDeEVNelhBZVp0L1YyaHB3UkUvYU8ySi9RQUpHVTRDYWx3YVZOUWwrOCsvK2NMa3c4dTZXWWlQbkRxMUNsY0xsZXUwR09hSmhrWkdibkdvblRwMG9XWW1Camk0dUs0NmFhYmlyVUJaMXhjSEV1V0xLRmh3NGIwNk5HRHpNeE1ObXpZd0FNUFBNQ0NCUXZZdlhzMzdkcTFvMCtmUHNUSHg3TjQ4V0xlZlBOTnBrNmRtdWY5UWtORFBWUG9LMVdxUk11V0xhbGZ2ejYxYTllbWJkdTJuZ1VIM1YxdmVlMy9GUkVSUVh4OFBDRWhJZmt1Z3Zqenp6OEQyV09lL3ZhM3Z4RVVGRVJBUUlDbkJTMDJOcGFVbEJUcTFxMmJhMjgwK0xPbEp6MDlQYzhXTlpHTGNZV0ZIdk45WUNvUThORjNaNW5ldi9ZbC80SzJ1a3BCM2szSzQxWW1NT3UrdXBkMHoyWFI1OXlITHB5MnZQOFpMbEtHSFQ1OEdDQlg2OE81Yytkd3VWeFVxVkxGNi93MTExempPUjQ3ZHF6WE5mY0t5bmx4T0J4TW1EQ0JyS3dzbm56eVNXdzJHeFVyVnVUOTk5OW4wNlpOekowN2wrRGdZTWFQSHcvQTRNR0QrZVNUVHpoLy9ueStDekxXcVZPSFdiTm0wYWhSb3dKWFZDN0t3TytDVm4wK2RPZ1FrRDJtYWNtU0pWN1hUcDQ4U1o4K2ZRZ0pDV0hCZ2dWZTlZaVBqL2QwcjRtVXRDdXJrM1JlNjkvQlhBR1FtdW5pdzUxbkMzdUhGTUgwL3JVOXg1ZTZOVVg4R1RzN2YvbGo1cGJCQnQ0TlAzWkpOeFR4Z1ppWTdBWEVHelpzNkRsbm1pYWJOMjhHOEdvQmlvMk41YVdYWHZLODNyaHhvK2M0TFMyTkJ4OThrSU1IRCtiNW5OV3JWM3ZHekxSdDI5WnovdHk1YzE3cjY3aTdzcTYrK21vKysrd3o1czJiVitBZzdQYnQyM3NGamFTa0pMNzQ0Z3ZtekpsVHBNOWZHTHZkem9FREI2aFhyeDQxYXRUSWRYM2F0R25ZN1hiR2pSdm5WWStZbUJnR0RSckVtREZqQ3R5ZVErUmlYV0V0UFlETEZvWE52QmRnMXViVFBIUkxWYTlGOXFUNG51aGFnekhMam5wZW4wck95ald6cTZpOGdxakxlTzlTNnliaUMrNlpWT0hoNGFTbHBkR3ZYei9Pbmozcm1jYnVuckVWSFIzTm1ERmpTRTFONVlrbm5tRE9uRG5NblR1WERoMDYwTGh4WTQ0Y09VSk1UQXdQUC93d1gzLzlkYTduOU8zYmw1bzFhM0xERFRkNG5mL0xYLzdDeXBVcldiZHVIZmZjYzQvWHRiekdHVjNvMkxGakhEeDRrQU1IRHJCbnp4NE9IVHFFeStXaWR1M2FqQnc1OHFLK0pqbDkrKzIzMk8xMk9uYnNtT3VhdTVWcXdJQUJ1YnI1R2pSb1FQMzY5Zm5mLy83SDJMRmppWXFLS3JBMVNhUzRycnp2cG5kYVJSTVp2UWJNSGdlT3BmUGU5ck1NdWVrdnZxNVZ1WFpoWm13NjRTQy92OWFpMlBkSnluQXliY05KOThzVU12eFhYWExsUkM0UUZ4ZkhpQkVqcUZpeEluNStmZ1hPRnNwdncxSElIcXpzbmozMDZhZWZldGFpMmJWckYzRnhjVlNwVXNVekdQcW1tMjVpOWVyVk5HalFnSTRkTzlLalJ3OFdMMTdNekprejhmUHo0K1dYWDZaNzkrNWtabVl5Wjg0Y0huMzBVV2JPbk1tK2Zmc0Fjb1dhbkNzV3QydlhMcy82QlFZRzVnbzhPZCs3Wjg4ZUlQZDJHYXRXcldMeTVNbWUxMkZoWWZ6akgvL2d0dHR1ODJ4Y21sTmhHNnJteGIzWmE4NzZ1Vnd1RmkxYXhLeFpzK2pXclJ0anhvenhuSGZ2YzVhWm1jblRUei9ObURGaitPOS8vOHVrU1pONDhjVVhpenpqUzZRd1YxN29BVENNeVpobUQ0Qm5WeVh3ajFaWDV4cWJJc1d6YmxSRDduanpSd0RPcEdaeDdMeURtcUhGRzF6NCtzWlRuRTNOL3Bjd0prdDRyMFZxd2U4UUtUNm4wMGx5Y2pJT2h3TS9QNzk4cHpxN3UxWHlHL3ZpZERweE9wMmtwNmQ3Z29URDRTQXFLZ3JJM3RUVFBjQjI3Tml4akI4L0hwdk54b0VEQjRpTWpHVC8vdjJFaFlVeGRlcFVXclpzQ2NBRER6ekFybDI3K082Nzd4ZzBhSkJuQnRlRmUyV2xwbDc4L3hwUFBQRUUyN1p0ODd6T09aNEk0STQ3N3VDTk45NmdiZHUyOU83ZG0vYnQyK2M1ZnNlOTlrOWtaR1N1YTB1V0xDRXhNUkduMDVucnZkSFIwV3pmdnAxbXpacnh0Ny85elhOK3hZb1Z6Snc1RTRDZE8zZHk2NjIzWXJmYlBhMWplZm5paXkrb1dyVXFqei8rZUJFK3VVamhyc3pRTXpmOGYwUis5ejRZOXg5UGREQnF5VzhzR0Z5MHZXSWtiOTJiZWk5MjF2RDVBNlRPYUZuazk1OUp6V0w2bjYwOFdSaE1LYm5haWZ5cFVhTkdiTisrdlZUdUhSY1hSMFpHQm1GaFlRd2FOTWh6M2gxZXpwdzV3elBQUE1QeDQ4ZHAyN1l0TDczMGttZmhQd0NiemNiMDZkTjU5dGxuK2VhYmIwaFBUOGZQejQ4NzdyakRVeVlySyt1U1FzK1FJVVBZdDI4ZjExMTNIVTJhTk9IZWUrLzF1bDZ4WWtYV3JsMWI2TUtJN2pFMXc0Y1B6M1Z0M2JwMUpDWW1ldGJReVNrMU5aV3FWYXN5ZVBCZ3IvTTllL1prenB3NWhJYUdVcmR1WFdyVXFFSFZxbFVKRFEwbEpDU0VLbFdxRUJJUzRwa0NuNTZlem9nUkl6aHc0RUNlNFVya1lseTViWVlQNzd5R0xGc3NFQUx3MGJENkRHaVQvMHdGS2R5WEJ4SzVlOFpQbnRkeEx6Zmp1cXBGbTJIeDFDZEhjNFFlY3g3ejJ1VCtTV294NWtRbUFoTUF1SFVDZEo3b3krcElFZG50ZHVMajQ3MEdNZWNVRnhmSG5qMTc2TmV2WDRIZE10SFIwY1RFeE5DOGVYUGF0R21UNnhsQXNkYnlLV25MbGkzajdObXplWWFlblR0M2twYVd4czAzMzV6bmRQS2twQ1FxVmFxVXE1VXRLeXVyV0dOMGpodzV3alhYWEhOWjlsQ3pqQzBUNGVzWDNhOWVOTEovRGxuR2xkblNBekM3N1FraWR6ME9MQVQ0MThKZkNMdktQMWVMaFJUZFhjMjhwK0UyR0g4QXg1eHcvQXNaS0w3MllCS3ZiZlMwOHB3RFkyS3BWRkRrTWdnTURNdzM4RUQyWUZ6M2hwMEZhZFdxVmI3alpYd1pkdHo2OSsrZjc3V2NNOG55a3Q4MkdNVWRsT3pldDB5a3BGelpBMTNtdFY0RTVqd0FlNVpKNzlseGZQeWRwckZmaWhOUmYvZDZIVEJ5TjFrdU05L3kyMzlPWmNEOG56SGRSUXpqY2VhMUxwMWRURVZFUkFwd1pZY2VnS0RReDhIOENpREQ0ZUsrZDQ1dy83dEgrT0ZFaHE5clZpN1ZDQW5nNVQ3ZXk5c0hqTnpOamlQZVl4QWNUcE41VzMvbnR0Y09rNWllUFNBU2s0K1lHNjRWbUVWRXhDZXUzTzR0dHhrTk14bXl1U2VCbFphQ2NRL0FCenZPOHNHT3M3Uzk5aXFhMXF4QTdkQkEvSzc4K0ZlcTJ2Ky9IenpIVndYWitNdFYvdng2MW10eHNjMVVxRElValB5YmhVUkVSRXJSbFI5NkFCYmVsa0hrcm40WWpNWGtlU0FRWU9jdnFYK3VEaXdsSmpYVFJXcG16c0JqZkl4L2hZZVkwVERUWjVVU0VSSExzMDc3eHJ6V0R1YTJmZ25EMWhKWUJLUVY5aGE1WkxHWXhsRG1oUTlrOWcwcHZxNk1pSWhZbXpWYWVuS2FHLzQ5TUlRSHZubU1nS0QybUVZOVRHcGltTllKZ0tYQzFobk1XN09QemM4eC9LYncxNVk3bUdpNENuaVRpSWpJWldPOTBPUDI3aTNKd0FaZlY2TXc0ZUhoRTNHdjVRSXY3dDY5ZTZMdmFpTWlJbEorcVhWRFJFUkVMRUdoUjBSRVJDeEJvVWRFUkVRc1FhRkhSRVJFTEVHaFIwUkVSQ3hCb1VkRVJFUXNRYUZIUkVSRUxFR2hSMFJFUkN4Qm9VZEVSRVFzUWFGSFJFUkVMRUdoUjBSRVJDeEJvVWRFUkVRc1FhRkhSRVJFTEVHaFIwUkVSQ3hCb1VkRVJFUXNRYUZIUkVSRUxFR2hSMFJFUkN4Qm9VZEVSRVFzUWFGSFJFUkVMRUdoUjBSRVJDeEJvVWZFZDA1NWpoeXBQcXlHaUZpR1BTWG5xMVA1RmJ0U0tmU0krTTRCejlHeFhUNnNob2hZeHZIb1A0OXQ3UGRkUlh6RDM5Y1ZFTEdzcTRnbWxXTkFUWDdaQW90dWc3KzJnc0JLdnE2WmlGeHA3Q25aZ2VlWExlNHpDVlJrdHc5cjVCTUtQU0krWXZ5YlZQTkZSbUR5R1pEOXcralBIMGdpSXFYSFlLVHhieXpYcjY3dUxSRWZNaWJ3T1FhOWdBUmYxMFZFTENFQmcxN0dCRDczZFVWOFFTMDlJajVtVE9Cek00cE5wQk9PaStaQWRWL1hTVVN1T0tld3NaK0s3TFppQzQrYlFvOUlHZkRIRDZHdGYvd25VcUR3OFBBSndNUS9Yazdjdlh2M2l6NnNqa2k1b2U0dEVSRVJzUVNGSGhFUkViRUVoUjRSRVJHeEJJVWVFUkVSc1FTRkhoRVJFYkVFaFI0UkVSR3hCSVVlRVJFUnNRU0ZIaEVSRWJFRWhSNFJFUkd4QklVZUVSRVJzUVNGSGhFUkViRUVoUjRSRVJHeEJJVWVFUkVSc1FTRkhoRVJFYkVFaFI0UkVSR3hCSVVlRVJFUnNRU0ZIaEVSRWJFRWhSNFJFUkd4QklVZUVSRVJzUVNGSGhFUkViRUVoUjRSRVJHeEJJVWVFUkVSc1FTRkhoRVJFYkVFaFI0UkVSR3hCSVVlRVJFUnNRU0ZIaEVSRWJFRWhSNFJFUkd4QklVZUVSRVJzUVNGSGhFUkViRUVoUjRSRVJHeEJJVWVFUkVSc1FTRkhoRVJFYkVFaFI0UkVSR3hCSVVlRVJFUnNRU0ZIaEVSRWJFRWhSNFJFUkd4QklVZUVSRVJzUVNGSGhFUkViRUVoUjRSRVJHeEJJVWVFUkVSc1FTRkhoRVJFYkVFaFI0UkVSR3hCSVVlRVJFUnNRU0ZIaEVSRWJFRWhSNFJFUkd4QklVZUVSRVJzUVNGSGhFUkViRUVoUjRSRVJHeEJIOWZWMEJFUkFvV0hoNitCS2puZm0yYVppM0RNTnpIdzhMRHczdmtLUDdMN3QyN0Ixem1Lb3FVQ3dvOUlpSmxYd0x3VC9jTGQrRDU0N2cyVUR2SDYyMlh0V1lpNVlpNnQwUkV5amliemJhOHFHV2RUbWVSeTRwWWpVS1BpRWdadDJ2WHJ2OEJ4NHRROU5qZXZYdTNsM1o5Uk1vcmhSNFJrYkxQQmF3b1FybmZwS2JqQUFBVGFrbEVRVlFWZjVRVmtUd285SWlJbEFPR1lSVGFiVldjYmpBUksxTG9FUkVwQnlwWHJyd1ZPRjFBa2RQMTY5ZmZlcm5xSTFJZUtmU0lpSlFEVzdac3lRSldGVkJrNWJKbHk1eVhxejRpNVpGQ2o0aEkrWkZ2OTFWUnVyOUVyRTZoUjBTa25EQU1ZeE53TG85TDU0RE5sN2s2SXVXT1FvK0lTRGtSSFIzdE1FM3pzend1ZlJvZEhlMjQ3QlVTS1djVWVrUkV5cEY4dXJIVXRTVlNCQW85SWlMbFNFaEl5SVlMenlVbEplVTZKeUs1S2ZTSWlKUWpXN1pzeVFDK2Q3ODJET1BnVHovOWxPbkRLb21VR3dvOUlpTGxqR21hTCtSMUxDSUZVK2dSRVNsbm5FN25XaUFkU0RNTVk2MnY2eU5TWGlqMGlJaVVNL3YyN1VzRjFnQnJvcU9qMDN4ZEg1SHl3dC9YRlJBUktaSVlyc0pKSzF3MHc2UzZyNnZqYXljL1BZbkxkTUZjSnZxNkxqNW5jQW9iQi9Bam1oYWsrcm82VW5ZcDlJaEkyUmZOUFRoNEc2Z0pnT0hiNnBRRkorNDhrWDFnME0rM05Ta2pYSUNMWTBRemdsWjg3dXZxU05tazdpMFJLZHVpdVFlVHozQUhIZ0hBV2NHSnM0SzIycnBBVFV3K0k1cDdmRjBSS1p2VTBpTWlaVmNNVi8zUndnTkE1OHFkYVIzY21xdHNWL215VmxMR3BMcFMyWlcyaXkzSlc3SlBtTXdoaGszcTZwSUxLZlNJU05ubHBCVi90UEIwcnR5WnpZMjB2WlRrNzdiRHQ3bURUeTJ5Q0FlMityWkdVdGFvZTB0RXlpNFh6ZHlIcllOYis3SW1VZzYwQ203MTV3dVQ1cjZyaVpSVkNqMGlVbmJsbUtXbExpMHBUQ1ZicFQ5ZmFJYWY1RUdoUjBSRVJDeEJvVWRFUkVRc1FhRkhSRVJFTEVHaFIwUkVSQ3hCb1VkRVJFUXNRYUZIUkVSRUxFR2hSMFJFUkN4Qm9VZEVSRVFzUWFGSFJFUkVMRUdoUjBSRVJDeEJvVWRFUkVRc1FhRkhSRVJFTEVHaFIwUkVSQ3hCb1VkRVJFUXNRYUZIUkVSRUxFR2hSMFJFUkN4Qm9VZEVSRVFzUWFGSFJFUkVMRUdoUjBSRVJDeEJvVWRFUkVRc1FhRkhSRVJFTEVHaFIwUkVSQ3hCb1VkRVJFUXNRYUZIUkVSRUxFR2hSMFNrbUQ3KytHTVdMbHhJWm1hbXI2dFNJSmZMeGZyMTY1azZkV3FKM2RQcGRMSno1ODRDeTZTbXBwS2NuSXhwbWlYMlhKR1NvTkFqSWdMODhNTVBPQnlPSXBWZHZIZ3hNMmJNS1BJdjliUzBORnd1VjRGbFROUEVicmVUbHBhVzY5cHZ2LzNHWTQ4OXhxRkRoNHIwUERlSHc4SE1tVE5ac21RSjI3ZHZMOVo3OC9QMTExOHpjdVJJcGt5WmttK1ppSWdJT25mdVRIcDZlb2s4VTZTaytQdTZBaUlpdm5iMDZGRWVldWdocWxXcnhqUFBQRVBidG0wTExCOFlHT2oxWjJFNmR1eFk1THAwNk5DQm1UTm5lcDJiTW1VS08zYnM0UFRwMHl4YXRJaWdvS0FpM1Nzb0tJaW5ubnFLMGFOSE0zWHFWSllzV1VKQVFFQ1I2NUtYNWN1WEE5Q2xTeGNBenAwN1IwcEtDblhxMVBHVXFWQ2hndGVmSW1XRlducEV4UEl5TXpOcDJMQWg4Zkh4akJ3NWtna1RKcENVbEpSdmVadk41dlZuWWU2Ly8zNkdEUnRHZ3dZTkFPalhyeCtSa1pGRVJrWlNwVW9WQUI1NjZDR0dEaDFLNTg2ZHZkNjdjdVZLZHV6WVFmWHExWms1YzJhUkE0OWJwMDZkYU4rK1BmSHg4WHo0NFlmRmV1K0Zmdnp4UjNiczJFSGJ0bTFwMTY0ZEFOdTNieWNpSW9McDA2ZDd5dm41K1FGRi8vcUlYQzVxNlJFUnkydlFvQUVMRml4Z3hZb1Z2UDc2NjN6NTVaZmNkZGRkTkcvZXZNQldtbGF0V3VVNjE2ZFBINTUvL25tdmM2Tkhqd2JnMTE5L0pTNHVqbjc5K3RHNGNXTUExcTFiUjJKaUlpTkdqTWgxcjdpNE9LWk5tMFpBUUFEVHBrMmphdFdxRi9YNW5uamlDYVpObStZSktoZHIxcXhabUtiSmd3OCs2RG0zYTljdVhDNFh0OTU2NnlYZFcrUnlVT2dSRVFFTXc2QmZ2MzYwYWRPRzdkdTNld0tDWVJoY2ZmWFYzSGJiYlo2eTY5ZXZKems1bVg3OStubk9iZCsrbllTRWhEeUQwTVU0ZWZJa28wYU5JaU1qZy9IangzUEREVGZrV2E1ang0NEVCUVVSRUJDQXpXYkRNSXg4Ny9uVVUwL2xlODNsY3VGd09MRGI3VXlkT2pWWFFJcUppV0hyMXEwQXRHN2RHc2dlaC9UdHQ5OVNyMTQ5ejdtQzdwK2VuazV3Y0hDQmRSUXBUUW85SWxJcVdyVnFkWGRHUnNiWEJ3OGVUUEYxWFFweit2UnBxbFdyQmtEZHVuV3BXN2V1NTFwZ1lDQTFhOWJrMldlZjlaemJ0V3NYeWNuSlh1ZjY5T2tEUUpzMmJTNjVQaWRQbm1URWlCRWNQMzZjZ1FNSEVoRVJVV0Q1NE9CZ0tsU29nSitmSDhlUEh5YzVPWm1Ra0JEOC9mUC9FWC91M0RsTTB5UXNMQXpUTkhFNm5XUmxaZUZ3T0hJTnVuWTRITHo4OHN1NTdyRjc5MjVPblRvRjVOM3FsZGU1TFZ1MlVMbHk1UUkvajBocFVlZ1JrVkxoY3JrV0JBVUZoYlpxMVdxdHkrVmFicHJtNTN2MzdqM3Y2M3BkNk1jZmYyVFFvRUYwN05pUmh4OSttUHIxNjN0ZGQ0OVBLVWhLU2dxTkdqV2lmdjM2bnZCMHNYNzk5VmRHakJqQnlaTW51ZlBPTzNueXlTZUI3SmFTOCtmUEV4WVc1bFhlM2ZyaU5tdldMTjU5OTExR2pScmxDV0lYU2sxTjVkWmJieVVzTEl3Tkd6WVVXcWNaTTJZUUZ4ZVg2N3g3akZDZlBuMjh2azU1dFlRNW5VNHlNakl1ZVNDMXlLVlE2QkdSMGhSa21tWnZ3ekI2RzRiaENBOFAzMmlhNW5LYnpmWnBkSFQwNzc2dUhHVC9NbTdTcEFtYk5tM2k2NisvNXQ1NzcyWDQ4T0ZVcWxTcHlQZW9WS2xTaWEyRlU2dFdMZnIzNzgrUFAvN0lwRW1UUEYxQjgrZlBaOFdLRlV5WU1JR2Jicm9wMy9lM2E5ZU9kOTk5bDRNSEQrWWJldmJ2MzQ5cG12bDJtZVgwNVpkZjhzRUhIOUM0Y1dPU2s1TTVkdXdZQUQvOTlCTmZmLzAxTjk5OGM2NHhUSG0xaEltVUJRbzlJbks1QkFBOURNUG9ZWnJtM1BEdzhDMkdZU3kzMld3cnYvdnV1eE8rcXRUMTExL1BmLzd6SHpaczJNQ1VLVk5ZdFdvVmQ5OTlOOWRmZnoyUTNjSnk3Tmd4WG5ubEZjOTd6cDQ5QytCMUR1Q1dXMjZoVTZkT1h1ZlMwdEx3OC9NclVndUgwK2trTXpPVG9VT0hlcDNmdW5Vcjc3enpEb1poY083Y3VRTHYwYkpsUzBKQ1FncGNsMmZidG0wQXRHL2Z2c0I3L2ZiYmIweWFOSWtxVmFvUUZSWEZZNDg5NXJrV0ZSV0ZhWnBFUmtZVzlyRkV5Z3lGSGhIeEJUK2dxMm1hWFoxTzU2enc4UEJ2L2doQUs3Nzc3cnZmZkZHaDIyKy9uUnR2dkpIWTJGaFA0SUhzOFN4bno1NzFyRStUMDRYbmNnNTJkcHM4ZVRMcjE2LzNPamR3NE1CYzVkempYeTdzY2pwNDhLQ254ZVNWVjE2aFc3ZHVCWDRPUHo4L3VuYnR5c3FWSzRtSmlhRkZpeFplMTEwdUZ4czJiTUJtczlHMWE5Y0M3MVduVGgyZWVlWVo2dFNwUTYxYXRieXVqUjA3bG0rLy9aWm16Wm9WZUErUnNrU2hwM3laRUI0ZVBzSFhsUkFwWVFiUTBUVE5qazZuODQyV0xWdnVOQXhqdVdFWXk2T0p2cXdWcVZhdG10ZVlHYnZkanRQcDVJNDc3cUJEaHc1TW5EaVJaY3VXY2QxMTEzbktaR1ZsY2VlZGQ1S2VucDdud04zbXpac1RHQmlJdjc4L1c3ZHU1Y3laTS9UczJkT3ozbzU3L0V0RVJBUk9wOU9yUldqLy92MDgvdmpqcEtXbE1YNzgrRUlEajF1L2Z2MVl1WElsSDM3NFlhN1E4OVZYWDNINjlHazZkZXBVcFBGSCtYV1JYWGZkZFY1ZkI1SHlRS0duakRNTUkxbjcxNGlWR0liUkZtaHJtdWFyamFJYTdZMTdKQTduVmM3TDl2eWxTNWR5N05neHhvd1o0K2xLQ2cwTjlVekozcmh4bzFlWHp0YXRXemwzN2h6MzNITlBuaXMwNTJ6VkdUaHdJR2ZPbkdIY3VIR2UxWXJkNDEvR2p4L3Y5YjR2di95U2wxNTZDYnZkemxOUFBWWG9ESzZjbWpScFFwczJiZmpxcTYvNC92dnZhZHEwS1pEZHlqTi8vbndBaGd3WlV1VDc1U1VpSW9MTXpFd0NBd056VFVGM2ovdTVzTTd1MldHREJ3L212dnZ1dTZUbmkxd01MWmRaeG1WbFpYME03UEoxUFVRdW94M0EwMzUrZmcwTy8vdndwNWN6OENRbUpqSnYzancrK3VnalltTmpPWHIwS0FDMWE5Zm1yMy85SzQwYU5XTFZxbFZlVTdvWEwxNE00RFZUS1Qvbno1K25Rb1VLQlc3UGNQNzhlWjU3N2ptZWYvNTVuRTRuRXlkT3ZLaUE0QjUvTTNueVpPeDJPNUFkNk9MaTR1allzV091RnFEaVNrbEpJU2twaWFTa0pKS1RrNzMrY3pxei84NXlubk9YUzB4TTlOUkg1SEpUUzA4WkZ4TVRrd0JjK3NJZklwZFp5NVl0VHhpR1VhTUlSVTFncTJFWXl4ME94NHA5Ky9ZZExlMjY1U2NxS29xa3BDUUdEaHhJNDhhTm1UdDNMb0JuOWVRNzc3eVR0OTU2aXkrLy9KS2VQWHV5ZWZObTl1M2JSNHNXTFdqZXZIbUI5N2JiN1p3K2ZkcHJEYUM4dlA3NjY2eFpzNGF3c0RDbVRwMUt5NVl0UGRlV0xGbkNvVU9IZVBiWlp3dmQ5K3VHRzI2Z2YvLytMRjI2bEpkZmZwa2hRNFo0dHJFWU0yWk1VYjRjQmJwd25GSk9FUkVSeE1mSEYyazZ2TWpscE5BaklyN2dCRGFicHJuYzM5OS9sUzluYjdsdDNMaVJOV3ZXY04xMTEvSFlZNDlobWlacjFxd2hPRGlZdi8vOTd3RDA3dDJidDk5K20xbXpabkhqalRjU0ZSVUZ3S09QUGxyby9XTmpZM0c1WEZ4NzdiVUZscHM0Y1NMMTZ0V2pWNjllWHR0T3JGNjltbW5UcHVGeXVhaFRwNDdYVmhENWVlS0pKNGlKaVdIMTZ0VnMyclNKOVBSMHhvMGI1N1U1cUlpVktQU0l5T1hpTUUxekE3QThJQ0RnMDUwN2Q1N3hkWVhjRWhJU21EeDVNamFialJkZmZKSEF3RUMyYk5uQ2I3LzlSdS9ldlQyRGkwTkRRK25Ycng4ZmZmUVJBd1lNSUQwOW5WNjllaEVlSGw3b00zYnMyQUZRYUl1UVlSZzg4TUFEWHVjKy92aGpwazJiQnNESWtTT0xGSGdnZTVmMVVhTkc4ZkRERDVPV2xrWm9hR2l1RFUxRnJFUmpla1NrTkdVWWh2RXBNTWpsY2xYZnMyZlAzWHYyN0htM0xBV2U1T1JrUm84ZVRVcEtDb01IRDZacDA2YTRYQzdtelp1SFlSaTV4dE1NR2pRSW04MUdlbm82bFNwVjhxeVlYSmkxYTljQ0ZMaXc0SVdjVGlkUlVWRkVSVVVSRUJEQUs2Kzh3ckJodzRyOC9rOC8vWlNubm5vS3d6Qm8xcXdaNTgrZjU3Nzc3bVBObWpWb2dvUllrVnA2UktSVTJHeTJCOHZEM2x0UFB2a2tjWEZ4MUt0WGorSERod013ZCs1Y1ltTmp1ZjMyMjJuWXNLR25iRUpDQXVQR2pjUGxjdUhuNTBkS1NncVJrWkU4K3VpajNIVFRUZmx1cFBuZi8vNlhJMGVPMExScFV4bzFhbFNrZXAwNGNZTG5uMytlM2J0M1U3VnFWVjU3N2JVaXJhQnNtaVk3ZHV4Zzd0eTU3TnUzajdDd01NOE82NnRXcldMNjlPazg5OXh6TEZ5NGtQdnV1NC91M2JzVEhCeGNwRHFKbEhjS1BTSlNLcUtqbzcvd2RSMktZdGl3WVR6eHhCTzg4TUlMQkFZR3NuYnRXaFlzV0VERmloVjUvUEhIQVVoUFQrZUREejVnNGNLRnBLZW5jODg5OS9Eb280OHlZOFlNVnE5ZXplT1BQMDd0MnJXNTQ0NDd1UG5tbTJuU3BJbG5vSEZtWmladnZQRUdrUGMwY2ZkTUo1ZkxoYzFtdytsMHNtelpNdWJNbVVOS1Nnb3RXclRnMVZkZkxYUk5uY09IRDdOcDB5YldybDNMYjcvOWhzMW1JeUlpZ2tjZWVZVFEwRkFnZTgyZERoMDY4TnBycjdGeDQwWW1UNTdNcTYrK1NydDI3ZWpRb1FNdFc3YWtRWU1HK2U0MzVwNjE1cTVyZm9wYVR1UnlVK2dSRVV0cjE2NGRIMzc0b1dlajBjNmRPL1BrazA4U0VoS0NuNThmOCtmUForblNwWnc5ZTVZNmRlcnc3My8vbTV0dnZobUFGMTk4a1lpSUNHYlBuczJ1WGJ0WXNHQUJDeFlzWU5Tb1VRd2VQQmpJWGtVNVBqNmVKazJhMEtWTGwxelBkMC9mdHR2dDJPMTJoZ3daUW54OFBEYWJqWC85NjE4ODhzZ2orWVlRMHpTWk5tMGE2OWV2OTJ5TlliUFo2TmF0R3c4KytHQ2VyVW8xYXRUZzFWZGZKVFkybGc4KytJQ05HemV5ZGV0V3o4YWxWYXRXWmZIaXhkU29rWHZpWFZaV2x1ZlBnbWFQT1J5T0lwVVR1ZHdVZWtURThuTHVyRjZoUWdVR0RoeUkwK25rdmZmZTQ5MTMzNlZPblRvODhzZ2o5T3paRTM5Lzd4K2JMVnEwWU83Y3VlemZ2NStWSzFkNkZ0K0Q3SmFPdSsrK20rUEhqek5xMUtnOHU3K0dEUnRHWm1ZbU5wdU5rSkFRUm8wYXhadHZ2c2x6enoxWDZBQnB3ekRvMjdjdnk1WXRvMjdkdW5UcjFvMitmZnRTczJiTlFqOXo0OGFObVRScEVtUEhqbVhMbGkxczJyU0puVHQzTW03Y3VEd0RqL3Z6QkFZR2twR1JVV0NZcVZLbENvWmhlQll2RkJFUmtjSjh4MFIyWWJJTGMwTENCTk1YVHAwNmRkbWY2WFE2aTFYKzZOR2pKZkxjckt5c0VybVByMHhJbUdDNnYxLzRqb20rL3ZhVnNrZWRyU0lpQlNqSy9sUWxyYmpqWUM3Y0RQUmk1ZGVOSm5LbFVPZ1JFUkVSUzFEb0VSRVJFVXRRNkJFUkVSRkxVT2dSRVJFUlMxRG9FUkVSRVV0UTZCRVJFUkZMVU9nUkVSRVJTMURvRVJFUkVVdFE2QkVSRVJGTFVPZ1JFUkVSUzFEb0VSRVJFVXRRNkJFUkVSRkxVT2dSRVJFUlMxRG9FUkVSRVV0UTZCRVJFUkZMVU9nUkVSRVJTMURvRVJFUkVVdFE2QkVSRVJGTFVPZ1JFUkVSUzFEb0VSRVJFVXRRNkJFUkVSRkxVT2dSRVJFUlMxRG9FUkVSRVV0UTZCRVJFUkZMVU9nUkVSRVJTMURvRVpHeXk0YnBQalQvUEJUSms5ZjNpRTNmTUpLYlFvK0lsRjBtdjdnUEU1MkpQcXlJbEFmbm5lZi9mT0hpaU85cUltV1ZRbytJbEYwR0I5eUg2NUxXa2VKSzhXVnRwQXhMY2FXd1BtbjlueWR5Zk8rSXVCbStyb0NJU0w2VzRzZDFmQU8wQjZqaVY0VkdGUm9SYkF2MmNjV2tMRWx6cFhFNDQvQ2ZyWUVtLytNSUhma25UdC9XVE1vYWhSNFJLZHQyMHhRWDI0SEt2cTZLbEF0SjJPaEFPTi83dWlKUzlxaDdTMFRLdG5DK0o0dW13Q3JBNGV2cVNKbGxCMWFSeFEwS1BKSWZ0ZlNJU1BteGl3QnNOTVJKZFY5WFJjb1FQMDdoNGtkYUt4U0x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VVhmOGZCUjJIYnk1eXMzc0FBQUFBU1VWT1JLNUNZSUk9IiwKICAgIlR5cGUiIDogImZsb3c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376</Words>
  <Application>WPS 演示</Application>
  <PresentationFormat>自定义</PresentationFormat>
  <Paragraphs>89</Paragraphs>
  <Slides>9</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9</vt:i4>
      </vt:variant>
    </vt:vector>
  </HeadingPairs>
  <TitlesOfParts>
    <vt:vector size="30" baseType="lpstr">
      <vt:lpstr>Arial</vt:lpstr>
      <vt:lpstr>宋体</vt:lpstr>
      <vt:lpstr>Wingdings</vt:lpstr>
      <vt:lpstr>Poppins</vt:lpstr>
      <vt:lpstr>LaTeX</vt:lpstr>
      <vt:lpstr>Poppins Medium</vt:lpstr>
      <vt:lpstr>Raleway</vt:lpstr>
      <vt:lpstr>Open Sans Semibold</vt:lpstr>
      <vt:lpstr>Open Sans</vt:lpstr>
      <vt:lpstr>Arial</vt:lpstr>
      <vt:lpstr>Roboto</vt:lpstr>
      <vt:lpstr>Raleway SemiBold</vt:lpstr>
      <vt:lpstr>Helvetica Neue</vt:lpstr>
      <vt:lpstr>站酷快乐体</vt:lpstr>
      <vt:lpstr>Raleway Medium</vt:lpstr>
      <vt:lpstr>微软雅黑</vt:lpstr>
      <vt:lpstr>Arial Unicode MS</vt:lpstr>
      <vt:lpstr>MS PGothic</vt:lpstr>
      <vt:lpstr>黑体</vt:lpstr>
      <vt:lpstr>Times New Roman</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残梦中的C和弦</cp:lastModifiedBy>
  <cp:revision>351</cp:revision>
  <dcterms:created xsi:type="dcterms:W3CDTF">2020-09-25T12:42:00Z</dcterms:created>
  <dcterms:modified xsi:type="dcterms:W3CDTF">2021-04-06T05:39:15Z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KSOSaveFontToCloudKey">
    <vt:lpwstr>593557832_embed</vt:lpwstr>
  </property>
  <property fmtid="{D5CDD505-2E9C-101B-9397-08002B2CF9AE}" pid="4" name="ICV">
    <vt:lpwstr>58C50220CC2549B68749D4A31C3D4827</vt:lpwstr>
  </property>
</Properties>
</file>