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49"/>
    <a:srgbClr val="FFFD1D"/>
    <a:srgbClr val="282C34"/>
    <a:srgbClr val="D9D9D9"/>
    <a:srgbClr val="FFFFFF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0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2" Type="http://schemas.openxmlformats.org/officeDocument/2006/relationships/image" Target="../media/image13.wmf"/><Relationship Id="rId11" Type="http://schemas.openxmlformats.org/officeDocument/2006/relationships/image" Target="../media/image12.wmf"/><Relationship Id="rId10" Type="http://schemas.openxmlformats.org/officeDocument/2006/relationships/image" Target="../media/image11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8" Type="http://schemas.openxmlformats.org/officeDocument/2006/relationships/vmlDrawing" Target="../drawings/vmlDrawing1.vml"/><Relationship Id="rId27" Type="http://schemas.openxmlformats.org/officeDocument/2006/relationships/slideLayout" Target="../slideLayouts/slideLayout1.xml"/><Relationship Id="rId26" Type="http://schemas.openxmlformats.org/officeDocument/2006/relationships/tags" Target="../tags/tag63.xml"/><Relationship Id="rId25" Type="http://schemas.openxmlformats.org/officeDocument/2006/relationships/image" Target="../media/image13.wmf"/><Relationship Id="rId24" Type="http://schemas.openxmlformats.org/officeDocument/2006/relationships/oleObject" Target="../embeddings/oleObject12.bin"/><Relationship Id="rId23" Type="http://schemas.openxmlformats.org/officeDocument/2006/relationships/image" Target="../media/image12.wmf"/><Relationship Id="rId22" Type="http://schemas.openxmlformats.org/officeDocument/2006/relationships/oleObject" Target="../embeddings/oleObject11.bin"/><Relationship Id="rId21" Type="http://schemas.openxmlformats.org/officeDocument/2006/relationships/image" Target="../media/image11.wmf"/><Relationship Id="rId20" Type="http://schemas.openxmlformats.org/officeDocument/2006/relationships/oleObject" Target="../embeddings/oleObject10.bin"/><Relationship Id="rId2" Type="http://schemas.openxmlformats.org/officeDocument/2006/relationships/oleObject" Target="../embeddings/oleObject1.bin"/><Relationship Id="rId19" Type="http://schemas.openxmlformats.org/officeDocument/2006/relationships/image" Target="../media/image10.wmf"/><Relationship Id="rId18" Type="http://schemas.openxmlformats.org/officeDocument/2006/relationships/oleObject" Target="../embeddings/oleObject9.bin"/><Relationship Id="rId17" Type="http://schemas.openxmlformats.org/officeDocument/2006/relationships/image" Target="../media/image9.wmf"/><Relationship Id="rId16" Type="http://schemas.openxmlformats.org/officeDocument/2006/relationships/oleObject" Target="../embeddings/oleObject8.bin"/><Relationship Id="rId15" Type="http://schemas.openxmlformats.org/officeDocument/2006/relationships/image" Target="../media/image8.wmf"/><Relationship Id="rId14" Type="http://schemas.openxmlformats.org/officeDocument/2006/relationships/oleObject" Target="../embeddings/oleObject7.bin"/><Relationship Id="rId13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5085" y="530860"/>
            <a:ext cx="8834120" cy="516001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3788410" y="3636010"/>
            <a:ext cx="4262755" cy="238125"/>
          </a:xfrm>
          <a:prstGeom prst="straightConnector1">
            <a:avLst/>
          </a:prstGeom>
          <a:ln w="19050">
            <a:solidFill>
              <a:srgbClr val="282C34">
                <a:alpha val="86000"/>
              </a:srgb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3788410" y="2188210"/>
            <a:ext cx="2809875" cy="1447800"/>
          </a:xfrm>
          <a:prstGeom prst="straightConnector1">
            <a:avLst/>
          </a:prstGeom>
          <a:ln w="19050">
            <a:solidFill>
              <a:srgbClr val="282C34">
                <a:alpha val="86000"/>
              </a:srgb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弧形 6"/>
          <p:cNvSpPr/>
          <p:nvPr/>
        </p:nvSpPr>
        <p:spPr>
          <a:xfrm rot="1140000">
            <a:off x="3985895" y="3437255"/>
            <a:ext cx="221615" cy="359410"/>
          </a:xfrm>
          <a:prstGeom prst="arc">
            <a:avLst/>
          </a:prstGeom>
          <a:ln w="19050">
            <a:solidFill>
              <a:srgbClr val="282C34">
                <a:alpha val="8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992120" y="3255010"/>
            <a:ext cx="5581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bg2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robot</a:t>
            </a:r>
            <a:endParaRPr lang="en-US" altLang="zh-CN" sz="1400">
              <a:solidFill>
                <a:schemeClr val="bg2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34810" y="1694815"/>
            <a:ext cx="12014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FD49"/>
                </a:solidFill>
                <a:latin typeface="Times New Roman" panose="02020603050405020304" charset="0"/>
                <a:cs typeface="Times New Roman" panose="02020603050405020304" charset="0"/>
              </a:rPr>
              <a:t>target position</a:t>
            </a:r>
            <a:endParaRPr lang="en-US" altLang="zh-CN" sz="1400">
              <a:solidFill>
                <a:srgbClr val="FFFD49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95725" y="275907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14300" imgH="215900" progId="Equation.KSEE3">
                  <p:embed/>
                </p:oleObj>
              </mc:Choice>
              <mc:Fallback>
                <p:oleObj name="" r:id="rId2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95725" y="2759075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66870" y="2624455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4" imgW="139700" imgH="215900" progId="Equation.KSEE3">
                  <p:embed/>
                </p:oleObj>
              </mc:Choice>
              <mc:Fallback>
                <p:oleObj name="" r:id="rId4" imgW="1397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66870" y="2624455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21505" y="2580005"/>
          <a:ext cx="127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6" imgW="127000" imgH="228600" progId="Equation.KSEE3">
                  <p:embed/>
                </p:oleObj>
              </mc:Choice>
              <mc:Fallback>
                <p:oleObj name="" r:id="rId6" imgW="1270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21505" y="2580005"/>
                        <a:ext cx="127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36035" y="4573270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8" imgW="165100" imgH="228600" progId="Equation.KSEE3">
                  <p:embed/>
                </p:oleObj>
              </mc:Choice>
              <mc:Fallback>
                <p:oleObj name="" r:id="rId8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36035" y="4573270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83280" y="4292600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0" imgW="165100" imgH="228600" progId="Equation.KSEE3">
                  <p:embed/>
                </p:oleObj>
              </mc:Choice>
              <mc:Fallback>
                <p:oleObj name="" r:id="rId10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83280" y="4292600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63620" y="4462780"/>
          <a:ext cx="1651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2" imgW="165100" imgH="215900" progId="Equation.KSEE3">
                  <p:embed/>
                </p:oleObj>
              </mc:Choice>
              <mc:Fallback>
                <p:oleObj name="" r:id="rId12" imgW="1651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63620" y="4462780"/>
                        <a:ext cx="1651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77130" y="2644775"/>
          <a:ext cx="212090" cy="26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4" imgW="139700" imgH="177165" progId="Equation.KSEE3">
                  <p:embed/>
                </p:oleObj>
              </mc:Choice>
              <mc:Fallback>
                <p:oleObj name="" r:id="rId14" imgW="1397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977130" y="2644775"/>
                        <a:ext cx="212090" cy="269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59580" y="3415030"/>
          <a:ext cx="241300" cy="220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6" imgW="152400" imgH="139700" progId="Equation.KSEE3">
                  <p:embed/>
                </p:oleObj>
              </mc:Choice>
              <mc:Fallback>
                <p:oleObj name="" r:id="rId16" imgW="152400" imgH="1397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259580" y="3415030"/>
                        <a:ext cx="241300" cy="220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4971415" y="2067560"/>
            <a:ext cx="7651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bg2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obstacle</a:t>
            </a:r>
            <a:endParaRPr lang="en-US" altLang="zh-CN" sz="1400">
              <a:solidFill>
                <a:schemeClr val="bg2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 flipV="1">
            <a:off x="6460490" y="1936750"/>
            <a:ext cx="118745" cy="219075"/>
          </a:xfrm>
          <a:prstGeom prst="line">
            <a:avLst/>
          </a:prstGeom>
          <a:ln w="12700">
            <a:solidFill>
              <a:srgbClr val="282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3645535" y="3375025"/>
            <a:ext cx="133985" cy="235585"/>
          </a:xfrm>
          <a:prstGeom prst="line">
            <a:avLst/>
          </a:prstGeom>
          <a:ln w="12700">
            <a:solidFill>
              <a:srgbClr val="282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5198110" y="2060575"/>
            <a:ext cx="1323975" cy="671195"/>
          </a:xfrm>
          <a:prstGeom prst="straightConnector1">
            <a:avLst/>
          </a:prstGeom>
          <a:ln w="12700">
            <a:solidFill>
              <a:srgbClr val="282C34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3736340" y="2874645"/>
            <a:ext cx="1195070" cy="633730"/>
          </a:xfrm>
          <a:prstGeom prst="straightConnector1">
            <a:avLst/>
          </a:prstGeom>
          <a:ln w="12700">
            <a:solidFill>
              <a:srgbClr val="282C34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06570" y="4570730"/>
          <a:ext cx="1651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18" imgW="165100" imgH="215900" progId="Equation.KSEE3">
                  <p:embed/>
                </p:oleObj>
              </mc:Choice>
              <mc:Fallback>
                <p:oleObj name="" r:id="rId18" imgW="1651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306570" y="4570730"/>
                        <a:ext cx="1651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06315" y="4570730"/>
          <a:ext cx="1651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20" imgW="165100" imgH="215900" progId="Equation.KSEE3">
                  <p:embed/>
                </p:oleObj>
              </mc:Choice>
              <mc:Fallback>
                <p:oleObj name="" r:id="rId20" imgW="1651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806315" y="4570730"/>
                        <a:ext cx="1651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05755" y="4462780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22" imgW="165100" imgH="228600" progId="Equation.KSEE3">
                  <p:embed/>
                </p:oleObj>
              </mc:Choice>
              <mc:Fallback>
                <p:oleObj name="" r:id="rId22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405755" y="4462780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68645" y="3992245"/>
          <a:ext cx="127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24" imgW="127000" imgH="228600" progId="Equation.KSEE3">
                  <p:embed/>
                </p:oleObj>
              </mc:Choice>
              <mc:Fallback>
                <p:oleObj name="" r:id="rId24" imgW="1270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668645" y="3992245"/>
                        <a:ext cx="127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组合 16"/>
          <p:cNvGrpSpPr/>
          <p:nvPr/>
        </p:nvGrpSpPr>
        <p:grpSpPr>
          <a:xfrm>
            <a:off x="0" y="320675"/>
            <a:ext cx="11781790" cy="6222365"/>
            <a:chOff x="322" y="505"/>
            <a:chExt cx="18554" cy="979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22" y="505"/>
              <a:ext cx="18555" cy="9790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/>
          </p:nvGrpSpPr>
          <p:grpSpPr>
            <a:xfrm>
              <a:off x="5325" y="3210"/>
              <a:ext cx="8361" cy="7094"/>
              <a:chOff x="5325" y="3210"/>
              <a:chExt cx="8361" cy="7094"/>
            </a:xfrm>
          </p:grpSpPr>
          <p:sp>
            <p:nvSpPr>
              <p:cNvPr id="6" name="任意多边形 5"/>
              <p:cNvSpPr/>
              <p:nvPr/>
            </p:nvSpPr>
            <p:spPr>
              <a:xfrm>
                <a:off x="5325" y="8027"/>
                <a:ext cx="4260" cy="2223"/>
              </a:xfrm>
              <a:custGeom>
                <a:avLst/>
                <a:gdLst>
                  <a:gd name="connisteX0" fmla="*/ 0 w 2705100"/>
                  <a:gd name="connsiteY0" fmla="*/ 563688 h 1411413"/>
                  <a:gd name="connisteX1" fmla="*/ 962025 w 2705100"/>
                  <a:gd name="connsiteY1" fmla="*/ 11238 h 1411413"/>
                  <a:gd name="connisteX2" fmla="*/ 1971675 w 2705100"/>
                  <a:gd name="connsiteY2" fmla="*/ 1030413 h 1411413"/>
                  <a:gd name="connisteX3" fmla="*/ 2705100 w 2705100"/>
                  <a:gd name="connsiteY3" fmla="*/ 1411413 h 1411413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2705100" h="1411414">
                    <a:moveTo>
                      <a:pt x="0" y="563689"/>
                    </a:moveTo>
                    <a:cubicBezTo>
                      <a:pt x="172085" y="432879"/>
                      <a:pt x="567690" y="-82106"/>
                      <a:pt x="962025" y="11239"/>
                    </a:cubicBezTo>
                    <a:cubicBezTo>
                      <a:pt x="1356360" y="104584"/>
                      <a:pt x="1623060" y="750379"/>
                      <a:pt x="1971675" y="1030414"/>
                    </a:cubicBezTo>
                    <a:cubicBezTo>
                      <a:pt x="2320290" y="1310449"/>
                      <a:pt x="2578735" y="1355534"/>
                      <a:pt x="2705100" y="1411414"/>
                    </a:cubicBezTo>
                  </a:path>
                </a:pathLst>
              </a:custGeom>
              <a:noFill/>
              <a:ln w="38100" cmpd="tri">
                <a:solidFill>
                  <a:srgbClr val="FFFD49">
                    <a:alpha val="8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1520" y="3210"/>
                <a:ext cx="2167" cy="7095"/>
              </a:xfrm>
              <a:custGeom>
                <a:avLst/>
                <a:gdLst>
                  <a:gd name="connisteX0" fmla="*/ 0 w 1376326"/>
                  <a:gd name="connsiteY0" fmla="*/ 4505325 h 4505325"/>
                  <a:gd name="connisteX1" fmla="*/ 1123950 w 1376326"/>
                  <a:gd name="connsiteY1" fmla="*/ 3086100 h 4505325"/>
                  <a:gd name="connisteX2" fmla="*/ 1266825 w 1376326"/>
                  <a:gd name="connsiteY2" fmla="*/ 1352550 h 4505325"/>
                  <a:gd name="connisteX3" fmla="*/ 123825 w 1376326"/>
                  <a:gd name="connsiteY3" fmla="*/ 0 h 450532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1376326" h="4505325">
                    <a:moveTo>
                      <a:pt x="0" y="4505325"/>
                    </a:moveTo>
                    <a:cubicBezTo>
                      <a:pt x="221615" y="4256405"/>
                      <a:pt x="870585" y="3716655"/>
                      <a:pt x="1123950" y="3086100"/>
                    </a:cubicBezTo>
                    <a:cubicBezTo>
                      <a:pt x="1377315" y="2455545"/>
                      <a:pt x="1466850" y="1969770"/>
                      <a:pt x="1266825" y="1352550"/>
                    </a:cubicBezTo>
                    <a:cubicBezTo>
                      <a:pt x="1066800" y="735330"/>
                      <a:pt x="354965" y="235585"/>
                      <a:pt x="123825" y="0"/>
                    </a:cubicBezTo>
                  </a:path>
                </a:pathLst>
              </a:custGeom>
              <a:noFill/>
              <a:ln w="38100" cmpd="tri">
                <a:solidFill>
                  <a:srgbClr val="FFFD49">
                    <a:alpha val="8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11795" y="2727"/>
              <a:ext cx="1892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rgbClr val="FFFD49"/>
                  </a:solidFill>
                  <a:latin typeface="Times New Roman" panose="02020603050405020304" charset="0"/>
                  <a:cs typeface="Times New Roman" panose="02020603050405020304" charset="0"/>
                </a:rPr>
                <a:t>target position</a:t>
              </a:r>
              <a:endParaRPr lang="en-US" altLang="zh-CN" sz="1400">
                <a:solidFill>
                  <a:srgbClr val="FFFD49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673" y="8267"/>
              <a:ext cx="174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charset="0"/>
                  <a:cs typeface="Times New Roman" panose="02020603050405020304" charset="0"/>
                </a:rPr>
                <a:t>start position</a:t>
              </a:r>
              <a:endParaRPr lang="en-US" altLang="zh-CN" sz="1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256" y="8842"/>
              <a:ext cx="160" cy="1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1612" y="3086"/>
              <a:ext cx="160" cy="1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WPS 演示</Application>
  <PresentationFormat>宽屏</PresentationFormat>
  <Paragraphs>10</Paragraphs>
  <Slides>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2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Wingdings</vt:lpstr>
      <vt:lpstr>Times New Roman</vt:lpstr>
      <vt:lpstr>Arial Unicode MS</vt:lpstr>
      <vt:lpstr>Calibri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残梦中的C和弦</cp:lastModifiedBy>
  <cp:revision>173</cp:revision>
  <dcterms:created xsi:type="dcterms:W3CDTF">2019-06-19T02:08:00Z</dcterms:created>
  <dcterms:modified xsi:type="dcterms:W3CDTF">2021-03-20T08:20:39Z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D181A73F15FA4336969C141F2E309256</vt:lpwstr>
  </property>
</Properties>
</file>