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8B7"/>
    <a:srgbClr val="F6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661D6-4A72-4349-8EED-1A74E35C3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BABEDE-ED22-4836-9C69-B708E2A2E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2EF20-4907-43BC-9DC1-40DB2739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E16C-5CFC-491D-B52E-32CD583704EC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CCE56-95E5-48E0-9E4E-17C00B07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90B29-2C63-49DC-8DB0-CCA8BB1A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AF6D-74C9-4DF1-BFC5-8CDDFC373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0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D9460-7690-4097-8CEF-3CBE85AA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AA41A-420F-4E67-AC75-B74BE2BEE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1F683-2C1D-468F-ADA3-2161DEB7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E16C-5CFC-491D-B52E-32CD583704EC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C6399-82E3-4A5D-A5B5-99C8F7FB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FB6AC-830E-4471-97FC-14CFDDC7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AF6D-74C9-4DF1-BFC5-8CDDFC373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44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C9D6FB-216B-43A1-923C-EBA43CB1D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8D6AB2-E427-4D74-AAAE-933757E3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FF2BB-FDEA-4EEE-84F6-DBD29C46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E16C-5CFC-491D-B52E-32CD583704EC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3E059-8008-4500-82D6-71C6F3D1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EC13E-02B2-4F01-B20D-C1001A93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AF6D-74C9-4DF1-BFC5-8CDDFC373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79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59DC7-09FB-46A9-981B-BF165780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A497E-8FD1-4FB0-BF15-935B0B5A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7B671-BB73-462B-A068-6F3640A6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E16C-5CFC-491D-B52E-32CD583704EC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96AC6-0B15-411D-A962-5033E1F1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1A392-801A-4B9D-997A-1A4BE466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AF6D-74C9-4DF1-BFC5-8CDDFC373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28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A6662-85CC-4351-9042-831CCBE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192FD-D844-4644-AFB6-36F6E686A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0BA65-AD6C-4FA5-A83C-CF1E3C17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E16C-5CFC-491D-B52E-32CD583704EC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5E8B7-49B0-468B-B24F-FB919293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36EFD-32C8-476A-94B6-1EF70B5C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AF6D-74C9-4DF1-BFC5-8CDDFC373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6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A1ED0-90F7-4AF9-8B1A-50FA6FA4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F8AFB-22B2-462C-9736-BEBEE16E4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411734-516A-4BE6-B303-12687AF69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F5727F-183C-4ED6-8113-CFED8D55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E16C-5CFC-491D-B52E-32CD583704EC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24E68-AA44-4B83-9647-25463B5E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4DB3BF-29FC-473C-BE4D-14678B90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AF6D-74C9-4DF1-BFC5-8CDDFC373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9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71D7E-DAD4-4589-8D30-7EEABE94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F7D53D-C839-42E0-8707-351A360E7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CBD54-275E-4FE8-B7B5-E1B3A7117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292B99-E57C-43E4-9F20-945550366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C44BED-F941-4088-8F1E-B4C4D877A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F466C3-A817-453B-A154-C9B2A95A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E16C-5CFC-491D-B52E-32CD583704EC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4EAFAA-47DD-4600-8F7C-03C89429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06E9B4-7533-4270-8C48-7A477C86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AF6D-74C9-4DF1-BFC5-8CDDFC373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89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D55B3-7A4E-47D3-A3F6-1AA1AFE7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74FC59-9E7A-4238-ABB1-94139822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E16C-5CFC-491D-B52E-32CD583704EC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9D3AD2-117F-408D-B410-17F5CD51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C865F9-AE6A-4303-A131-5246E6E6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AF6D-74C9-4DF1-BFC5-8CDDFC373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9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909EF6-D3CB-4F9B-B7DE-613251F3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E16C-5CFC-491D-B52E-32CD583704EC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6596C1-D23B-4930-91E6-9B64F714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CED7E-311E-4819-9618-BA1F0636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AF6D-74C9-4DF1-BFC5-8CDDFC373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0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8B654-9820-4613-8D2E-F54EA2D8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96029-0CA4-4442-817D-7BCB64A7B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329CB4-B036-4583-8CAE-141E8C189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265288-FF29-445E-ACF1-5AFE378F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E16C-5CFC-491D-B52E-32CD583704EC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AA3674-924C-4D22-80BC-C1EBD4C0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06C630-9A1F-4131-8D68-CBC573D1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AF6D-74C9-4DF1-BFC5-8CDDFC373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88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211B1-EF19-4971-B403-019F9315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C8AD4B-0F8E-4820-844A-83BFC4308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E6A7E7-9346-4F1E-8BF4-0E25B6840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50B8A-5B7D-4411-9B98-5002CEF0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E16C-5CFC-491D-B52E-32CD583704EC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48424-D56D-4CE6-91CA-5F862A3B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DE7FE-0814-4D2F-B6FB-AF635B46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AF6D-74C9-4DF1-BFC5-8CDDFC373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6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1797CD-E024-42A5-B71B-E732ED08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D13F7B-8036-465E-8EFF-54365D678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0112E-51BA-429E-B5FF-D9A81F6DE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E16C-5CFC-491D-B52E-32CD583704EC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D9F15-CEA0-4129-A6CC-8CCA99566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B3EB4-6187-432C-A638-DF5EC5700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AF6D-74C9-4DF1-BFC5-8CDDFC373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33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F21EEB-9C64-4733-849C-9C0895A66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2" t="-1" r="4721" b="21995"/>
          <a:stretch/>
        </p:blipFill>
        <p:spPr bwMode="auto">
          <a:xfrm>
            <a:off x="3281801" y="690034"/>
            <a:ext cx="5335330" cy="534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一个圆顶角，剪去另一个顶角 4">
            <a:extLst>
              <a:ext uri="{FF2B5EF4-FFF2-40B4-BE49-F238E27FC236}">
                <a16:creationId xmlns:a16="http://schemas.microsoft.com/office/drawing/2014/main" id="{12A1632A-CDF6-45C5-B67B-A2F4AB0E4A6A}"/>
              </a:ext>
            </a:extLst>
          </p:cNvPr>
          <p:cNvSpPr/>
          <p:nvPr/>
        </p:nvSpPr>
        <p:spPr>
          <a:xfrm>
            <a:off x="3281801" y="4533414"/>
            <a:ext cx="2860765" cy="150622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4F5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Arial Rounded MT Bold" panose="020F0704030504030204" pitchFamily="34" charset="0"/>
              </a:rPr>
              <a:t>replace</a:t>
            </a:r>
            <a:br>
              <a:rPr lang="en-US" altLang="zh-CN" sz="3600" dirty="0">
                <a:latin typeface="Arial Rounded MT Bold" panose="020F0704030504030204" pitchFamily="34" charset="0"/>
              </a:rPr>
            </a:br>
            <a:r>
              <a:rPr lang="en-US" altLang="zh-CN" sz="3600" dirty="0">
                <a:latin typeface="Arial Rounded MT Bold" panose="020F0704030504030204" pitchFamily="34" charset="0"/>
              </a:rPr>
              <a:t>Francis </a:t>
            </a:r>
            <a:endParaRPr lang="zh-CN" alt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58E4CF0-CDBA-474F-98AA-86F5143EE1A2}"/>
              </a:ext>
            </a:extLst>
          </p:cNvPr>
          <p:cNvSpPr/>
          <p:nvPr/>
        </p:nvSpPr>
        <p:spPr>
          <a:xfrm>
            <a:off x="3281801" y="690033"/>
            <a:ext cx="1271451" cy="1173601"/>
          </a:xfrm>
          <a:prstGeom prst="roundRect">
            <a:avLst/>
          </a:prstGeom>
          <a:solidFill>
            <a:srgbClr val="F6F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F1ECCF1E-2AB8-4234-BE7F-EAD8211B7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4061" y="773368"/>
            <a:ext cx="1006929" cy="1006929"/>
          </a:xfrm>
          <a:prstGeom prst="rect">
            <a:avLst/>
          </a:prstGeom>
        </p:spPr>
      </p:pic>
      <p:sp>
        <p:nvSpPr>
          <p:cNvPr id="14" name="矩形: 剪去单角 13">
            <a:extLst>
              <a:ext uri="{FF2B5EF4-FFF2-40B4-BE49-F238E27FC236}">
                <a16:creationId xmlns:a16="http://schemas.microsoft.com/office/drawing/2014/main" id="{C0B40356-7C10-4C2E-A491-EB51FB0853D8}"/>
              </a:ext>
            </a:extLst>
          </p:cNvPr>
          <p:cNvSpPr/>
          <p:nvPr/>
        </p:nvSpPr>
        <p:spPr>
          <a:xfrm rot="10800000">
            <a:off x="6485224" y="693781"/>
            <a:ext cx="2131907" cy="1225855"/>
          </a:xfrm>
          <a:prstGeom prst="snip1Rect">
            <a:avLst>
              <a:gd name="adj" fmla="val 50000"/>
            </a:avLst>
          </a:prstGeom>
          <a:solidFill>
            <a:srgbClr val="4F5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4F831E-1A00-48A0-8FFF-0728A65C4311}"/>
              </a:ext>
            </a:extLst>
          </p:cNvPr>
          <p:cNvSpPr txBox="1"/>
          <p:nvPr/>
        </p:nvSpPr>
        <p:spPr>
          <a:xfrm>
            <a:off x="6749154" y="984444"/>
            <a:ext cx="1818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AI Voice</a:t>
            </a:r>
            <a:endParaRPr lang="zh-CN" alt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1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Arial Rounded MT Bold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恢 锦</dc:creator>
  <cp:lastModifiedBy>恢 锦</cp:lastModifiedBy>
  <cp:revision>3</cp:revision>
  <dcterms:created xsi:type="dcterms:W3CDTF">2024-10-26T05:59:13Z</dcterms:created>
  <dcterms:modified xsi:type="dcterms:W3CDTF">2024-10-26T06:22:41Z</dcterms:modified>
</cp:coreProperties>
</file>