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6" r:id="rId2"/>
    <p:sldMasterId id="2147483698" r:id="rId3"/>
    <p:sldMasterId id="2147483710" r:id="rId4"/>
    <p:sldMasterId id="2147483720" r:id="rId5"/>
    <p:sldMasterId id="2147483730" r:id="rId6"/>
  </p:sldMasterIdLst>
  <p:notesMasterIdLst>
    <p:notesMasterId r:id="rId15"/>
  </p:notesMasterIdLst>
  <p:sldIdLst>
    <p:sldId id="257" r:id="rId7"/>
    <p:sldId id="278" r:id="rId8"/>
    <p:sldId id="277" r:id="rId9"/>
    <p:sldId id="284" r:id="rId10"/>
    <p:sldId id="285" r:id="rId11"/>
    <p:sldId id="273" r:id="rId12"/>
    <p:sldId id="28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son M Morgan" initials="BM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15FC5"/>
    <a:srgbClr val="643FAF"/>
    <a:srgbClr val="BFACD4"/>
    <a:srgbClr val="390068"/>
    <a:srgbClr val="230040"/>
    <a:srgbClr val="C09B28"/>
    <a:srgbClr val="490086"/>
    <a:srgbClr val="8F8C97"/>
    <a:srgbClr val="D1BD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33" autoAdjust="0"/>
    <p:restoredTop sz="94720" autoAdjust="0"/>
  </p:normalViewPr>
  <p:slideViewPr>
    <p:cSldViewPr snapToGrid="0">
      <p:cViewPr varScale="1">
        <p:scale>
          <a:sx n="81" d="100"/>
          <a:sy n="81" d="100"/>
        </p:scale>
        <p:origin x="19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notesMaster" Target="notesMasters/notesMaster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512E2-C5FB-4B98-ABE6-4D9982DD7A35}" type="datetimeFigureOut">
              <a:rPr lang="en-US" smtClean="0"/>
              <a:t>8/11/18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971D5-7F1F-4E8A-9E4F-2D0858E6F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1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ACD77-9D72-453F-AB54-E7D6A5B43C3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80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971D5-7F1F-4E8A-9E4F-2D0858E6FE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40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10/11/2013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AA6F3C-5820-4431-8942-BAF84F18D07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399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10/11/2013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AA6F3C-5820-4431-8942-BAF84F18D07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426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7.emf"/><Relationship Id="rId21" Type="http://schemas.openxmlformats.org/officeDocument/2006/relationships/image" Target="../media/image28.emf"/><Relationship Id="rId22" Type="http://schemas.openxmlformats.org/officeDocument/2006/relationships/image" Target="../media/image29.emf"/><Relationship Id="rId23" Type="http://schemas.openxmlformats.org/officeDocument/2006/relationships/image" Target="../media/image30.emf"/><Relationship Id="rId24" Type="http://schemas.openxmlformats.org/officeDocument/2006/relationships/image" Target="../media/image31.emf"/><Relationship Id="rId25" Type="http://schemas.openxmlformats.org/officeDocument/2006/relationships/image" Target="../media/image32.emf"/><Relationship Id="rId26" Type="http://schemas.openxmlformats.org/officeDocument/2006/relationships/image" Target="../media/image33.emf"/><Relationship Id="rId27" Type="http://schemas.openxmlformats.org/officeDocument/2006/relationships/image" Target="../media/image34.emf"/><Relationship Id="rId28" Type="http://schemas.openxmlformats.org/officeDocument/2006/relationships/image" Target="../media/image35.emf"/><Relationship Id="rId29" Type="http://schemas.openxmlformats.org/officeDocument/2006/relationships/image" Target="../media/image36.emf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emf"/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30" Type="http://schemas.openxmlformats.org/officeDocument/2006/relationships/image" Target="../media/image37.emf"/><Relationship Id="rId31" Type="http://schemas.openxmlformats.org/officeDocument/2006/relationships/image" Target="../media/image38.emf"/><Relationship Id="rId32" Type="http://schemas.openxmlformats.org/officeDocument/2006/relationships/image" Target="../media/image39.emf"/><Relationship Id="rId9" Type="http://schemas.openxmlformats.org/officeDocument/2006/relationships/image" Target="../media/image16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33" Type="http://schemas.openxmlformats.org/officeDocument/2006/relationships/image" Target="../media/image40.emf"/><Relationship Id="rId10" Type="http://schemas.openxmlformats.org/officeDocument/2006/relationships/image" Target="../media/image17.emf"/><Relationship Id="rId11" Type="http://schemas.openxmlformats.org/officeDocument/2006/relationships/image" Target="../media/image18.emf"/><Relationship Id="rId12" Type="http://schemas.openxmlformats.org/officeDocument/2006/relationships/image" Target="../media/image19.emf"/><Relationship Id="rId13" Type="http://schemas.openxmlformats.org/officeDocument/2006/relationships/image" Target="../media/image20.emf"/><Relationship Id="rId14" Type="http://schemas.openxmlformats.org/officeDocument/2006/relationships/image" Target="../media/image21.emf"/><Relationship Id="rId15" Type="http://schemas.openxmlformats.org/officeDocument/2006/relationships/image" Target="../media/image22.emf"/><Relationship Id="rId16" Type="http://schemas.openxmlformats.org/officeDocument/2006/relationships/image" Target="../media/image23.emf"/><Relationship Id="rId17" Type="http://schemas.openxmlformats.org/officeDocument/2006/relationships/image" Target="../media/image24.emf"/><Relationship Id="rId18" Type="http://schemas.openxmlformats.org/officeDocument/2006/relationships/image" Target="../media/image25.emf"/><Relationship Id="rId19" Type="http://schemas.openxmlformats.org/officeDocument/2006/relationships/image" Target="../media/image26.emf"/></Relationships>
</file>

<file path=ppt/slideLayouts/_rels/slideLayout42.xml.rels><?xml version="1.0" encoding="UTF-8" standalone="yes"?>
<Relationships xmlns="http://schemas.openxmlformats.org/package/2006/relationships"><Relationship Id="rId20" Type="http://schemas.openxmlformats.org/officeDocument/2006/relationships/image" Target="../media/image59.emf"/><Relationship Id="rId21" Type="http://schemas.openxmlformats.org/officeDocument/2006/relationships/image" Target="../media/image60.emf"/><Relationship Id="rId22" Type="http://schemas.openxmlformats.org/officeDocument/2006/relationships/image" Target="../media/image61.emf"/><Relationship Id="rId23" Type="http://schemas.openxmlformats.org/officeDocument/2006/relationships/image" Target="../media/image62.emf"/><Relationship Id="rId24" Type="http://schemas.openxmlformats.org/officeDocument/2006/relationships/image" Target="../media/image63.emf"/><Relationship Id="rId25" Type="http://schemas.openxmlformats.org/officeDocument/2006/relationships/image" Target="../media/image64.emf"/><Relationship Id="rId26" Type="http://schemas.openxmlformats.org/officeDocument/2006/relationships/image" Target="../media/image65.emf"/><Relationship Id="rId27" Type="http://schemas.openxmlformats.org/officeDocument/2006/relationships/image" Target="../media/image66.emf"/><Relationship Id="rId28" Type="http://schemas.openxmlformats.org/officeDocument/2006/relationships/image" Target="../media/image67.emf"/><Relationship Id="rId29" Type="http://schemas.openxmlformats.org/officeDocument/2006/relationships/image" Target="../media/image68.emf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1.emf"/><Relationship Id="rId3" Type="http://schemas.openxmlformats.org/officeDocument/2006/relationships/image" Target="../media/image42.emf"/><Relationship Id="rId4" Type="http://schemas.openxmlformats.org/officeDocument/2006/relationships/image" Target="../media/image43.emf"/><Relationship Id="rId5" Type="http://schemas.openxmlformats.org/officeDocument/2006/relationships/image" Target="../media/image44.emf"/><Relationship Id="rId30" Type="http://schemas.openxmlformats.org/officeDocument/2006/relationships/image" Target="../media/image69.emf"/><Relationship Id="rId31" Type="http://schemas.openxmlformats.org/officeDocument/2006/relationships/image" Target="../media/image70.emf"/><Relationship Id="rId32" Type="http://schemas.openxmlformats.org/officeDocument/2006/relationships/image" Target="../media/image71.emf"/><Relationship Id="rId9" Type="http://schemas.openxmlformats.org/officeDocument/2006/relationships/image" Target="../media/image48.emf"/><Relationship Id="rId6" Type="http://schemas.openxmlformats.org/officeDocument/2006/relationships/image" Target="../media/image45.emf"/><Relationship Id="rId7" Type="http://schemas.openxmlformats.org/officeDocument/2006/relationships/image" Target="../media/image46.emf"/><Relationship Id="rId8" Type="http://schemas.openxmlformats.org/officeDocument/2006/relationships/image" Target="../media/image47.emf"/><Relationship Id="rId33" Type="http://schemas.openxmlformats.org/officeDocument/2006/relationships/image" Target="../media/image72.emf"/><Relationship Id="rId10" Type="http://schemas.openxmlformats.org/officeDocument/2006/relationships/image" Target="../media/image49.emf"/><Relationship Id="rId11" Type="http://schemas.openxmlformats.org/officeDocument/2006/relationships/image" Target="../media/image50.emf"/><Relationship Id="rId12" Type="http://schemas.openxmlformats.org/officeDocument/2006/relationships/image" Target="../media/image51.emf"/><Relationship Id="rId13" Type="http://schemas.openxmlformats.org/officeDocument/2006/relationships/image" Target="../media/image52.emf"/><Relationship Id="rId14" Type="http://schemas.openxmlformats.org/officeDocument/2006/relationships/image" Target="../media/image53.emf"/><Relationship Id="rId15" Type="http://schemas.openxmlformats.org/officeDocument/2006/relationships/image" Target="../media/image54.emf"/><Relationship Id="rId16" Type="http://schemas.openxmlformats.org/officeDocument/2006/relationships/image" Target="../media/image55.emf"/><Relationship Id="rId17" Type="http://schemas.openxmlformats.org/officeDocument/2006/relationships/image" Target="../media/image56.emf"/><Relationship Id="rId18" Type="http://schemas.openxmlformats.org/officeDocument/2006/relationships/image" Target="../media/image57.emf"/><Relationship Id="rId19" Type="http://schemas.openxmlformats.org/officeDocument/2006/relationships/image" Target="../media/image58.emf"/></Relationships>
</file>

<file path=ppt/slideLayouts/_rels/slideLayout43.xml.rels><?xml version="1.0" encoding="UTF-8" standalone="yes"?>
<Relationships xmlns="http://schemas.openxmlformats.org/package/2006/relationships"><Relationship Id="rId20" Type="http://schemas.openxmlformats.org/officeDocument/2006/relationships/image" Target="../media/image91.emf"/><Relationship Id="rId21" Type="http://schemas.openxmlformats.org/officeDocument/2006/relationships/image" Target="../media/image92.emf"/><Relationship Id="rId22" Type="http://schemas.openxmlformats.org/officeDocument/2006/relationships/image" Target="../media/image93.emf"/><Relationship Id="rId23" Type="http://schemas.openxmlformats.org/officeDocument/2006/relationships/image" Target="../media/image94.emf"/><Relationship Id="rId24" Type="http://schemas.openxmlformats.org/officeDocument/2006/relationships/image" Target="../media/image95.emf"/><Relationship Id="rId25" Type="http://schemas.openxmlformats.org/officeDocument/2006/relationships/image" Target="../media/image96.emf"/><Relationship Id="rId26" Type="http://schemas.openxmlformats.org/officeDocument/2006/relationships/image" Target="../media/image97.emf"/><Relationship Id="rId27" Type="http://schemas.openxmlformats.org/officeDocument/2006/relationships/image" Target="../media/image98.emf"/><Relationship Id="rId28" Type="http://schemas.openxmlformats.org/officeDocument/2006/relationships/image" Target="../media/image99.emf"/><Relationship Id="rId29" Type="http://schemas.openxmlformats.org/officeDocument/2006/relationships/image" Target="../media/image100.emf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3.emf"/><Relationship Id="rId3" Type="http://schemas.openxmlformats.org/officeDocument/2006/relationships/image" Target="../media/image74.emf"/><Relationship Id="rId4" Type="http://schemas.openxmlformats.org/officeDocument/2006/relationships/image" Target="../media/image75.emf"/><Relationship Id="rId5" Type="http://schemas.openxmlformats.org/officeDocument/2006/relationships/image" Target="../media/image76.emf"/><Relationship Id="rId30" Type="http://schemas.openxmlformats.org/officeDocument/2006/relationships/image" Target="../media/image101.emf"/><Relationship Id="rId31" Type="http://schemas.openxmlformats.org/officeDocument/2006/relationships/image" Target="../media/image102.emf"/><Relationship Id="rId32" Type="http://schemas.openxmlformats.org/officeDocument/2006/relationships/image" Target="../media/image103.emf"/><Relationship Id="rId9" Type="http://schemas.openxmlformats.org/officeDocument/2006/relationships/image" Target="../media/image80.emf"/><Relationship Id="rId6" Type="http://schemas.openxmlformats.org/officeDocument/2006/relationships/image" Target="../media/image77.emf"/><Relationship Id="rId7" Type="http://schemas.openxmlformats.org/officeDocument/2006/relationships/image" Target="../media/image78.emf"/><Relationship Id="rId8" Type="http://schemas.openxmlformats.org/officeDocument/2006/relationships/image" Target="../media/image79.emf"/><Relationship Id="rId33" Type="http://schemas.openxmlformats.org/officeDocument/2006/relationships/image" Target="../media/image104.emf"/><Relationship Id="rId10" Type="http://schemas.openxmlformats.org/officeDocument/2006/relationships/image" Target="../media/image81.emf"/><Relationship Id="rId11" Type="http://schemas.openxmlformats.org/officeDocument/2006/relationships/image" Target="../media/image82.emf"/><Relationship Id="rId12" Type="http://schemas.openxmlformats.org/officeDocument/2006/relationships/image" Target="../media/image83.emf"/><Relationship Id="rId13" Type="http://schemas.openxmlformats.org/officeDocument/2006/relationships/image" Target="../media/image84.emf"/><Relationship Id="rId14" Type="http://schemas.openxmlformats.org/officeDocument/2006/relationships/image" Target="../media/image85.emf"/><Relationship Id="rId15" Type="http://schemas.openxmlformats.org/officeDocument/2006/relationships/image" Target="../media/image86.emf"/><Relationship Id="rId16" Type="http://schemas.openxmlformats.org/officeDocument/2006/relationships/image" Target="../media/image87.emf"/><Relationship Id="rId17" Type="http://schemas.openxmlformats.org/officeDocument/2006/relationships/image" Target="../media/image88.emf"/><Relationship Id="rId18" Type="http://schemas.openxmlformats.org/officeDocument/2006/relationships/image" Target="../media/image89.emf"/><Relationship Id="rId19" Type="http://schemas.openxmlformats.org/officeDocument/2006/relationships/image" Target="../media/image90.emf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25.emf"/><Relationship Id="rId21" Type="http://schemas.openxmlformats.org/officeDocument/2006/relationships/image" Target="../media/image126.emf"/><Relationship Id="rId22" Type="http://schemas.openxmlformats.org/officeDocument/2006/relationships/image" Target="../media/image127.emf"/><Relationship Id="rId23" Type="http://schemas.openxmlformats.org/officeDocument/2006/relationships/image" Target="../media/image128.emf"/><Relationship Id="rId24" Type="http://schemas.openxmlformats.org/officeDocument/2006/relationships/image" Target="../media/image129.emf"/><Relationship Id="rId25" Type="http://schemas.openxmlformats.org/officeDocument/2006/relationships/image" Target="../media/image130.emf"/><Relationship Id="rId26" Type="http://schemas.openxmlformats.org/officeDocument/2006/relationships/image" Target="../media/image131.emf"/><Relationship Id="rId27" Type="http://schemas.openxmlformats.org/officeDocument/2006/relationships/image" Target="../media/image132.emf"/><Relationship Id="rId28" Type="http://schemas.openxmlformats.org/officeDocument/2006/relationships/image" Target="../media/image133.emf"/><Relationship Id="rId29" Type="http://schemas.openxmlformats.org/officeDocument/2006/relationships/image" Target="../media/image134.emf"/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07.emf"/><Relationship Id="rId3" Type="http://schemas.openxmlformats.org/officeDocument/2006/relationships/image" Target="../media/image108.emf"/><Relationship Id="rId4" Type="http://schemas.openxmlformats.org/officeDocument/2006/relationships/image" Target="../media/image109.emf"/><Relationship Id="rId5" Type="http://schemas.openxmlformats.org/officeDocument/2006/relationships/image" Target="../media/image110.emf"/><Relationship Id="rId30" Type="http://schemas.openxmlformats.org/officeDocument/2006/relationships/image" Target="../media/image135.emf"/><Relationship Id="rId31" Type="http://schemas.openxmlformats.org/officeDocument/2006/relationships/image" Target="../media/image136.emf"/><Relationship Id="rId32" Type="http://schemas.openxmlformats.org/officeDocument/2006/relationships/image" Target="../media/image137.emf"/><Relationship Id="rId9" Type="http://schemas.openxmlformats.org/officeDocument/2006/relationships/image" Target="../media/image114.emf"/><Relationship Id="rId6" Type="http://schemas.openxmlformats.org/officeDocument/2006/relationships/image" Target="../media/image111.emf"/><Relationship Id="rId7" Type="http://schemas.openxmlformats.org/officeDocument/2006/relationships/image" Target="../media/image112.emf"/><Relationship Id="rId8" Type="http://schemas.openxmlformats.org/officeDocument/2006/relationships/image" Target="../media/image113.emf"/><Relationship Id="rId33" Type="http://schemas.openxmlformats.org/officeDocument/2006/relationships/image" Target="../media/image138.emf"/><Relationship Id="rId10" Type="http://schemas.openxmlformats.org/officeDocument/2006/relationships/image" Target="../media/image115.emf"/><Relationship Id="rId11" Type="http://schemas.openxmlformats.org/officeDocument/2006/relationships/image" Target="../media/image116.emf"/><Relationship Id="rId12" Type="http://schemas.openxmlformats.org/officeDocument/2006/relationships/image" Target="../media/image117.emf"/><Relationship Id="rId13" Type="http://schemas.openxmlformats.org/officeDocument/2006/relationships/image" Target="../media/image118.emf"/><Relationship Id="rId14" Type="http://schemas.openxmlformats.org/officeDocument/2006/relationships/image" Target="../media/image119.emf"/><Relationship Id="rId15" Type="http://schemas.openxmlformats.org/officeDocument/2006/relationships/image" Target="../media/image120.emf"/><Relationship Id="rId16" Type="http://schemas.openxmlformats.org/officeDocument/2006/relationships/image" Target="../media/image121.emf"/><Relationship Id="rId17" Type="http://schemas.openxmlformats.org/officeDocument/2006/relationships/image" Target="../media/image122.emf"/><Relationship Id="rId18" Type="http://schemas.openxmlformats.org/officeDocument/2006/relationships/image" Target="../media/image123.emf"/><Relationship Id="rId19" Type="http://schemas.openxmlformats.org/officeDocument/2006/relationships/image" Target="../media/image124.emf"/></Relationships>
</file>

<file path=ppt/slideLayouts/_rels/slideLayout5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57.emf"/><Relationship Id="rId21" Type="http://schemas.openxmlformats.org/officeDocument/2006/relationships/image" Target="../media/image158.emf"/><Relationship Id="rId22" Type="http://schemas.openxmlformats.org/officeDocument/2006/relationships/image" Target="../media/image159.emf"/><Relationship Id="rId23" Type="http://schemas.openxmlformats.org/officeDocument/2006/relationships/image" Target="../media/image160.emf"/><Relationship Id="rId24" Type="http://schemas.openxmlformats.org/officeDocument/2006/relationships/image" Target="../media/image161.emf"/><Relationship Id="rId25" Type="http://schemas.openxmlformats.org/officeDocument/2006/relationships/image" Target="../media/image162.emf"/><Relationship Id="rId26" Type="http://schemas.openxmlformats.org/officeDocument/2006/relationships/image" Target="../media/image163.emf"/><Relationship Id="rId27" Type="http://schemas.openxmlformats.org/officeDocument/2006/relationships/image" Target="../media/image164.emf"/><Relationship Id="rId28" Type="http://schemas.openxmlformats.org/officeDocument/2006/relationships/image" Target="../media/image165.emf"/><Relationship Id="rId29" Type="http://schemas.openxmlformats.org/officeDocument/2006/relationships/image" Target="../media/image166.emf"/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9.emf"/><Relationship Id="rId3" Type="http://schemas.openxmlformats.org/officeDocument/2006/relationships/image" Target="../media/image140.emf"/><Relationship Id="rId4" Type="http://schemas.openxmlformats.org/officeDocument/2006/relationships/image" Target="../media/image141.emf"/><Relationship Id="rId5" Type="http://schemas.openxmlformats.org/officeDocument/2006/relationships/image" Target="../media/image142.emf"/><Relationship Id="rId30" Type="http://schemas.openxmlformats.org/officeDocument/2006/relationships/image" Target="../media/image167.emf"/><Relationship Id="rId31" Type="http://schemas.openxmlformats.org/officeDocument/2006/relationships/image" Target="../media/image168.emf"/><Relationship Id="rId32" Type="http://schemas.openxmlformats.org/officeDocument/2006/relationships/image" Target="../media/image169.emf"/><Relationship Id="rId9" Type="http://schemas.openxmlformats.org/officeDocument/2006/relationships/image" Target="../media/image146.emf"/><Relationship Id="rId6" Type="http://schemas.openxmlformats.org/officeDocument/2006/relationships/image" Target="../media/image143.emf"/><Relationship Id="rId7" Type="http://schemas.openxmlformats.org/officeDocument/2006/relationships/image" Target="../media/image144.emf"/><Relationship Id="rId8" Type="http://schemas.openxmlformats.org/officeDocument/2006/relationships/image" Target="../media/image145.emf"/><Relationship Id="rId33" Type="http://schemas.openxmlformats.org/officeDocument/2006/relationships/image" Target="../media/image170.emf"/><Relationship Id="rId10" Type="http://schemas.openxmlformats.org/officeDocument/2006/relationships/image" Target="../media/image147.emf"/><Relationship Id="rId11" Type="http://schemas.openxmlformats.org/officeDocument/2006/relationships/image" Target="../media/image148.emf"/><Relationship Id="rId12" Type="http://schemas.openxmlformats.org/officeDocument/2006/relationships/image" Target="../media/image149.emf"/><Relationship Id="rId13" Type="http://schemas.openxmlformats.org/officeDocument/2006/relationships/image" Target="../media/image150.emf"/><Relationship Id="rId14" Type="http://schemas.openxmlformats.org/officeDocument/2006/relationships/image" Target="../media/image151.emf"/><Relationship Id="rId15" Type="http://schemas.openxmlformats.org/officeDocument/2006/relationships/image" Target="../media/image152.emf"/><Relationship Id="rId16" Type="http://schemas.openxmlformats.org/officeDocument/2006/relationships/image" Target="../media/image153.emf"/><Relationship Id="rId17" Type="http://schemas.openxmlformats.org/officeDocument/2006/relationships/image" Target="../media/image154.emf"/><Relationship Id="rId18" Type="http://schemas.openxmlformats.org/officeDocument/2006/relationships/image" Target="../media/image155.emf"/><Relationship Id="rId19" Type="http://schemas.openxmlformats.org/officeDocument/2006/relationships/image" Target="../media/image156.emf"/></Relationships>
</file>

<file path=ppt/slideLayouts/_rels/slideLayout52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89.emf"/><Relationship Id="rId21" Type="http://schemas.openxmlformats.org/officeDocument/2006/relationships/image" Target="../media/image190.emf"/><Relationship Id="rId22" Type="http://schemas.openxmlformats.org/officeDocument/2006/relationships/image" Target="../media/image191.emf"/><Relationship Id="rId23" Type="http://schemas.openxmlformats.org/officeDocument/2006/relationships/image" Target="../media/image192.emf"/><Relationship Id="rId24" Type="http://schemas.openxmlformats.org/officeDocument/2006/relationships/image" Target="../media/image193.emf"/><Relationship Id="rId25" Type="http://schemas.openxmlformats.org/officeDocument/2006/relationships/image" Target="../media/image194.emf"/><Relationship Id="rId26" Type="http://schemas.openxmlformats.org/officeDocument/2006/relationships/image" Target="../media/image195.emf"/><Relationship Id="rId27" Type="http://schemas.openxmlformats.org/officeDocument/2006/relationships/image" Target="../media/image196.emf"/><Relationship Id="rId28" Type="http://schemas.openxmlformats.org/officeDocument/2006/relationships/image" Target="../media/image197.emf"/><Relationship Id="rId29" Type="http://schemas.openxmlformats.org/officeDocument/2006/relationships/image" Target="../media/image198.emf"/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71.emf"/><Relationship Id="rId3" Type="http://schemas.openxmlformats.org/officeDocument/2006/relationships/image" Target="../media/image172.emf"/><Relationship Id="rId4" Type="http://schemas.openxmlformats.org/officeDocument/2006/relationships/image" Target="../media/image173.emf"/><Relationship Id="rId5" Type="http://schemas.openxmlformats.org/officeDocument/2006/relationships/image" Target="../media/image174.emf"/><Relationship Id="rId30" Type="http://schemas.openxmlformats.org/officeDocument/2006/relationships/image" Target="../media/image199.emf"/><Relationship Id="rId31" Type="http://schemas.openxmlformats.org/officeDocument/2006/relationships/image" Target="../media/image200.emf"/><Relationship Id="rId32" Type="http://schemas.openxmlformats.org/officeDocument/2006/relationships/image" Target="../media/image201.emf"/><Relationship Id="rId9" Type="http://schemas.openxmlformats.org/officeDocument/2006/relationships/image" Target="../media/image178.emf"/><Relationship Id="rId6" Type="http://schemas.openxmlformats.org/officeDocument/2006/relationships/image" Target="../media/image175.emf"/><Relationship Id="rId7" Type="http://schemas.openxmlformats.org/officeDocument/2006/relationships/image" Target="../media/image176.emf"/><Relationship Id="rId8" Type="http://schemas.openxmlformats.org/officeDocument/2006/relationships/image" Target="../media/image177.emf"/><Relationship Id="rId33" Type="http://schemas.openxmlformats.org/officeDocument/2006/relationships/image" Target="../media/image202.emf"/><Relationship Id="rId10" Type="http://schemas.openxmlformats.org/officeDocument/2006/relationships/image" Target="../media/image179.emf"/><Relationship Id="rId11" Type="http://schemas.openxmlformats.org/officeDocument/2006/relationships/image" Target="../media/image180.emf"/><Relationship Id="rId12" Type="http://schemas.openxmlformats.org/officeDocument/2006/relationships/image" Target="../media/image181.emf"/><Relationship Id="rId13" Type="http://schemas.openxmlformats.org/officeDocument/2006/relationships/image" Target="../media/image182.emf"/><Relationship Id="rId14" Type="http://schemas.openxmlformats.org/officeDocument/2006/relationships/image" Target="../media/image183.emf"/><Relationship Id="rId15" Type="http://schemas.openxmlformats.org/officeDocument/2006/relationships/image" Target="../media/image184.emf"/><Relationship Id="rId16" Type="http://schemas.openxmlformats.org/officeDocument/2006/relationships/image" Target="../media/image185.emf"/><Relationship Id="rId17" Type="http://schemas.openxmlformats.org/officeDocument/2006/relationships/image" Target="../media/image186.emf"/><Relationship Id="rId18" Type="http://schemas.openxmlformats.org/officeDocument/2006/relationships/image" Target="../media/image187.emf"/><Relationship Id="rId19" Type="http://schemas.openxmlformats.org/officeDocument/2006/relationships/image" Target="../media/image188.emf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25.emf"/><Relationship Id="rId21" Type="http://schemas.openxmlformats.org/officeDocument/2006/relationships/image" Target="../media/image126.emf"/><Relationship Id="rId22" Type="http://schemas.openxmlformats.org/officeDocument/2006/relationships/image" Target="../media/image127.emf"/><Relationship Id="rId23" Type="http://schemas.openxmlformats.org/officeDocument/2006/relationships/image" Target="../media/image128.emf"/><Relationship Id="rId24" Type="http://schemas.openxmlformats.org/officeDocument/2006/relationships/image" Target="../media/image129.emf"/><Relationship Id="rId25" Type="http://schemas.openxmlformats.org/officeDocument/2006/relationships/image" Target="../media/image130.emf"/><Relationship Id="rId26" Type="http://schemas.openxmlformats.org/officeDocument/2006/relationships/image" Target="../media/image131.emf"/><Relationship Id="rId27" Type="http://schemas.openxmlformats.org/officeDocument/2006/relationships/image" Target="../media/image132.emf"/><Relationship Id="rId28" Type="http://schemas.openxmlformats.org/officeDocument/2006/relationships/image" Target="../media/image133.emf"/><Relationship Id="rId29" Type="http://schemas.openxmlformats.org/officeDocument/2006/relationships/image" Target="../media/image134.emf"/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07.emf"/><Relationship Id="rId3" Type="http://schemas.openxmlformats.org/officeDocument/2006/relationships/image" Target="../media/image108.emf"/><Relationship Id="rId4" Type="http://schemas.openxmlformats.org/officeDocument/2006/relationships/image" Target="../media/image109.emf"/><Relationship Id="rId5" Type="http://schemas.openxmlformats.org/officeDocument/2006/relationships/image" Target="../media/image110.emf"/><Relationship Id="rId30" Type="http://schemas.openxmlformats.org/officeDocument/2006/relationships/image" Target="../media/image135.emf"/><Relationship Id="rId31" Type="http://schemas.openxmlformats.org/officeDocument/2006/relationships/image" Target="../media/image136.emf"/><Relationship Id="rId32" Type="http://schemas.openxmlformats.org/officeDocument/2006/relationships/image" Target="../media/image137.emf"/><Relationship Id="rId9" Type="http://schemas.openxmlformats.org/officeDocument/2006/relationships/image" Target="../media/image114.emf"/><Relationship Id="rId6" Type="http://schemas.openxmlformats.org/officeDocument/2006/relationships/image" Target="../media/image111.emf"/><Relationship Id="rId7" Type="http://schemas.openxmlformats.org/officeDocument/2006/relationships/image" Target="../media/image112.emf"/><Relationship Id="rId8" Type="http://schemas.openxmlformats.org/officeDocument/2006/relationships/image" Target="../media/image113.emf"/><Relationship Id="rId33" Type="http://schemas.openxmlformats.org/officeDocument/2006/relationships/image" Target="../media/image138.emf"/><Relationship Id="rId10" Type="http://schemas.openxmlformats.org/officeDocument/2006/relationships/image" Target="../media/image115.emf"/><Relationship Id="rId11" Type="http://schemas.openxmlformats.org/officeDocument/2006/relationships/image" Target="../media/image116.emf"/><Relationship Id="rId12" Type="http://schemas.openxmlformats.org/officeDocument/2006/relationships/image" Target="../media/image117.emf"/><Relationship Id="rId13" Type="http://schemas.openxmlformats.org/officeDocument/2006/relationships/image" Target="../media/image118.emf"/><Relationship Id="rId14" Type="http://schemas.openxmlformats.org/officeDocument/2006/relationships/image" Target="../media/image119.emf"/><Relationship Id="rId15" Type="http://schemas.openxmlformats.org/officeDocument/2006/relationships/image" Target="../media/image120.emf"/><Relationship Id="rId16" Type="http://schemas.openxmlformats.org/officeDocument/2006/relationships/image" Target="../media/image121.emf"/><Relationship Id="rId17" Type="http://schemas.openxmlformats.org/officeDocument/2006/relationships/image" Target="../media/image122.emf"/><Relationship Id="rId18" Type="http://schemas.openxmlformats.org/officeDocument/2006/relationships/image" Target="../media/image123.emf"/><Relationship Id="rId19" Type="http://schemas.openxmlformats.org/officeDocument/2006/relationships/image" Target="../media/image124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57.emf"/><Relationship Id="rId21" Type="http://schemas.openxmlformats.org/officeDocument/2006/relationships/image" Target="../media/image158.emf"/><Relationship Id="rId22" Type="http://schemas.openxmlformats.org/officeDocument/2006/relationships/image" Target="../media/image159.emf"/><Relationship Id="rId23" Type="http://schemas.openxmlformats.org/officeDocument/2006/relationships/image" Target="../media/image160.emf"/><Relationship Id="rId24" Type="http://schemas.openxmlformats.org/officeDocument/2006/relationships/image" Target="../media/image161.emf"/><Relationship Id="rId25" Type="http://schemas.openxmlformats.org/officeDocument/2006/relationships/image" Target="../media/image162.emf"/><Relationship Id="rId26" Type="http://schemas.openxmlformats.org/officeDocument/2006/relationships/image" Target="../media/image163.emf"/><Relationship Id="rId27" Type="http://schemas.openxmlformats.org/officeDocument/2006/relationships/image" Target="../media/image164.emf"/><Relationship Id="rId28" Type="http://schemas.openxmlformats.org/officeDocument/2006/relationships/image" Target="../media/image165.emf"/><Relationship Id="rId29" Type="http://schemas.openxmlformats.org/officeDocument/2006/relationships/image" Target="../media/image166.emf"/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39.emf"/><Relationship Id="rId3" Type="http://schemas.openxmlformats.org/officeDocument/2006/relationships/image" Target="../media/image140.emf"/><Relationship Id="rId4" Type="http://schemas.openxmlformats.org/officeDocument/2006/relationships/image" Target="../media/image141.emf"/><Relationship Id="rId5" Type="http://schemas.openxmlformats.org/officeDocument/2006/relationships/image" Target="../media/image142.emf"/><Relationship Id="rId30" Type="http://schemas.openxmlformats.org/officeDocument/2006/relationships/image" Target="../media/image167.emf"/><Relationship Id="rId31" Type="http://schemas.openxmlformats.org/officeDocument/2006/relationships/image" Target="../media/image168.emf"/><Relationship Id="rId32" Type="http://schemas.openxmlformats.org/officeDocument/2006/relationships/image" Target="../media/image169.emf"/><Relationship Id="rId9" Type="http://schemas.openxmlformats.org/officeDocument/2006/relationships/image" Target="../media/image146.emf"/><Relationship Id="rId6" Type="http://schemas.openxmlformats.org/officeDocument/2006/relationships/image" Target="../media/image143.emf"/><Relationship Id="rId7" Type="http://schemas.openxmlformats.org/officeDocument/2006/relationships/image" Target="../media/image144.emf"/><Relationship Id="rId8" Type="http://schemas.openxmlformats.org/officeDocument/2006/relationships/image" Target="../media/image145.emf"/><Relationship Id="rId33" Type="http://schemas.openxmlformats.org/officeDocument/2006/relationships/image" Target="../media/image170.emf"/><Relationship Id="rId10" Type="http://schemas.openxmlformats.org/officeDocument/2006/relationships/image" Target="../media/image147.emf"/><Relationship Id="rId11" Type="http://schemas.openxmlformats.org/officeDocument/2006/relationships/image" Target="../media/image148.emf"/><Relationship Id="rId12" Type="http://schemas.openxmlformats.org/officeDocument/2006/relationships/image" Target="../media/image149.emf"/><Relationship Id="rId13" Type="http://schemas.openxmlformats.org/officeDocument/2006/relationships/image" Target="../media/image150.emf"/><Relationship Id="rId14" Type="http://schemas.openxmlformats.org/officeDocument/2006/relationships/image" Target="../media/image151.emf"/><Relationship Id="rId15" Type="http://schemas.openxmlformats.org/officeDocument/2006/relationships/image" Target="../media/image152.emf"/><Relationship Id="rId16" Type="http://schemas.openxmlformats.org/officeDocument/2006/relationships/image" Target="../media/image153.emf"/><Relationship Id="rId17" Type="http://schemas.openxmlformats.org/officeDocument/2006/relationships/image" Target="../media/image154.emf"/><Relationship Id="rId18" Type="http://schemas.openxmlformats.org/officeDocument/2006/relationships/image" Target="../media/image155.emf"/><Relationship Id="rId19" Type="http://schemas.openxmlformats.org/officeDocument/2006/relationships/image" Target="../media/image156.emf"/></Relationships>
</file>

<file path=ppt/slideLayouts/_rels/slideLayout6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89.emf"/><Relationship Id="rId21" Type="http://schemas.openxmlformats.org/officeDocument/2006/relationships/image" Target="../media/image190.emf"/><Relationship Id="rId22" Type="http://schemas.openxmlformats.org/officeDocument/2006/relationships/image" Target="../media/image191.emf"/><Relationship Id="rId23" Type="http://schemas.openxmlformats.org/officeDocument/2006/relationships/image" Target="../media/image192.emf"/><Relationship Id="rId24" Type="http://schemas.openxmlformats.org/officeDocument/2006/relationships/image" Target="../media/image193.emf"/><Relationship Id="rId25" Type="http://schemas.openxmlformats.org/officeDocument/2006/relationships/image" Target="../media/image194.emf"/><Relationship Id="rId26" Type="http://schemas.openxmlformats.org/officeDocument/2006/relationships/image" Target="../media/image195.emf"/><Relationship Id="rId27" Type="http://schemas.openxmlformats.org/officeDocument/2006/relationships/image" Target="../media/image196.emf"/><Relationship Id="rId28" Type="http://schemas.openxmlformats.org/officeDocument/2006/relationships/image" Target="../media/image197.emf"/><Relationship Id="rId29" Type="http://schemas.openxmlformats.org/officeDocument/2006/relationships/image" Target="../media/image198.emf"/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1.emf"/><Relationship Id="rId3" Type="http://schemas.openxmlformats.org/officeDocument/2006/relationships/image" Target="../media/image172.emf"/><Relationship Id="rId4" Type="http://schemas.openxmlformats.org/officeDocument/2006/relationships/image" Target="../media/image173.emf"/><Relationship Id="rId5" Type="http://schemas.openxmlformats.org/officeDocument/2006/relationships/image" Target="../media/image174.emf"/><Relationship Id="rId30" Type="http://schemas.openxmlformats.org/officeDocument/2006/relationships/image" Target="../media/image199.emf"/><Relationship Id="rId31" Type="http://schemas.openxmlformats.org/officeDocument/2006/relationships/image" Target="../media/image200.emf"/><Relationship Id="rId32" Type="http://schemas.openxmlformats.org/officeDocument/2006/relationships/image" Target="../media/image201.emf"/><Relationship Id="rId9" Type="http://schemas.openxmlformats.org/officeDocument/2006/relationships/image" Target="../media/image178.emf"/><Relationship Id="rId6" Type="http://schemas.openxmlformats.org/officeDocument/2006/relationships/image" Target="../media/image175.emf"/><Relationship Id="rId7" Type="http://schemas.openxmlformats.org/officeDocument/2006/relationships/image" Target="../media/image176.emf"/><Relationship Id="rId8" Type="http://schemas.openxmlformats.org/officeDocument/2006/relationships/image" Target="../media/image177.emf"/><Relationship Id="rId33" Type="http://schemas.openxmlformats.org/officeDocument/2006/relationships/image" Target="../media/image202.emf"/><Relationship Id="rId10" Type="http://schemas.openxmlformats.org/officeDocument/2006/relationships/image" Target="../media/image179.emf"/><Relationship Id="rId11" Type="http://schemas.openxmlformats.org/officeDocument/2006/relationships/image" Target="../media/image180.emf"/><Relationship Id="rId12" Type="http://schemas.openxmlformats.org/officeDocument/2006/relationships/image" Target="../media/image181.emf"/><Relationship Id="rId13" Type="http://schemas.openxmlformats.org/officeDocument/2006/relationships/image" Target="../media/image182.emf"/><Relationship Id="rId14" Type="http://schemas.openxmlformats.org/officeDocument/2006/relationships/image" Target="../media/image183.emf"/><Relationship Id="rId15" Type="http://schemas.openxmlformats.org/officeDocument/2006/relationships/image" Target="../media/image184.emf"/><Relationship Id="rId16" Type="http://schemas.openxmlformats.org/officeDocument/2006/relationships/image" Target="../media/image185.emf"/><Relationship Id="rId17" Type="http://schemas.openxmlformats.org/officeDocument/2006/relationships/image" Target="../media/image186.emf"/><Relationship Id="rId18" Type="http://schemas.openxmlformats.org/officeDocument/2006/relationships/image" Target="../media/image187.emf"/><Relationship Id="rId19" Type="http://schemas.openxmlformats.org/officeDocument/2006/relationships/image" Target="../media/image188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8A7D-C138-498D-96CD-636C19F660F0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355F-141E-4649-9EA7-D5EC6834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9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8A7D-C138-498D-96CD-636C19F660F0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355F-141E-4649-9EA7-D5EC6834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8A7D-C138-498D-96CD-636C19F660F0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355F-141E-4649-9EA7-D5EC6834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78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800" y="2286000"/>
            <a:ext cx="9347200" cy="381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43200" y="6248400"/>
            <a:ext cx="670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550400" y="6248400"/>
            <a:ext cx="2032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F9ED2-88CF-4F37-8011-701B1436E118}" type="slidenum">
              <a:rPr lang="en-US">
                <a:solidFill>
                  <a:srgbClr val="E2912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B2049"/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508000" y="0"/>
            <a:ext cx="11175013" cy="9634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14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983" y="5132553"/>
            <a:ext cx="12193983" cy="1725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16" name="Picture 15" descr="Background_Master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3" b="11576"/>
          <a:stretch/>
        </p:blipFill>
        <p:spPr>
          <a:xfrm>
            <a:off x="3965" y="0"/>
            <a:ext cx="12192000" cy="5053724"/>
          </a:xfrm>
          <a:prstGeom prst="rect">
            <a:avLst/>
          </a:prstGeom>
        </p:spPr>
      </p:pic>
      <p:sp>
        <p:nvSpPr>
          <p:cNvPr id="17" name="Title 12"/>
          <p:cNvSpPr>
            <a:spLocks noGrp="1"/>
          </p:cNvSpPr>
          <p:nvPr>
            <p:ph type="title" hasCustomPrompt="1"/>
          </p:nvPr>
        </p:nvSpPr>
        <p:spPr>
          <a:xfrm>
            <a:off x="0" y="3722414"/>
            <a:ext cx="12192000" cy="1164896"/>
          </a:xfrm>
          <a:solidFill>
            <a:schemeClr val="bg1">
              <a:alpha val="74000"/>
            </a:schemeClr>
          </a:solidFill>
        </p:spPr>
        <p:txBody>
          <a:bodyPr lIns="274320" rIns="274320"/>
          <a:lstStyle>
            <a:lvl1pPr algn="l">
              <a:lnSpc>
                <a:spcPct val="80000"/>
              </a:lnSpc>
              <a:defRPr sz="4200" cap="none" spc="150" baseline="0">
                <a:solidFill>
                  <a:schemeClr val="tx1"/>
                </a:solidFill>
                <a:latin typeface="Frutiger 65 Bold"/>
              </a:defRPr>
            </a:lvl1pPr>
          </a:lstStyle>
          <a:p>
            <a:r>
              <a:rPr lang="en-US" dirty="0" smtClean="0"/>
              <a:t>Faculty &amp; Staff Meeting</a:t>
            </a:r>
            <a:br>
              <a:rPr lang="en-US" dirty="0" smtClean="0"/>
            </a:br>
            <a:r>
              <a:rPr lang="en-US" dirty="0" smtClean="0"/>
              <a:t>May 2, 2012</a:t>
            </a:r>
            <a:endParaRPr lang="en-US" dirty="0"/>
          </a:p>
        </p:txBody>
      </p:sp>
      <p:pic>
        <p:nvPicPr>
          <p:cNvPr id="18" name="Picture 17" descr="EJOurso1color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8" y="5181600"/>
            <a:ext cx="4883357" cy="1524000"/>
          </a:xfrm>
          <a:prstGeom prst="rect">
            <a:avLst/>
          </a:prstGeom>
        </p:spPr>
      </p:pic>
      <p:pic>
        <p:nvPicPr>
          <p:cNvPr id="19" name="Picture 18" descr="BEC_1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699" y="5438551"/>
            <a:ext cx="1496903" cy="1122677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 cmpd="sng">
            <a:solidFill>
              <a:schemeClr val="accent1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 descr="BEC_2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15" y="5438551"/>
            <a:ext cx="1496903" cy="1122677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 cmpd="sng">
            <a:solidFill>
              <a:schemeClr val="accent1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0" descr="BEC_3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331" y="5438551"/>
            <a:ext cx="1496903" cy="1122677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 cmpd="sng">
            <a:solidFill>
              <a:schemeClr val="accent1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0910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10769600" cy="838200"/>
          </a:xfrm>
          <a:prstGeom prst="rect">
            <a:avLst/>
          </a:prstGeom>
        </p:spPr>
        <p:txBody>
          <a:bodyPr/>
          <a:lstStyle>
            <a:lvl1pPr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800" y="1524000"/>
            <a:ext cx="9347200" cy="4572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43200" y="6248400"/>
            <a:ext cx="6705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FDD02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550400" y="6248400"/>
            <a:ext cx="2032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DFF9ED2-88CF-4F37-8011-701B1436E118}" type="slidenum">
              <a:rPr lang="en-US" smtClean="0">
                <a:solidFill>
                  <a:srgbClr val="FDD023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DD0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4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43200" y="6248400"/>
            <a:ext cx="670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550400" y="6248400"/>
            <a:ext cx="2032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3D3D3-1306-4B26-92FC-34B88A0C7C72}" type="slidenum">
              <a:rPr lang="en-US">
                <a:solidFill>
                  <a:srgbClr val="E2912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B2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6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28600"/>
            <a:ext cx="8331200" cy="1524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800" y="1676400"/>
            <a:ext cx="45720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800" smtClean="0"/>
            </a:lvl1pPr>
            <a:lvl2pPr>
              <a:defRPr lang="en-US" sz="2400" smtClean="0"/>
            </a:lvl2pPr>
            <a:lvl3pPr>
              <a:defRPr lang="en-US" sz="20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>
              <a:buClr>
                <a:schemeClr val="tx1"/>
              </a:buClr>
            </a:pPr>
            <a:r>
              <a:rPr lang="en-US" smtClean="0"/>
              <a:t>Click to edit Master text styles</a:t>
            </a:r>
          </a:p>
          <a:p>
            <a:pPr lvl="1">
              <a:buClr>
                <a:schemeClr val="tx1"/>
              </a:buClr>
            </a:pPr>
            <a:r>
              <a:rPr lang="en-US" smtClean="0"/>
              <a:t>Second level</a:t>
            </a:r>
          </a:p>
          <a:p>
            <a:pPr lvl="2">
              <a:buClr>
                <a:schemeClr val="tx1"/>
              </a:buClr>
            </a:pPr>
            <a:r>
              <a:rPr lang="en-US" smtClean="0"/>
              <a:t>Third level</a:t>
            </a:r>
          </a:p>
          <a:p>
            <a:pPr lvl="3">
              <a:buClr>
                <a:schemeClr val="tx1"/>
              </a:buClr>
            </a:pPr>
            <a:r>
              <a:rPr lang="en-US" smtClean="0"/>
              <a:t>Fourth level</a:t>
            </a:r>
          </a:p>
          <a:p>
            <a:pPr lvl="4">
              <a:buClr>
                <a:schemeClr val="tx1"/>
              </a:buClr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676400"/>
            <a:ext cx="45720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800" smtClean="0"/>
            </a:lvl1pPr>
            <a:lvl2pPr>
              <a:defRPr lang="en-US" sz="2400" smtClean="0"/>
            </a:lvl2pPr>
            <a:lvl3pPr>
              <a:defRPr lang="en-US" sz="20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>
              <a:buClr>
                <a:schemeClr val="tx1"/>
              </a:buClr>
            </a:pPr>
            <a:r>
              <a:rPr lang="en-US" smtClean="0"/>
              <a:t>Click to edit Master text styles</a:t>
            </a:r>
          </a:p>
          <a:p>
            <a:pPr lvl="1">
              <a:buClr>
                <a:schemeClr val="tx1"/>
              </a:buClr>
            </a:pPr>
            <a:r>
              <a:rPr lang="en-US" smtClean="0"/>
              <a:t>Second level</a:t>
            </a:r>
          </a:p>
          <a:p>
            <a:pPr lvl="2">
              <a:buClr>
                <a:schemeClr val="tx1"/>
              </a:buClr>
            </a:pPr>
            <a:r>
              <a:rPr lang="en-US" smtClean="0"/>
              <a:t>Third level</a:t>
            </a:r>
          </a:p>
          <a:p>
            <a:pPr lvl="3">
              <a:buClr>
                <a:schemeClr val="tx1"/>
              </a:buClr>
            </a:pPr>
            <a:r>
              <a:rPr lang="en-US" smtClean="0"/>
              <a:t>Fourth level</a:t>
            </a:r>
          </a:p>
          <a:p>
            <a:pPr lvl="4">
              <a:buClr>
                <a:schemeClr val="tx1"/>
              </a:buClr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43200" y="6248400"/>
            <a:ext cx="6705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FDD02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550400" y="6248400"/>
            <a:ext cx="2032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27C6725-337C-4611-8408-B17F7D8B74C5}" type="slidenum">
              <a:rPr lang="en-US" smtClean="0">
                <a:solidFill>
                  <a:srgbClr val="FDD023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DD0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6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743200" y="6248400"/>
            <a:ext cx="670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550400" y="6248400"/>
            <a:ext cx="2032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21B7F-CBBC-4D48-8B92-D7F2E4632039}" type="slidenum">
              <a:rPr lang="en-US">
                <a:solidFill>
                  <a:srgbClr val="E2912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B2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05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-228600"/>
            <a:ext cx="8839200" cy="1524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743200" y="6248400"/>
            <a:ext cx="670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550400" y="6248400"/>
            <a:ext cx="2032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F3D3A-062B-4458-8930-0EB37A93AB78}" type="slidenum">
              <a:rPr lang="en-US">
                <a:solidFill>
                  <a:srgbClr val="E2912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B2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17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743200" y="6248400"/>
            <a:ext cx="670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550400" y="6248400"/>
            <a:ext cx="2032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EA071-7B8B-4982-AB0B-9EF16893B9C5}" type="slidenum">
              <a:rPr lang="en-US">
                <a:solidFill>
                  <a:srgbClr val="E2912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B2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43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8A7D-C138-498D-96CD-636C19F660F0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355F-141E-4649-9EA7-D5EC6834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567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43200" y="6248400"/>
            <a:ext cx="670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550400" y="6248400"/>
            <a:ext cx="2032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D94A7-1920-4791-B756-6FC4EB730477}" type="slidenum">
              <a:rPr lang="en-US">
                <a:solidFill>
                  <a:srgbClr val="E2912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B2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73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43200" y="6248400"/>
            <a:ext cx="670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550400" y="6248400"/>
            <a:ext cx="2032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3823C-3005-4470-9AE7-3E3A3D25387A}" type="slidenum">
              <a:rPr lang="en-US">
                <a:solidFill>
                  <a:srgbClr val="E2912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B2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8331200" cy="1524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800" y="2286000"/>
            <a:ext cx="9347200" cy="3810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43200" y="6248400"/>
            <a:ext cx="670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550400" y="6248400"/>
            <a:ext cx="2032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96149-1378-4C3A-A1A2-E7B3AA753375}" type="slidenum">
              <a:rPr lang="en-US">
                <a:solidFill>
                  <a:srgbClr val="E2912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B2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41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29600" y="381000"/>
            <a:ext cx="2438400" cy="57150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81000"/>
            <a:ext cx="7112000" cy="5715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43200" y="6248400"/>
            <a:ext cx="670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550400" y="6248400"/>
            <a:ext cx="2032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DFA8A-DAD0-4AC7-AE70-7F3C353056F9}" type="slidenum">
              <a:rPr lang="en-US">
                <a:solidFill>
                  <a:srgbClr val="E2912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B2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1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983" y="5132553"/>
            <a:ext cx="12193983" cy="1725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16" name="Picture 15" descr="Background_Master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3" b="11576"/>
          <a:stretch/>
        </p:blipFill>
        <p:spPr>
          <a:xfrm>
            <a:off x="3965" y="0"/>
            <a:ext cx="12192000" cy="5053724"/>
          </a:xfrm>
          <a:prstGeom prst="rect">
            <a:avLst/>
          </a:prstGeom>
        </p:spPr>
      </p:pic>
      <p:sp>
        <p:nvSpPr>
          <p:cNvPr id="17" name="Title 12"/>
          <p:cNvSpPr>
            <a:spLocks noGrp="1"/>
          </p:cNvSpPr>
          <p:nvPr>
            <p:ph type="title" hasCustomPrompt="1"/>
          </p:nvPr>
        </p:nvSpPr>
        <p:spPr>
          <a:xfrm>
            <a:off x="0" y="3722414"/>
            <a:ext cx="12192000" cy="1164896"/>
          </a:xfrm>
          <a:solidFill>
            <a:schemeClr val="bg1">
              <a:alpha val="74000"/>
            </a:schemeClr>
          </a:solidFill>
        </p:spPr>
        <p:txBody>
          <a:bodyPr lIns="274320" rIns="274320"/>
          <a:lstStyle>
            <a:lvl1pPr algn="l">
              <a:lnSpc>
                <a:spcPct val="80000"/>
              </a:lnSpc>
              <a:defRPr sz="4200" cap="none" spc="150" baseline="0">
                <a:solidFill>
                  <a:schemeClr val="tx1"/>
                </a:solidFill>
                <a:latin typeface="Frutiger 65 Bold"/>
              </a:defRPr>
            </a:lvl1pPr>
          </a:lstStyle>
          <a:p>
            <a:r>
              <a:rPr lang="en-US" dirty="0" smtClean="0"/>
              <a:t>Faculty &amp; Staff Meeting</a:t>
            </a:r>
            <a:br>
              <a:rPr lang="en-US" dirty="0" smtClean="0"/>
            </a:br>
            <a:r>
              <a:rPr lang="en-US" dirty="0" smtClean="0"/>
              <a:t>May 2, 2012</a:t>
            </a:r>
            <a:endParaRPr lang="en-US" dirty="0"/>
          </a:p>
        </p:txBody>
      </p:sp>
      <p:pic>
        <p:nvPicPr>
          <p:cNvPr id="18" name="Picture 17" descr="EJOurso1color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8" y="5181600"/>
            <a:ext cx="4883357" cy="1524000"/>
          </a:xfrm>
          <a:prstGeom prst="rect">
            <a:avLst/>
          </a:prstGeom>
        </p:spPr>
      </p:pic>
      <p:pic>
        <p:nvPicPr>
          <p:cNvPr id="19" name="Picture 18" descr="BEC_1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699" y="5438551"/>
            <a:ext cx="1496903" cy="1122677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 cmpd="sng">
            <a:solidFill>
              <a:schemeClr val="accent1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 descr="BEC_2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15" y="5438551"/>
            <a:ext cx="1496903" cy="1122677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 cmpd="sng">
            <a:solidFill>
              <a:schemeClr val="accent1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0" descr="BEC_3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331" y="5438551"/>
            <a:ext cx="1496903" cy="1122677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 cmpd="sng">
            <a:solidFill>
              <a:schemeClr val="accent1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11570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10769600" cy="838200"/>
          </a:xfrm>
          <a:prstGeom prst="rect">
            <a:avLst/>
          </a:prstGeom>
        </p:spPr>
        <p:txBody>
          <a:bodyPr/>
          <a:lstStyle>
            <a:lvl1pPr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800" y="1524000"/>
            <a:ext cx="9347200" cy="4572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43200" y="6248400"/>
            <a:ext cx="6705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FDD02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550400" y="6248400"/>
            <a:ext cx="2032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DFF9ED2-88CF-4F37-8011-701B1436E118}" type="slidenum">
              <a:rPr lang="en-US" smtClean="0">
                <a:solidFill>
                  <a:srgbClr val="FDD023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DD0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053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43200" y="6248400"/>
            <a:ext cx="670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550400" y="6248400"/>
            <a:ext cx="2032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3D3D3-1306-4B26-92FC-34B88A0C7C72}" type="slidenum">
              <a:rPr lang="en-US">
                <a:solidFill>
                  <a:srgbClr val="E2912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B2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792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28600"/>
            <a:ext cx="8331200" cy="1524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800" y="1676400"/>
            <a:ext cx="45720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800" smtClean="0"/>
            </a:lvl1pPr>
            <a:lvl2pPr>
              <a:defRPr lang="en-US" sz="2400" smtClean="0"/>
            </a:lvl2pPr>
            <a:lvl3pPr>
              <a:defRPr lang="en-US" sz="20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>
              <a:buClr>
                <a:schemeClr val="tx1"/>
              </a:buClr>
            </a:pPr>
            <a:r>
              <a:rPr lang="en-US" smtClean="0"/>
              <a:t>Click to edit Master text styles</a:t>
            </a:r>
          </a:p>
          <a:p>
            <a:pPr lvl="1">
              <a:buClr>
                <a:schemeClr val="tx1"/>
              </a:buClr>
            </a:pPr>
            <a:r>
              <a:rPr lang="en-US" smtClean="0"/>
              <a:t>Second level</a:t>
            </a:r>
          </a:p>
          <a:p>
            <a:pPr lvl="2">
              <a:buClr>
                <a:schemeClr val="tx1"/>
              </a:buClr>
            </a:pPr>
            <a:r>
              <a:rPr lang="en-US" smtClean="0"/>
              <a:t>Third level</a:t>
            </a:r>
          </a:p>
          <a:p>
            <a:pPr lvl="3">
              <a:buClr>
                <a:schemeClr val="tx1"/>
              </a:buClr>
            </a:pPr>
            <a:r>
              <a:rPr lang="en-US" smtClean="0"/>
              <a:t>Fourth level</a:t>
            </a:r>
          </a:p>
          <a:p>
            <a:pPr lvl="4">
              <a:buClr>
                <a:schemeClr val="tx1"/>
              </a:buClr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676400"/>
            <a:ext cx="45720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800" smtClean="0"/>
            </a:lvl1pPr>
            <a:lvl2pPr>
              <a:defRPr lang="en-US" sz="2400" smtClean="0"/>
            </a:lvl2pPr>
            <a:lvl3pPr>
              <a:defRPr lang="en-US" sz="20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>
              <a:buClr>
                <a:schemeClr val="tx1"/>
              </a:buClr>
            </a:pPr>
            <a:r>
              <a:rPr lang="en-US" smtClean="0"/>
              <a:t>Click to edit Master text styles</a:t>
            </a:r>
          </a:p>
          <a:p>
            <a:pPr lvl="1">
              <a:buClr>
                <a:schemeClr val="tx1"/>
              </a:buClr>
            </a:pPr>
            <a:r>
              <a:rPr lang="en-US" smtClean="0"/>
              <a:t>Second level</a:t>
            </a:r>
          </a:p>
          <a:p>
            <a:pPr lvl="2">
              <a:buClr>
                <a:schemeClr val="tx1"/>
              </a:buClr>
            </a:pPr>
            <a:r>
              <a:rPr lang="en-US" smtClean="0"/>
              <a:t>Third level</a:t>
            </a:r>
          </a:p>
          <a:p>
            <a:pPr lvl="3">
              <a:buClr>
                <a:schemeClr val="tx1"/>
              </a:buClr>
            </a:pPr>
            <a:r>
              <a:rPr lang="en-US" smtClean="0"/>
              <a:t>Fourth level</a:t>
            </a:r>
          </a:p>
          <a:p>
            <a:pPr lvl="4">
              <a:buClr>
                <a:schemeClr val="tx1"/>
              </a:buClr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43200" y="6248400"/>
            <a:ext cx="6705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srgbClr val="FDD02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550400" y="6248400"/>
            <a:ext cx="2032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27C6725-337C-4611-8408-B17F7D8B74C5}" type="slidenum">
              <a:rPr lang="en-US" smtClean="0">
                <a:solidFill>
                  <a:srgbClr val="FDD023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DD0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7559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2743200" y="6248400"/>
            <a:ext cx="670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550400" y="6248400"/>
            <a:ext cx="2032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21B7F-CBBC-4D48-8B92-D7F2E4632039}" type="slidenum">
              <a:rPr lang="en-US">
                <a:solidFill>
                  <a:srgbClr val="E2912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B2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9543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-228600"/>
            <a:ext cx="8839200" cy="1524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743200" y="6248400"/>
            <a:ext cx="670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550400" y="6248400"/>
            <a:ext cx="2032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F3D3A-062B-4458-8930-0EB37A93AB78}" type="slidenum">
              <a:rPr lang="en-US">
                <a:solidFill>
                  <a:srgbClr val="E2912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B2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0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8A7D-C138-498D-96CD-636C19F660F0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355F-141E-4649-9EA7-D5EC6834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411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743200" y="6248400"/>
            <a:ext cx="670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550400" y="6248400"/>
            <a:ext cx="2032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EA071-7B8B-4982-AB0B-9EF16893B9C5}" type="slidenum">
              <a:rPr lang="en-US">
                <a:solidFill>
                  <a:srgbClr val="E2912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B2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3851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43200" y="6248400"/>
            <a:ext cx="670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550400" y="6248400"/>
            <a:ext cx="2032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D94A7-1920-4791-B756-6FC4EB730477}" type="slidenum">
              <a:rPr lang="en-US">
                <a:solidFill>
                  <a:srgbClr val="E2912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B2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5512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743200" y="6248400"/>
            <a:ext cx="670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550400" y="6248400"/>
            <a:ext cx="2032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3823C-3005-4470-9AE7-3E3A3D25387A}" type="slidenum">
              <a:rPr lang="en-US">
                <a:solidFill>
                  <a:srgbClr val="E2912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B2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8834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8331200" cy="1524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800" y="2286000"/>
            <a:ext cx="9347200" cy="3810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43200" y="6248400"/>
            <a:ext cx="670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550400" y="6248400"/>
            <a:ext cx="2032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96149-1378-4C3A-A1A2-E7B3AA753375}" type="slidenum">
              <a:rPr lang="en-US">
                <a:solidFill>
                  <a:srgbClr val="E2912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B2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184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29600" y="381000"/>
            <a:ext cx="2438400" cy="57150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81000"/>
            <a:ext cx="7112000" cy="5715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43200" y="6248400"/>
            <a:ext cx="670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550400" y="6248400"/>
            <a:ext cx="2032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DFA8A-DAD0-4AC7-AE70-7F3C353056F9}" type="slidenum">
              <a:rPr lang="en-US">
                <a:solidFill>
                  <a:srgbClr val="E29124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B20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81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3457575" y="0"/>
            <a:ext cx="8734425" cy="6229350"/>
          </a:xfrm>
          <a:custGeom>
            <a:avLst/>
            <a:gdLst>
              <a:gd name="connsiteX0" fmla="*/ 0 w 8734425"/>
              <a:gd name="connsiteY0" fmla="*/ 0 h 6229350"/>
              <a:gd name="connsiteX1" fmla="*/ 8734425 w 8734425"/>
              <a:gd name="connsiteY1" fmla="*/ 0 h 6229350"/>
              <a:gd name="connsiteX2" fmla="*/ 8734425 w 8734425"/>
              <a:gd name="connsiteY2" fmla="*/ 6229350 h 6229350"/>
              <a:gd name="connsiteX3" fmla="*/ 0 w 8734425"/>
              <a:gd name="connsiteY3" fmla="*/ 6229350 h 6229350"/>
              <a:gd name="connsiteX4" fmla="*/ 0 w 8734425"/>
              <a:gd name="connsiteY4" fmla="*/ 5200650 h 6229350"/>
              <a:gd name="connsiteX5" fmla="*/ 2514601 w 8734425"/>
              <a:gd name="connsiteY5" fmla="*/ 5200650 h 6229350"/>
              <a:gd name="connsiteX6" fmla="*/ 2514601 w 8734425"/>
              <a:gd name="connsiteY6" fmla="*/ 1028700 h 6229350"/>
              <a:gd name="connsiteX7" fmla="*/ 0 w 8734425"/>
              <a:gd name="connsiteY7" fmla="*/ 1028700 h 622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34425" h="6229350">
                <a:moveTo>
                  <a:pt x="0" y="0"/>
                </a:moveTo>
                <a:lnTo>
                  <a:pt x="8734425" y="0"/>
                </a:lnTo>
                <a:lnTo>
                  <a:pt x="8734425" y="6229350"/>
                </a:lnTo>
                <a:lnTo>
                  <a:pt x="0" y="6229350"/>
                </a:lnTo>
                <a:lnTo>
                  <a:pt x="0" y="5200650"/>
                </a:lnTo>
                <a:lnTo>
                  <a:pt x="2514601" y="5200650"/>
                </a:lnTo>
                <a:lnTo>
                  <a:pt x="2514601" y="1028700"/>
                </a:lnTo>
                <a:lnTo>
                  <a:pt x="0" y="1028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4" hasCustomPrompt="1"/>
          </p:nvPr>
        </p:nvSpPr>
        <p:spPr>
          <a:xfrm>
            <a:off x="885824" y="2514599"/>
            <a:ext cx="4543426" cy="685801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" b="1" i="0" spc="300" baseline="0">
                <a:ln>
                  <a:noFill/>
                </a:ln>
                <a:solidFill>
                  <a:srgbClr val="F9F7FF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TITLE OF PRESENTATION</a:t>
            </a:r>
          </a:p>
          <a:p>
            <a:pPr lvl="0"/>
            <a:r>
              <a:rPr lang="en-US" dirty="0" smtClean="0"/>
              <a:t>AND WHAT THIS IS ABOUT</a:t>
            </a:r>
          </a:p>
        </p:txBody>
      </p:sp>
      <p:sp>
        <p:nvSpPr>
          <p:cNvPr id="3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885824" y="3327400"/>
            <a:ext cx="4271963" cy="95726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400" b="0" i="0" spc="300" baseline="0">
                <a:ln>
                  <a:noFill/>
                </a:ln>
                <a:solidFill>
                  <a:srgbClr val="F9F7FF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WITH A SMALL SUB-HEAD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4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11162EB3-9C58-B34B-B4D7-582FB9C99DB6}" type="datetime1">
              <a:rPr lang="en-US" smtClean="0">
                <a:solidFill>
                  <a:srgbClr val="462C79"/>
                </a:solidFill>
              </a:rPr>
              <a:pPr/>
              <a:t>8/11/18</a:t>
            </a:fld>
            <a:endParaRPr lang="en-US" dirty="0">
              <a:solidFill>
                <a:srgbClr val="462C79"/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7F5729B0-945C-7A4B-8C25-588548B420AE}" type="slidenum">
              <a:rPr lang="en-US" smtClean="0">
                <a:solidFill>
                  <a:srgbClr val="462C79"/>
                </a:solidFill>
              </a:rPr>
              <a:pPr/>
              <a:t>‹#›</a:t>
            </a:fld>
            <a:endParaRPr lang="en-US" dirty="0">
              <a:solidFill>
                <a:srgbClr val="462C79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4288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>
                <a:solidFill>
                  <a:srgbClr val="462C79"/>
                </a:solidFill>
              </a:rPr>
              <a:t>Page Title</a:t>
            </a:r>
            <a:endParaRPr lang="en-US" dirty="0">
              <a:solidFill>
                <a:srgbClr val="462C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57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3457575" y="0"/>
            <a:ext cx="8734425" cy="6229350"/>
          </a:xfrm>
          <a:custGeom>
            <a:avLst/>
            <a:gdLst>
              <a:gd name="connsiteX0" fmla="*/ 0 w 8734425"/>
              <a:gd name="connsiteY0" fmla="*/ 0 h 6229350"/>
              <a:gd name="connsiteX1" fmla="*/ 8734425 w 8734425"/>
              <a:gd name="connsiteY1" fmla="*/ 0 h 6229350"/>
              <a:gd name="connsiteX2" fmla="*/ 8734425 w 8734425"/>
              <a:gd name="connsiteY2" fmla="*/ 6229350 h 6229350"/>
              <a:gd name="connsiteX3" fmla="*/ 0 w 8734425"/>
              <a:gd name="connsiteY3" fmla="*/ 6229350 h 6229350"/>
              <a:gd name="connsiteX4" fmla="*/ 0 w 8734425"/>
              <a:gd name="connsiteY4" fmla="*/ 5200650 h 6229350"/>
              <a:gd name="connsiteX5" fmla="*/ 2514601 w 8734425"/>
              <a:gd name="connsiteY5" fmla="*/ 5200650 h 6229350"/>
              <a:gd name="connsiteX6" fmla="*/ 2514601 w 8734425"/>
              <a:gd name="connsiteY6" fmla="*/ 1028700 h 6229350"/>
              <a:gd name="connsiteX7" fmla="*/ 0 w 8734425"/>
              <a:gd name="connsiteY7" fmla="*/ 1028700 h 622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34425" h="6229350">
                <a:moveTo>
                  <a:pt x="0" y="0"/>
                </a:moveTo>
                <a:lnTo>
                  <a:pt x="8734425" y="0"/>
                </a:lnTo>
                <a:lnTo>
                  <a:pt x="8734425" y="6229350"/>
                </a:lnTo>
                <a:lnTo>
                  <a:pt x="0" y="6229350"/>
                </a:lnTo>
                <a:lnTo>
                  <a:pt x="0" y="5200650"/>
                </a:lnTo>
                <a:lnTo>
                  <a:pt x="2514601" y="5200650"/>
                </a:lnTo>
                <a:lnTo>
                  <a:pt x="2514601" y="1028700"/>
                </a:lnTo>
                <a:lnTo>
                  <a:pt x="0" y="1028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885824" y="1865817"/>
            <a:ext cx="4643607" cy="2497715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lang="en-US" sz="1200" b="0" i="0" spc="0" smtClean="0">
                <a:ln>
                  <a:noFill/>
                </a:ln>
                <a:solidFill>
                  <a:srgbClr val="F9F7FF"/>
                </a:solidFill>
                <a:effectLst/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CONTENT HEADLINE </a:t>
            </a:r>
          </a:p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Suspendisse</a:t>
            </a:r>
            <a:r>
              <a:rPr lang="en-US" dirty="0" smtClean="0"/>
              <a:t> in </a:t>
            </a:r>
            <a:r>
              <a:rPr lang="en-US" dirty="0" err="1" smtClean="0"/>
              <a:t>scelerisque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,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et.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id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,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tempus. Maecenas ligula ipsum,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semper at, </a:t>
            </a:r>
            <a:r>
              <a:rPr lang="en-US" dirty="0" err="1" smtClean="0"/>
              <a:t>tristique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egestas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egestas</a:t>
            </a:r>
            <a:r>
              <a:rPr lang="en-US" dirty="0" smtClean="0"/>
              <a:t> at, </a:t>
            </a:r>
            <a:r>
              <a:rPr lang="en-US" dirty="0" err="1" smtClean="0"/>
              <a:t>sollicitudin</a:t>
            </a:r>
            <a:r>
              <a:rPr lang="en-US" dirty="0" smtClean="0"/>
              <a:t> at </a:t>
            </a:r>
            <a:r>
              <a:rPr lang="en-US" dirty="0" err="1" smtClean="0"/>
              <a:t>tortor</a:t>
            </a:r>
            <a:r>
              <a:rPr lang="en-US" dirty="0" smtClean="0"/>
              <a:t>. Integer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a,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.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4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A8A853E0-9DFC-B440-B8CC-AE2E4E2112F4}" type="datetime1">
              <a:rPr lang="en-US" smtClean="0">
                <a:solidFill>
                  <a:srgbClr val="462C79"/>
                </a:solidFill>
              </a:rPr>
              <a:pPr/>
              <a:t>8/11/18</a:t>
            </a:fld>
            <a:endParaRPr lang="en-US" dirty="0">
              <a:solidFill>
                <a:srgbClr val="462C79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E6843177-7B0A-1143-BEC9-7278658E651C}" type="slidenum">
              <a:rPr lang="en-US" smtClean="0">
                <a:solidFill>
                  <a:srgbClr val="462C79"/>
                </a:solidFill>
              </a:rPr>
              <a:pPr/>
              <a:t>‹#›</a:t>
            </a:fld>
            <a:endParaRPr lang="en-US" dirty="0">
              <a:solidFill>
                <a:srgbClr val="462C79"/>
              </a:solidFill>
            </a:endParaRP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4288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mtClean="0">
                <a:solidFill>
                  <a:srgbClr val="462C79"/>
                </a:solidFill>
              </a:rPr>
              <a:t>Page Title</a:t>
            </a:r>
            <a:endParaRPr lang="en-US" dirty="0">
              <a:solidFill>
                <a:srgbClr val="462C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212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3457575" y="0"/>
            <a:ext cx="8734425" cy="6229350"/>
          </a:xfrm>
          <a:custGeom>
            <a:avLst/>
            <a:gdLst>
              <a:gd name="connsiteX0" fmla="*/ 0 w 8734425"/>
              <a:gd name="connsiteY0" fmla="*/ 0 h 6229350"/>
              <a:gd name="connsiteX1" fmla="*/ 8734425 w 8734425"/>
              <a:gd name="connsiteY1" fmla="*/ 0 h 6229350"/>
              <a:gd name="connsiteX2" fmla="*/ 8734425 w 8734425"/>
              <a:gd name="connsiteY2" fmla="*/ 6229350 h 6229350"/>
              <a:gd name="connsiteX3" fmla="*/ 0 w 8734425"/>
              <a:gd name="connsiteY3" fmla="*/ 6229350 h 6229350"/>
              <a:gd name="connsiteX4" fmla="*/ 0 w 8734425"/>
              <a:gd name="connsiteY4" fmla="*/ 5200650 h 6229350"/>
              <a:gd name="connsiteX5" fmla="*/ 2514601 w 8734425"/>
              <a:gd name="connsiteY5" fmla="*/ 5200650 h 6229350"/>
              <a:gd name="connsiteX6" fmla="*/ 2514601 w 8734425"/>
              <a:gd name="connsiteY6" fmla="*/ 1028700 h 6229350"/>
              <a:gd name="connsiteX7" fmla="*/ 0 w 8734425"/>
              <a:gd name="connsiteY7" fmla="*/ 1028700 h 622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34425" h="6229350">
                <a:moveTo>
                  <a:pt x="0" y="0"/>
                </a:moveTo>
                <a:lnTo>
                  <a:pt x="8734425" y="0"/>
                </a:lnTo>
                <a:lnTo>
                  <a:pt x="8734425" y="6229350"/>
                </a:lnTo>
                <a:lnTo>
                  <a:pt x="0" y="6229350"/>
                </a:lnTo>
                <a:lnTo>
                  <a:pt x="0" y="5200650"/>
                </a:lnTo>
                <a:lnTo>
                  <a:pt x="2514601" y="5200650"/>
                </a:lnTo>
                <a:lnTo>
                  <a:pt x="2514601" y="1028700"/>
                </a:lnTo>
                <a:lnTo>
                  <a:pt x="0" y="1028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85824" y="2377879"/>
            <a:ext cx="4184650" cy="196844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Make a bulleted list really easy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885824" y="2113244"/>
            <a:ext cx="4643607" cy="24268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lang="en-US" sz="1200" b="0" i="0" spc="0" smtClean="0">
                <a:ln>
                  <a:noFill/>
                </a:ln>
                <a:solidFill>
                  <a:srgbClr val="F9F7FF"/>
                </a:solidFill>
                <a:effectLst/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CONTENT HEADLINE 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4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4D6E19DA-E440-FE44-AA5C-0602953C8CC2}" type="datetime1">
              <a:rPr lang="en-US" smtClean="0">
                <a:solidFill>
                  <a:srgbClr val="462C79"/>
                </a:solidFill>
              </a:rPr>
              <a:pPr/>
              <a:t>8/11/18</a:t>
            </a:fld>
            <a:endParaRPr lang="en-US" dirty="0">
              <a:solidFill>
                <a:srgbClr val="462C79"/>
              </a:solidFill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EF0EE781-7E11-8642-8CB1-8680BC9F8887}" type="slidenum">
              <a:rPr lang="en-US" smtClean="0">
                <a:solidFill>
                  <a:srgbClr val="462C79"/>
                </a:solidFill>
              </a:rPr>
              <a:pPr/>
              <a:t>‹#›</a:t>
            </a:fld>
            <a:endParaRPr lang="en-US" dirty="0">
              <a:solidFill>
                <a:srgbClr val="462C79"/>
              </a:solidFill>
            </a:endParaRP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4288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mtClean="0">
                <a:solidFill>
                  <a:srgbClr val="462C79"/>
                </a:solidFill>
              </a:rPr>
              <a:t>Page Title</a:t>
            </a:r>
            <a:endParaRPr lang="en-US" dirty="0">
              <a:solidFill>
                <a:srgbClr val="462C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05600" y="0"/>
            <a:ext cx="5486400" cy="62243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885824" y="1865817"/>
            <a:ext cx="4643607" cy="2497715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lang="en-US" sz="1200" b="0" i="0" spc="0" smtClean="0">
                <a:ln>
                  <a:noFill/>
                </a:ln>
                <a:solidFill>
                  <a:srgbClr val="F9F7FF"/>
                </a:solidFill>
                <a:effectLst/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CONTENT HEADLINE </a:t>
            </a:r>
          </a:p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Suspendisse</a:t>
            </a:r>
            <a:r>
              <a:rPr lang="en-US" dirty="0" smtClean="0"/>
              <a:t> in </a:t>
            </a:r>
            <a:r>
              <a:rPr lang="en-US" dirty="0" err="1" smtClean="0"/>
              <a:t>scelerisque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,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et.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id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,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tempus. Maecenas ligula ipsum,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semper at, </a:t>
            </a:r>
            <a:r>
              <a:rPr lang="en-US" dirty="0" err="1" smtClean="0"/>
              <a:t>tristique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egestas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egestas</a:t>
            </a:r>
            <a:r>
              <a:rPr lang="en-US" dirty="0" smtClean="0"/>
              <a:t> at, </a:t>
            </a:r>
            <a:r>
              <a:rPr lang="en-US" dirty="0" err="1" smtClean="0"/>
              <a:t>sollicitudin</a:t>
            </a:r>
            <a:r>
              <a:rPr lang="en-US" dirty="0" smtClean="0"/>
              <a:t> at </a:t>
            </a:r>
            <a:r>
              <a:rPr lang="en-US" dirty="0" err="1" smtClean="0"/>
              <a:t>tortor</a:t>
            </a:r>
            <a:r>
              <a:rPr lang="en-US" dirty="0" smtClean="0"/>
              <a:t>. Integer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a,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.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4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0FD20552-68BA-2442-B762-CAD2D0DE84C4}" type="datetime1">
              <a:rPr lang="en-US" smtClean="0">
                <a:solidFill>
                  <a:srgbClr val="462C79"/>
                </a:solidFill>
              </a:rPr>
              <a:pPr/>
              <a:t>8/11/18</a:t>
            </a:fld>
            <a:endParaRPr lang="en-US" dirty="0">
              <a:solidFill>
                <a:srgbClr val="462C79"/>
              </a:solidFill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A02950E2-EECC-A046-AF88-EE1B7F0C4E6E}" type="slidenum">
              <a:rPr lang="en-US" smtClean="0">
                <a:solidFill>
                  <a:srgbClr val="462C79"/>
                </a:solidFill>
              </a:rPr>
              <a:pPr/>
              <a:t>‹#›</a:t>
            </a:fld>
            <a:endParaRPr lang="en-US" dirty="0">
              <a:solidFill>
                <a:srgbClr val="462C79"/>
              </a:solidFill>
            </a:endParaRP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4288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mtClean="0">
                <a:solidFill>
                  <a:srgbClr val="462C79"/>
                </a:solidFill>
              </a:rPr>
              <a:t>Page Title</a:t>
            </a:r>
            <a:endParaRPr lang="en-US" dirty="0">
              <a:solidFill>
                <a:srgbClr val="462C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926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05600" y="0"/>
            <a:ext cx="5486400" cy="62243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85824" y="2377879"/>
            <a:ext cx="4184650" cy="196844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Make a bulleted list really easy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885824" y="2113244"/>
            <a:ext cx="4643607" cy="24268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lang="en-US" sz="1200" b="0" i="0" spc="0" smtClean="0">
                <a:ln>
                  <a:noFill/>
                </a:ln>
                <a:solidFill>
                  <a:srgbClr val="F9F7FF"/>
                </a:solidFill>
                <a:effectLst/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CONTENT HEADLINE 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4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E431B40A-05CD-8944-AFA0-A501874848CF}" type="datetime1">
              <a:rPr lang="en-US" smtClean="0">
                <a:solidFill>
                  <a:srgbClr val="462C79"/>
                </a:solidFill>
              </a:rPr>
              <a:pPr/>
              <a:t>8/11/18</a:t>
            </a:fld>
            <a:endParaRPr lang="en-US" dirty="0">
              <a:solidFill>
                <a:srgbClr val="462C79"/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A7D4FD83-4E95-7C4B-91FC-F35A358A9A5B}" type="slidenum">
              <a:rPr lang="en-US" smtClean="0">
                <a:solidFill>
                  <a:srgbClr val="462C79"/>
                </a:solidFill>
              </a:rPr>
              <a:pPr/>
              <a:t>‹#›</a:t>
            </a:fld>
            <a:endParaRPr lang="en-US" dirty="0">
              <a:solidFill>
                <a:srgbClr val="462C79"/>
              </a:solidFill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4288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>
                <a:solidFill>
                  <a:srgbClr val="462C79"/>
                </a:solidFill>
              </a:rPr>
              <a:t>Page Title</a:t>
            </a:r>
            <a:endParaRPr lang="en-US" dirty="0">
              <a:solidFill>
                <a:srgbClr val="462C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883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8A7D-C138-498D-96CD-636C19F660F0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355F-141E-4649-9EA7-D5EC6834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791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348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010729" y="1792820"/>
            <a:ext cx="538044" cy="3730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058012" y="5139998"/>
            <a:ext cx="530870" cy="4663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029749" y="5171326"/>
            <a:ext cx="466308" cy="337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285962" y="5117522"/>
            <a:ext cx="444784" cy="4447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315257" y="5049370"/>
            <a:ext cx="272610" cy="581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079580" y="5147819"/>
            <a:ext cx="616958" cy="4304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392075" y="5112584"/>
            <a:ext cx="416090" cy="495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539773" y="4042390"/>
            <a:ext cx="437612" cy="3515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489647" y="4054514"/>
            <a:ext cx="322826" cy="3156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447248" y="3984260"/>
            <a:ext cx="308480" cy="5236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263962" y="4017464"/>
            <a:ext cx="516522" cy="3802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94538" y="3954674"/>
            <a:ext cx="681524" cy="4734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149365" y="3928776"/>
            <a:ext cx="437608" cy="5667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035911" y="4088605"/>
            <a:ext cx="559564" cy="3443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098453" y="3981594"/>
            <a:ext cx="358698" cy="4519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473431" y="5067304"/>
            <a:ext cx="523698" cy="5452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606149" y="2838957"/>
            <a:ext cx="258262" cy="48065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439231" y="2828880"/>
            <a:ext cx="451958" cy="45195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400374" y="2914283"/>
            <a:ext cx="401742" cy="3300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327587" y="2919298"/>
            <a:ext cx="416088" cy="33717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185820" y="2794187"/>
            <a:ext cx="530872" cy="53087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149631" y="2836755"/>
            <a:ext cx="444784" cy="45195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126968" y="2851579"/>
            <a:ext cx="416088" cy="4160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134324" y="2801361"/>
            <a:ext cx="286958" cy="51652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558638" y="5103174"/>
            <a:ext cx="279784" cy="47348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527236" y="1747534"/>
            <a:ext cx="416088" cy="37304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499113" y="1729468"/>
            <a:ext cx="337176" cy="42326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363381" y="1696092"/>
            <a:ext cx="473478" cy="46630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417261" y="1677418"/>
            <a:ext cx="236740" cy="530872"/>
          </a:xfrm>
          <a:prstGeom prst="rect">
            <a:avLst/>
          </a:prstGeom>
          <a:noFill/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150791" y="1675819"/>
            <a:ext cx="581088" cy="48782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198732" y="1710329"/>
            <a:ext cx="408916" cy="40891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079038" y="1720640"/>
            <a:ext cx="466304" cy="40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46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44040" y="1493520"/>
            <a:ext cx="867527" cy="86752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895600" y="4906151"/>
            <a:ext cx="867527" cy="86752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44040" y="4906152"/>
            <a:ext cx="867527" cy="86752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82941" y="4906151"/>
            <a:ext cx="867527" cy="86752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17493" y="4915540"/>
            <a:ext cx="867527" cy="86029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56547" y="4915540"/>
            <a:ext cx="867527" cy="86029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72962" y="4931292"/>
            <a:ext cx="867527" cy="86029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31491" y="3765428"/>
            <a:ext cx="867527" cy="86752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31507" y="3773810"/>
            <a:ext cx="867527" cy="86752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72962" y="3782190"/>
            <a:ext cx="867527" cy="86029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82942" y="3773809"/>
            <a:ext cx="867527" cy="86029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11187" y="3773810"/>
            <a:ext cx="860298" cy="86752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43338" y="3773810"/>
            <a:ext cx="867527" cy="86752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895599" y="3773810"/>
            <a:ext cx="860298" cy="86752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33499" y="3773810"/>
            <a:ext cx="867527" cy="86752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28430" y="4942915"/>
            <a:ext cx="860298" cy="86752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01517" y="2625862"/>
            <a:ext cx="867527" cy="86752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35061" y="2625862"/>
            <a:ext cx="860298" cy="86752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66357" y="2625860"/>
            <a:ext cx="867527" cy="86752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101868" y="2625862"/>
            <a:ext cx="867527" cy="86752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11188" y="2625862"/>
            <a:ext cx="867527" cy="867527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56547" y="2625862"/>
            <a:ext cx="867527" cy="86752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895600" y="2625862"/>
            <a:ext cx="867527" cy="86752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41881" y="2625862"/>
            <a:ext cx="860298" cy="86752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62982" y="4931292"/>
            <a:ext cx="867527" cy="86752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01517" y="1491361"/>
            <a:ext cx="867527" cy="86029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35061" y="1493520"/>
            <a:ext cx="860298" cy="86752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66357" y="1493520"/>
            <a:ext cx="867527" cy="867527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101868" y="1493520"/>
            <a:ext cx="867527" cy="86752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11188" y="1493520"/>
            <a:ext cx="867527" cy="867527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46006" y="1491361"/>
            <a:ext cx="867527" cy="86029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883282" y="1493520"/>
            <a:ext cx="867527" cy="86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09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785855" y="1462825"/>
            <a:ext cx="925712" cy="9257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883720" y="4876624"/>
            <a:ext cx="925712" cy="9257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16904" y="4877058"/>
            <a:ext cx="925712" cy="9257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53848" y="4876624"/>
            <a:ext cx="925712" cy="9257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04245" y="4877058"/>
            <a:ext cx="925712" cy="9257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36416" y="4877058"/>
            <a:ext cx="925712" cy="9257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51376" y="4931170"/>
            <a:ext cx="925712" cy="9257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299566" y="3750887"/>
            <a:ext cx="925712" cy="9257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18674" y="3747174"/>
            <a:ext cx="925712" cy="9257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51376" y="3747173"/>
            <a:ext cx="925712" cy="9257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71428" y="3736336"/>
            <a:ext cx="925712" cy="9257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00235" y="3718796"/>
            <a:ext cx="925712" cy="9257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27454" y="3736336"/>
            <a:ext cx="925712" cy="9257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841740" y="3736336"/>
            <a:ext cx="933240" cy="9257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14947" y="3736336"/>
            <a:ext cx="925712" cy="9257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294996" y="4918601"/>
            <a:ext cx="933240" cy="9257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01433" y="2596767"/>
            <a:ext cx="925712" cy="92571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19422" y="2604572"/>
            <a:ext cx="933240" cy="92571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99199" y="2604572"/>
            <a:ext cx="925712" cy="92571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04245" y="2607235"/>
            <a:ext cx="925712" cy="92571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35714" y="2595614"/>
            <a:ext cx="925712" cy="92571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854188" y="2604573"/>
            <a:ext cx="925712" cy="92571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14947" y="2604572"/>
            <a:ext cx="925712" cy="92571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19422" y="4931292"/>
            <a:ext cx="933240" cy="92571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01517" y="1464284"/>
            <a:ext cx="925712" cy="92571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22503" y="1464284"/>
            <a:ext cx="925712" cy="92571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54754" y="1464284"/>
            <a:ext cx="925712" cy="92571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84038" y="1464284"/>
            <a:ext cx="925712" cy="92571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00235" y="1464285"/>
            <a:ext cx="925712" cy="92571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32881" y="1464427"/>
            <a:ext cx="925712" cy="92571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854189" y="1458654"/>
            <a:ext cx="925712" cy="925712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51376" y="2604572"/>
            <a:ext cx="925712" cy="9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65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3457575" y="0"/>
            <a:ext cx="8734425" cy="6229350"/>
          </a:xfrm>
          <a:custGeom>
            <a:avLst/>
            <a:gdLst>
              <a:gd name="connsiteX0" fmla="*/ 0 w 8734425"/>
              <a:gd name="connsiteY0" fmla="*/ 0 h 6229350"/>
              <a:gd name="connsiteX1" fmla="*/ 8734425 w 8734425"/>
              <a:gd name="connsiteY1" fmla="*/ 0 h 6229350"/>
              <a:gd name="connsiteX2" fmla="*/ 8734425 w 8734425"/>
              <a:gd name="connsiteY2" fmla="*/ 6229350 h 6229350"/>
              <a:gd name="connsiteX3" fmla="*/ 0 w 8734425"/>
              <a:gd name="connsiteY3" fmla="*/ 6229350 h 6229350"/>
              <a:gd name="connsiteX4" fmla="*/ 0 w 8734425"/>
              <a:gd name="connsiteY4" fmla="*/ 5200650 h 6229350"/>
              <a:gd name="connsiteX5" fmla="*/ 2514601 w 8734425"/>
              <a:gd name="connsiteY5" fmla="*/ 5200650 h 6229350"/>
              <a:gd name="connsiteX6" fmla="*/ 2514601 w 8734425"/>
              <a:gd name="connsiteY6" fmla="*/ 1028700 h 6229350"/>
              <a:gd name="connsiteX7" fmla="*/ 0 w 8734425"/>
              <a:gd name="connsiteY7" fmla="*/ 1028700 h 622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34425" h="6229350">
                <a:moveTo>
                  <a:pt x="0" y="0"/>
                </a:moveTo>
                <a:lnTo>
                  <a:pt x="8734425" y="0"/>
                </a:lnTo>
                <a:lnTo>
                  <a:pt x="8734425" y="6229350"/>
                </a:lnTo>
                <a:lnTo>
                  <a:pt x="0" y="6229350"/>
                </a:lnTo>
                <a:lnTo>
                  <a:pt x="0" y="5200650"/>
                </a:lnTo>
                <a:lnTo>
                  <a:pt x="2514601" y="5200650"/>
                </a:lnTo>
                <a:lnTo>
                  <a:pt x="2514601" y="1028700"/>
                </a:lnTo>
                <a:lnTo>
                  <a:pt x="0" y="1028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4" hasCustomPrompt="1"/>
          </p:nvPr>
        </p:nvSpPr>
        <p:spPr>
          <a:xfrm>
            <a:off x="885824" y="2514599"/>
            <a:ext cx="4543426" cy="685801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" b="1" i="0" spc="300" baseline="0">
                <a:ln>
                  <a:noFill/>
                </a:ln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TITLE OF PRESENTATION</a:t>
            </a:r>
          </a:p>
          <a:p>
            <a:pPr lvl="0"/>
            <a:r>
              <a:rPr lang="en-US" dirty="0" smtClean="0"/>
              <a:t>AND WHAT THIS IS ABOUT</a:t>
            </a:r>
          </a:p>
        </p:txBody>
      </p:sp>
      <p:sp>
        <p:nvSpPr>
          <p:cNvPr id="3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885824" y="3327400"/>
            <a:ext cx="4271963" cy="95726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400" b="0" i="0" spc="300" baseline="0">
                <a:ln>
                  <a:noFill/>
                </a:ln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WITH A SMALL SUB-HEAD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4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ECF06203-5F8C-2541-AE27-92EEE0F4EC3D}" type="datetime1">
              <a:rPr lang="en-US" smtClean="0">
                <a:solidFill>
                  <a:srgbClr val="E7E6E6"/>
                </a:solidFill>
              </a:rPr>
              <a:pPr/>
              <a:t>8/11/18</a:t>
            </a:fld>
            <a:endParaRPr lang="en-US" dirty="0">
              <a:solidFill>
                <a:srgbClr val="E7E6E6"/>
              </a:solidFill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F0C85BA6-357D-0B42-BE4F-E601DD070715}" type="slidenum">
              <a:rPr lang="en-US" smtClean="0">
                <a:solidFill>
                  <a:srgbClr val="E7E6E6"/>
                </a:solidFill>
              </a:rPr>
              <a:pPr/>
              <a:t>‹#›</a:t>
            </a:fld>
            <a:endParaRPr lang="en-US" dirty="0">
              <a:solidFill>
                <a:srgbClr val="E7E6E6"/>
              </a:solidFill>
            </a:endParaRP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4288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>
                <a:solidFill>
                  <a:srgbClr val="E7E6E6"/>
                </a:solidFill>
              </a:rPr>
              <a:t>Page Title</a:t>
            </a:r>
            <a:endParaRPr lang="en-US" dirty="0">
              <a:solidFill>
                <a:srgbClr val="E7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98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3457575" y="0"/>
            <a:ext cx="8734425" cy="6229350"/>
          </a:xfrm>
          <a:custGeom>
            <a:avLst/>
            <a:gdLst>
              <a:gd name="connsiteX0" fmla="*/ 0 w 8734425"/>
              <a:gd name="connsiteY0" fmla="*/ 0 h 6229350"/>
              <a:gd name="connsiteX1" fmla="*/ 8734425 w 8734425"/>
              <a:gd name="connsiteY1" fmla="*/ 0 h 6229350"/>
              <a:gd name="connsiteX2" fmla="*/ 8734425 w 8734425"/>
              <a:gd name="connsiteY2" fmla="*/ 6229350 h 6229350"/>
              <a:gd name="connsiteX3" fmla="*/ 0 w 8734425"/>
              <a:gd name="connsiteY3" fmla="*/ 6229350 h 6229350"/>
              <a:gd name="connsiteX4" fmla="*/ 0 w 8734425"/>
              <a:gd name="connsiteY4" fmla="*/ 5200650 h 6229350"/>
              <a:gd name="connsiteX5" fmla="*/ 2514601 w 8734425"/>
              <a:gd name="connsiteY5" fmla="*/ 5200650 h 6229350"/>
              <a:gd name="connsiteX6" fmla="*/ 2514601 w 8734425"/>
              <a:gd name="connsiteY6" fmla="*/ 1028700 h 6229350"/>
              <a:gd name="connsiteX7" fmla="*/ 0 w 8734425"/>
              <a:gd name="connsiteY7" fmla="*/ 1028700 h 622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34425" h="6229350">
                <a:moveTo>
                  <a:pt x="0" y="0"/>
                </a:moveTo>
                <a:lnTo>
                  <a:pt x="8734425" y="0"/>
                </a:lnTo>
                <a:lnTo>
                  <a:pt x="8734425" y="6229350"/>
                </a:lnTo>
                <a:lnTo>
                  <a:pt x="0" y="6229350"/>
                </a:lnTo>
                <a:lnTo>
                  <a:pt x="0" y="5200650"/>
                </a:lnTo>
                <a:lnTo>
                  <a:pt x="2514601" y="5200650"/>
                </a:lnTo>
                <a:lnTo>
                  <a:pt x="2514601" y="1028700"/>
                </a:lnTo>
                <a:lnTo>
                  <a:pt x="0" y="1028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918097" y="1865817"/>
            <a:ext cx="4643607" cy="2497715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lang="en-US" sz="1200" b="0" i="0" spc="0" smtClean="0">
                <a:ln>
                  <a:noFill/>
                </a:ln>
                <a:effectLst/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CONTENT HEADLINE </a:t>
            </a:r>
          </a:p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Suspendisse</a:t>
            </a:r>
            <a:r>
              <a:rPr lang="en-US" dirty="0" smtClean="0"/>
              <a:t> in </a:t>
            </a:r>
            <a:r>
              <a:rPr lang="en-US" dirty="0" err="1" smtClean="0"/>
              <a:t>scelerisque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,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et.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id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,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tempus. Maecenas ligula ipsum,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semper at, </a:t>
            </a:r>
            <a:r>
              <a:rPr lang="en-US" dirty="0" err="1" smtClean="0"/>
              <a:t>tristique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egestas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egestas</a:t>
            </a:r>
            <a:r>
              <a:rPr lang="en-US" dirty="0" smtClean="0"/>
              <a:t> at, </a:t>
            </a:r>
            <a:r>
              <a:rPr lang="en-US" dirty="0" err="1" smtClean="0"/>
              <a:t>sollicitudin</a:t>
            </a:r>
            <a:r>
              <a:rPr lang="en-US" dirty="0" smtClean="0"/>
              <a:t> at </a:t>
            </a:r>
            <a:r>
              <a:rPr lang="en-US" dirty="0" err="1" smtClean="0"/>
              <a:t>tortor</a:t>
            </a:r>
            <a:r>
              <a:rPr lang="en-US" dirty="0" smtClean="0"/>
              <a:t>. Integer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a,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.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4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D8D975BA-D0DC-0D4A-B1B6-F616A2D4F06B}" type="datetime1">
              <a:rPr lang="en-US" smtClean="0">
                <a:solidFill>
                  <a:srgbClr val="E7E6E6"/>
                </a:solidFill>
              </a:rPr>
              <a:pPr/>
              <a:t>8/11/18</a:t>
            </a:fld>
            <a:endParaRPr lang="en-US" dirty="0">
              <a:solidFill>
                <a:srgbClr val="E7E6E6"/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71B84A63-EDA9-B24B-A105-82A949BAB0F8}" type="slidenum">
              <a:rPr lang="en-US" smtClean="0">
                <a:solidFill>
                  <a:srgbClr val="E7E6E6"/>
                </a:solidFill>
              </a:rPr>
              <a:pPr/>
              <a:t>‹#›</a:t>
            </a:fld>
            <a:endParaRPr lang="en-US" dirty="0">
              <a:solidFill>
                <a:srgbClr val="E7E6E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4288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mtClean="0">
                <a:solidFill>
                  <a:srgbClr val="E7E6E6"/>
                </a:solidFill>
              </a:rPr>
              <a:t>Page Title</a:t>
            </a:r>
            <a:endParaRPr lang="en-US" dirty="0">
              <a:solidFill>
                <a:srgbClr val="E7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125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3457575" y="0"/>
            <a:ext cx="8734425" cy="6229350"/>
          </a:xfrm>
          <a:custGeom>
            <a:avLst/>
            <a:gdLst>
              <a:gd name="connsiteX0" fmla="*/ 0 w 8734425"/>
              <a:gd name="connsiteY0" fmla="*/ 0 h 6229350"/>
              <a:gd name="connsiteX1" fmla="*/ 8734425 w 8734425"/>
              <a:gd name="connsiteY1" fmla="*/ 0 h 6229350"/>
              <a:gd name="connsiteX2" fmla="*/ 8734425 w 8734425"/>
              <a:gd name="connsiteY2" fmla="*/ 6229350 h 6229350"/>
              <a:gd name="connsiteX3" fmla="*/ 0 w 8734425"/>
              <a:gd name="connsiteY3" fmla="*/ 6229350 h 6229350"/>
              <a:gd name="connsiteX4" fmla="*/ 0 w 8734425"/>
              <a:gd name="connsiteY4" fmla="*/ 5200650 h 6229350"/>
              <a:gd name="connsiteX5" fmla="*/ 2514601 w 8734425"/>
              <a:gd name="connsiteY5" fmla="*/ 5200650 h 6229350"/>
              <a:gd name="connsiteX6" fmla="*/ 2514601 w 8734425"/>
              <a:gd name="connsiteY6" fmla="*/ 1028700 h 6229350"/>
              <a:gd name="connsiteX7" fmla="*/ 0 w 8734425"/>
              <a:gd name="connsiteY7" fmla="*/ 1028700 h 622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34425" h="6229350">
                <a:moveTo>
                  <a:pt x="0" y="0"/>
                </a:moveTo>
                <a:lnTo>
                  <a:pt x="8734425" y="0"/>
                </a:lnTo>
                <a:lnTo>
                  <a:pt x="8734425" y="6229350"/>
                </a:lnTo>
                <a:lnTo>
                  <a:pt x="0" y="6229350"/>
                </a:lnTo>
                <a:lnTo>
                  <a:pt x="0" y="5200650"/>
                </a:lnTo>
                <a:lnTo>
                  <a:pt x="2514601" y="5200650"/>
                </a:lnTo>
                <a:lnTo>
                  <a:pt x="2514601" y="1028700"/>
                </a:lnTo>
                <a:lnTo>
                  <a:pt x="0" y="1028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85824" y="2377879"/>
            <a:ext cx="4184650" cy="196844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Make a bulleted list really easy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885824" y="2113244"/>
            <a:ext cx="4643607" cy="24268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lang="en-US" sz="1200" b="0" i="0" spc="0" smtClean="0">
                <a:ln>
                  <a:noFill/>
                </a:ln>
                <a:solidFill>
                  <a:schemeClr val="accent1"/>
                </a:solidFill>
                <a:effectLst/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CONTENT HEADLINE 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4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9D8376A9-CF73-2844-AE41-E326B0950281}" type="datetime1">
              <a:rPr lang="en-US" smtClean="0">
                <a:solidFill>
                  <a:srgbClr val="E7E6E6"/>
                </a:solidFill>
              </a:rPr>
              <a:pPr/>
              <a:t>8/11/18</a:t>
            </a:fld>
            <a:endParaRPr lang="en-US" dirty="0">
              <a:solidFill>
                <a:srgbClr val="E7E6E6"/>
              </a:solidFill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05C3F91E-0D18-9647-B89F-469C10A4005D}" type="slidenum">
              <a:rPr lang="en-US" smtClean="0">
                <a:solidFill>
                  <a:srgbClr val="E7E6E6"/>
                </a:solidFill>
              </a:rPr>
              <a:pPr/>
              <a:t>‹#›</a:t>
            </a:fld>
            <a:endParaRPr lang="en-US" dirty="0">
              <a:solidFill>
                <a:srgbClr val="E7E6E6"/>
              </a:solidFill>
            </a:endParaRP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4288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mtClean="0">
                <a:solidFill>
                  <a:srgbClr val="E7E6E6"/>
                </a:solidFill>
              </a:rPr>
              <a:t>Page Title</a:t>
            </a:r>
            <a:endParaRPr lang="en-US" dirty="0">
              <a:solidFill>
                <a:srgbClr val="E7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095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918097" y="1865817"/>
            <a:ext cx="4643607" cy="2497715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lang="en-US" sz="1200" b="0" i="0" spc="0" smtClean="0">
                <a:ln>
                  <a:noFill/>
                </a:ln>
                <a:effectLst/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CONTENT HEADLINE </a:t>
            </a:r>
          </a:p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Suspendisse</a:t>
            </a:r>
            <a:r>
              <a:rPr lang="en-US" dirty="0" smtClean="0"/>
              <a:t> in </a:t>
            </a:r>
            <a:r>
              <a:rPr lang="en-US" dirty="0" err="1" smtClean="0"/>
              <a:t>scelerisque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,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et.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id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,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tempus. Maecenas ligula ipsum,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semper at, </a:t>
            </a:r>
            <a:r>
              <a:rPr lang="en-US" dirty="0" err="1" smtClean="0"/>
              <a:t>tristique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egestas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egestas</a:t>
            </a:r>
            <a:r>
              <a:rPr lang="en-US" dirty="0" smtClean="0"/>
              <a:t> at, </a:t>
            </a:r>
            <a:r>
              <a:rPr lang="en-US" dirty="0" err="1" smtClean="0"/>
              <a:t>sollicitudin</a:t>
            </a:r>
            <a:r>
              <a:rPr lang="en-US" dirty="0" smtClean="0"/>
              <a:t> at </a:t>
            </a:r>
            <a:r>
              <a:rPr lang="en-US" dirty="0" err="1" smtClean="0"/>
              <a:t>tortor</a:t>
            </a:r>
            <a:r>
              <a:rPr lang="en-US" dirty="0" smtClean="0"/>
              <a:t>. Integer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a,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.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05600" y="0"/>
            <a:ext cx="5486400" cy="62243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4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11515B71-0052-7543-9A28-56F27327D4C7}" type="datetime1">
              <a:rPr lang="en-US" smtClean="0">
                <a:solidFill>
                  <a:srgbClr val="E7E6E6"/>
                </a:solidFill>
              </a:rPr>
              <a:pPr/>
              <a:t>8/11/18</a:t>
            </a:fld>
            <a:endParaRPr lang="en-US" dirty="0">
              <a:solidFill>
                <a:srgbClr val="E7E6E6"/>
              </a:solidFill>
            </a:endParaRP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65A38D63-EF50-1542-A849-D6AE0BA4DD58}" type="slidenum">
              <a:rPr lang="en-US" smtClean="0">
                <a:solidFill>
                  <a:srgbClr val="E7E6E6"/>
                </a:solidFill>
              </a:rPr>
              <a:pPr/>
              <a:t>‹#›</a:t>
            </a:fld>
            <a:endParaRPr lang="en-US" dirty="0">
              <a:solidFill>
                <a:srgbClr val="E7E6E6"/>
              </a:solidFill>
            </a:endParaRP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4288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mtClean="0">
                <a:solidFill>
                  <a:srgbClr val="E7E6E6"/>
                </a:solidFill>
              </a:rPr>
              <a:t>Page Title</a:t>
            </a:r>
            <a:endParaRPr lang="en-US" dirty="0">
              <a:solidFill>
                <a:srgbClr val="E7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548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05600" y="0"/>
            <a:ext cx="5486400" cy="62243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85824" y="2377879"/>
            <a:ext cx="4184650" cy="196844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Make a bulleted list really easy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885824" y="2113244"/>
            <a:ext cx="4643607" cy="24268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lang="en-US" sz="1200" b="0" i="0" spc="0" smtClean="0">
                <a:ln>
                  <a:noFill/>
                </a:ln>
                <a:solidFill>
                  <a:schemeClr val="accent1"/>
                </a:solidFill>
                <a:effectLst/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CONTENT HEADLINE </a:t>
            </a: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4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1CE58E66-D04D-2C4C-ACB4-BDEEC4745AC2}" type="datetime1">
              <a:rPr lang="en-US" smtClean="0">
                <a:solidFill>
                  <a:srgbClr val="E7E6E6"/>
                </a:solidFill>
              </a:rPr>
              <a:pPr/>
              <a:t>8/11/18</a:t>
            </a:fld>
            <a:endParaRPr lang="en-US" dirty="0">
              <a:solidFill>
                <a:srgbClr val="E7E6E6"/>
              </a:solidFill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6EA02C58-81D1-A848-871E-E11E789432AA}" type="slidenum">
              <a:rPr lang="en-US" smtClean="0">
                <a:solidFill>
                  <a:srgbClr val="E7E6E6"/>
                </a:solidFill>
              </a:rPr>
              <a:pPr/>
              <a:t>‹#›</a:t>
            </a:fld>
            <a:endParaRPr lang="en-US" dirty="0">
              <a:solidFill>
                <a:srgbClr val="E7E6E6"/>
              </a:solidFill>
            </a:endParaRP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4288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mtClean="0">
                <a:solidFill>
                  <a:srgbClr val="E7E6E6"/>
                </a:solidFill>
              </a:rPr>
              <a:t>Page Title</a:t>
            </a:r>
            <a:endParaRPr lang="en-US" dirty="0">
              <a:solidFill>
                <a:srgbClr val="E7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053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7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8A7D-C138-498D-96CD-636C19F660F0}" type="datetimeFigureOut">
              <a:rPr lang="en-US" smtClean="0"/>
              <a:t>8/11/18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355F-141E-4649-9EA7-D5EC6834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426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981853" y="1736755"/>
            <a:ext cx="592028" cy="410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026952" y="5137471"/>
            <a:ext cx="584140" cy="5130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017274" y="5148373"/>
            <a:ext cx="513093" cy="3710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284769" y="5116485"/>
            <a:ext cx="489410" cy="4894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295066" y="5023056"/>
            <a:ext cx="299963" cy="639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032133" y="5124378"/>
            <a:ext cx="678861" cy="4736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379740" y="5124378"/>
            <a:ext cx="457835" cy="5446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524494" y="4016975"/>
            <a:ext cx="481520" cy="3867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439259" y="4037302"/>
            <a:ext cx="355215" cy="3473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437009" y="3940531"/>
            <a:ext cx="339430" cy="5762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245301" y="3990009"/>
            <a:ext cx="568348" cy="4183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44788" y="3916850"/>
            <a:ext cx="749910" cy="5209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123555" y="3916850"/>
            <a:ext cx="481519" cy="6236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016437" y="4071120"/>
            <a:ext cx="615712" cy="3788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076833" y="3957841"/>
            <a:ext cx="394688" cy="4973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477132" y="5033913"/>
            <a:ext cx="576244" cy="59992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594272" y="2782719"/>
            <a:ext cx="284175" cy="5288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416083" y="2823397"/>
            <a:ext cx="497304" cy="49730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385700" y="2879183"/>
            <a:ext cx="442049" cy="36311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290570" y="2881385"/>
            <a:ext cx="457840" cy="37100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141772" y="2759332"/>
            <a:ext cx="584136" cy="58413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136126" y="2798508"/>
            <a:ext cx="489410" cy="49730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093224" y="2837969"/>
            <a:ext cx="457839" cy="45783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116303" y="2770184"/>
            <a:ext cx="315750" cy="56835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543898" y="5117265"/>
            <a:ext cx="307854" cy="5209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507442" y="1728213"/>
            <a:ext cx="457836" cy="41047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479232" y="1700584"/>
            <a:ext cx="371007" cy="4657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331905" y="1676904"/>
            <a:ext cx="520985" cy="51309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390036" y="1641382"/>
            <a:ext cx="260493" cy="58413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119218" y="1665066"/>
            <a:ext cx="639392" cy="53677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187633" y="1672598"/>
            <a:ext cx="449943" cy="44994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057277" y="1705180"/>
            <a:ext cx="513093" cy="44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38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46041" y="1498609"/>
            <a:ext cx="862438" cy="86968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903999" y="4926598"/>
            <a:ext cx="869686" cy="86968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28585" y="4901448"/>
            <a:ext cx="869686" cy="86968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84648" y="4918312"/>
            <a:ext cx="869686" cy="86968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13595" y="4921936"/>
            <a:ext cx="869686" cy="86243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45989" y="4908695"/>
            <a:ext cx="869686" cy="86243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67344" y="4948005"/>
            <a:ext cx="869686" cy="86243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35115" y="3764349"/>
            <a:ext cx="869686" cy="86968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29893" y="3781058"/>
            <a:ext cx="869686" cy="86968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65277" y="3785815"/>
            <a:ext cx="869686" cy="86243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90290" y="3785814"/>
            <a:ext cx="869686" cy="86243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05423" y="3771651"/>
            <a:ext cx="862438" cy="86968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39566" y="3782190"/>
            <a:ext cx="869686" cy="86968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885826" y="3772731"/>
            <a:ext cx="862438" cy="869686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39336" y="3772732"/>
            <a:ext cx="869686" cy="86968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34035" y="4942915"/>
            <a:ext cx="862438" cy="86968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01517" y="2623868"/>
            <a:ext cx="869686" cy="86968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33991" y="2624780"/>
            <a:ext cx="862438" cy="86968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71882" y="2624780"/>
            <a:ext cx="869686" cy="86968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99709" y="2621744"/>
            <a:ext cx="869686" cy="86968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10205" y="2617307"/>
            <a:ext cx="869686" cy="86968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42529" y="2623197"/>
            <a:ext cx="869686" cy="869686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899747" y="2624780"/>
            <a:ext cx="869686" cy="86968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46584" y="2624780"/>
            <a:ext cx="862438" cy="86968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62982" y="4942915"/>
            <a:ext cx="869686" cy="86968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04670" y="1505857"/>
            <a:ext cx="869686" cy="86243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43195" y="1498609"/>
            <a:ext cx="862438" cy="869686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71882" y="1491361"/>
            <a:ext cx="869686" cy="86968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90513" y="1498609"/>
            <a:ext cx="869686" cy="869686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998997" y="1495075"/>
            <a:ext cx="869686" cy="869686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37831" y="1498609"/>
            <a:ext cx="869686" cy="862438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893944" y="1491361"/>
            <a:ext cx="869686" cy="86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99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27199" y="1490096"/>
            <a:ext cx="886709" cy="88671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899788" y="4908695"/>
            <a:ext cx="886709" cy="88671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27199" y="4897003"/>
            <a:ext cx="886709" cy="886711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84711" y="4908695"/>
            <a:ext cx="886709" cy="886711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12607" y="4908695"/>
            <a:ext cx="886709" cy="886711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40153" y="4897002"/>
            <a:ext cx="886709" cy="886711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56761" y="4940658"/>
            <a:ext cx="886709" cy="886711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21899" y="3754627"/>
            <a:ext cx="886709" cy="88671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27760" y="3772545"/>
            <a:ext cx="886709" cy="886711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56762" y="3761542"/>
            <a:ext cx="886709" cy="886711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72163" y="3772545"/>
            <a:ext cx="886709" cy="886711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01693" y="3772545"/>
            <a:ext cx="886709" cy="886711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40154" y="3761542"/>
            <a:ext cx="886709" cy="886711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890690" y="3772545"/>
            <a:ext cx="893919" cy="886711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27199" y="3772545"/>
            <a:ext cx="886709" cy="886711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16949" y="4940658"/>
            <a:ext cx="893919" cy="886711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01516" y="2605987"/>
            <a:ext cx="886709" cy="886711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17776" y="2597430"/>
            <a:ext cx="893919" cy="886711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56763" y="2599353"/>
            <a:ext cx="886709" cy="88671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72164" y="2617307"/>
            <a:ext cx="886709" cy="886711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12607" y="2605987"/>
            <a:ext cx="886709" cy="886711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40198" y="2600283"/>
            <a:ext cx="886709" cy="886711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890048" y="2605987"/>
            <a:ext cx="886709" cy="886711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18200" y="2626991"/>
            <a:ext cx="886709" cy="886711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62982" y="4940658"/>
            <a:ext cx="893919" cy="886711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01517" y="1491421"/>
            <a:ext cx="886709" cy="886711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38574" y="1490096"/>
            <a:ext cx="886709" cy="886711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56764" y="1490096"/>
            <a:ext cx="886709" cy="886711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57042" y="1505857"/>
            <a:ext cx="886709" cy="886711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992121" y="1491361"/>
            <a:ext cx="886709" cy="886711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42529" y="1491361"/>
            <a:ext cx="886709" cy="886711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877608" y="1491361"/>
            <a:ext cx="886709" cy="88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3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3457575" y="0"/>
            <a:ext cx="8734425" cy="6229350"/>
          </a:xfrm>
          <a:custGeom>
            <a:avLst/>
            <a:gdLst>
              <a:gd name="connsiteX0" fmla="*/ 0 w 8734425"/>
              <a:gd name="connsiteY0" fmla="*/ 0 h 6229350"/>
              <a:gd name="connsiteX1" fmla="*/ 8734425 w 8734425"/>
              <a:gd name="connsiteY1" fmla="*/ 0 h 6229350"/>
              <a:gd name="connsiteX2" fmla="*/ 8734425 w 8734425"/>
              <a:gd name="connsiteY2" fmla="*/ 6229350 h 6229350"/>
              <a:gd name="connsiteX3" fmla="*/ 0 w 8734425"/>
              <a:gd name="connsiteY3" fmla="*/ 6229350 h 6229350"/>
              <a:gd name="connsiteX4" fmla="*/ 0 w 8734425"/>
              <a:gd name="connsiteY4" fmla="*/ 5200650 h 6229350"/>
              <a:gd name="connsiteX5" fmla="*/ 2514601 w 8734425"/>
              <a:gd name="connsiteY5" fmla="*/ 5200650 h 6229350"/>
              <a:gd name="connsiteX6" fmla="*/ 2514601 w 8734425"/>
              <a:gd name="connsiteY6" fmla="*/ 1028700 h 6229350"/>
              <a:gd name="connsiteX7" fmla="*/ 0 w 8734425"/>
              <a:gd name="connsiteY7" fmla="*/ 1028700 h 622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34425" h="6229350">
                <a:moveTo>
                  <a:pt x="0" y="0"/>
                </a:moveTo>
                <a:lnTo>
                  <a:pt x="8734425" y="0"/>
                </a:lnTo>
                <a:lnTo>
                  <a:pt x="8734425" y="6229350"/>
                </a:lnTo>
                <a:lnTo>
                  <a:pt x="0" y="6229350"/>
                </a:lnTo>
                <a:lnTo>
                  <a:pt x="0" y="5200650"/>
                </a:lnTo>
                <a:lnTo>
                  <a:pt x="2514601" y="5200650"/>
                </a:lnTo>
                <a:lnTo>
                  <a:pt x="2514601" y="1028700"/>
                </a:lnTo>
                <a:lnTo>
                  <a:pt x="0" y="1028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4" hasCustomPrompt="1"/>
          </p:nvPr>
        </p:nvSpPr>
        <p:spPr>
          <a:xfrm>
            <a:off x="885824" y="2514599"/>
            <a:ext cx="4543426" cy="685801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" b="1" i="0" spc="300" baseline="0">
                <a:ln>
                  <a:noFill/>
                </a:ln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TITLE OF PRESENTATION</a:t>
            </a:r>
          </a:p>
          <a:p>
            <a:pPr lvl="0"/>
            <a:r>
              <a:rPr lang="en-US" dirty="0" smtClean="0"/>
              <a:t>AND WHAT THIS IS ABOUT</a:t>
            </a:r>
          </a:p>
        </p:txBody>
      </p:sp>
      <p:sp>
        <p:nvSpPr>
          <p:cNvPr id="3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885824" y="3327400"/>
            <a:ext cx="4271963" cy="95726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400" b="0" i="0" spc="300" baseline="0">
                <a:ln>
                  <a:noFill/>
                </a:ln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WITH A SMALL SUB-HEAD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4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ECF06203-5F8C-2541-AE27-92EEE0F4EC3D}" type="datetime1">
              <a:rPr lang="en-US" smtClean="0">
                <a:solidFill>
                  <a:srgbClr val="E7E6E6"/>
                </a:solidFill>
              </a:rPr>
              <a:pPr/>
              <a:t>8/11/18</a:t>
            </a:fld>
            <a:endParaRPr lang="en-US" dirty="0">
              <a:solidFill>
                <a:srgbClr val="E7E6E6"/>
              </a:solidFill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F0C85BA6-357D-0B42-BE4F-E601DD070715}" type="slidenum">
              <a:rPr lang="en-US" smtClean="0">
                <a:solidFill>
                  <a:srgbClr val="E7E6E6"/>
                </a:solidFill>
              </a:rPr>
              <a:pPr/>
              <a:t>‹#›</a:t>
            </a:fld>
            <a:endParaRPr lang="en-US" dirty="0">
              <a:solidFill>
                <a:srgbClr val="E7E6E6"/>
              </a:solidFill>
            </a:endParaRP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4288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>
                <a:solidFill>
                  <a:srgbClr val="E7E6E6"/>
                </a:solidFill>
              </a:rPr>
              <a:t>Page Title</a:t>
            </a:r>
            <a:endParaRPr lang="en-US" dirty="0">
              <a:solidFill>
                <a:srgbClr val="E7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222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3457575" y="0"/>
            <a:ext cx="8734425" cy="6229350"/>
          </a:xfrm>
          <a:custGeom>
            <a:avLst/>
            <a:gdLst>
              <a:gd name="connsiteX0" fmla="*/ 0 w 8734425"/>
              <a:gd name="connsiteY0" fmla="*/ 0 h 6229350"/>
              <a:gd name="connsiteX1" fmla="*/ 8734425 w 8734425"/>
              <a:gd name="connsiteY1" fmla="*/ 0 h 6229350"/>
              <a:gd name="connsiteX2" fmla="*/ 8734425 w 8734425"/>
              <a:gd name="connsiteY2" fmla="*/ 6229350 h 6229350"/>
              <a:gd name="connsiteX3" fmla="*/ 0 w 8734425"/>
              <a:gd name="connsiteY3" fmla="*/ 6229350 h 6229350"/>
              <a:gd name="connsiteX4" fmla="*/ 0 w 8734425"/>
              <a:gd name="connsiteY4" fmla="*/ 5200650 h 6229350"/>
              <a:gd name="connsiteX5" fmla="*/ 2514601 w 8734425"/>
              <a:gd name="connsiteY5" fmla="*/ 5200650 h 6229350"/>
              <a:gd name="connsiteX6" fmla="*/ 2514601 w 8734425"/>
              <a:gd name="connsiteY6" fmla="*/ 1028700 h 6229350"/>
              <a:gd name="connsiteX7" fmla="*/ 0 w 8734425"/>
              <a:gd name="connsiteY7" fmla="*/ 1028700 h 622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34425" h="6229350">
                <a:moveTo>
                  <a:pt x="0" y="0"/>
                </a:moveTo>
                <a:lnTo>
                  <a:pt x="8734425" y="0"/>
                </a:lnTo>
                <a:lnTo>
                  <a:pt x="8734425" y="6229350"/>
                </a:lnTo>
                <a:lnTo>
                  <a:pt x="0" y="6229350"/>
                </a:lnTo>
                <a:lnTo>
                  <a:pt x="0" y="5200650"/>
                </a:lnTo>
                <a:lnTo>
                  <a:pt x="2514601" y="5200650"/>
                </a:lnTo>
                <a:lnTo>
                  <a:pt x="2514601" y="1028700"/>
                </a:lnTo>
                <a:lnTo>
                  <a:pt x="0" y="1028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918097" y="1865817"/>
            <a:ext cx="4643607" cy="2497715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lang="en-US" sz="1200" b="0" i="0" spc="0" smtClean="0">
                <a:ln>
                  <a:noFill/>
                </a:ln>
                <a:effectLst/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CONTENT HEADLINE </a:t>
            </a:r>
          </a:p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Suspendisse</a:t>
            </a:r>
            <a:r>
              <a:rPr lang="en-US" dirty="0" smtClean="0"/>
              <a:t> in </a:t>
            </a:r>
            <a:r>
              <a:rPr lang="en-US" dirty="0" err="1" smtClean="0"/>
              <a:t>scelerisque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,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et.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id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,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tempus. Maecenas ligula ipsum,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semper at, </a:t>
            </a:r>
            <a:r>
              <a:rPr lang="en-US" dirty="0" err="1" smtClean="0"/>
              <a:t>tristique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egestas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egestas</a:t>
            </a:r>
            <a:r>
              <a:rPr lang="en-US" dirty="0" smtClean="0"/>
              <a:t> at, </a:t>
            </a:r>
            <a:r>
              <a:rPr lang="en-US" dirty="0" err="1" smtClean="0"/>
              <a:t>sollicitudin</a:t>
            </a:r>
            <a:r>
              <a:rPr lang="en-US" dirty="0" smtClean="0"/>
              <a:t> at </a:t>
            </a:r>
            <a:r>
              <a:rPr lang="en-US" dirty="0" err="1" smtClean="0"/>
              <a:t>tortor</a:t>
            </a:r>
            <a:r>
              <a:rPr lang="en-US" dirty="0" smtClean="0"/>
              <a:t>. Integer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a,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.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4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D8D975BA-D0DC-0D4A-B1B6-F616A2D4F06B}" type="datetime1">
              <a:rPr lang="en-US" smtClean="0">
                <a:solidFill>
                  <a:srgbClr val="E7E6E6"/>
                </a:solidFill>
              </a:rPr>
              <a:pPr/>
              <a:t>8/11/18</a:t>
            </a:fld>
            <a:endParaRPr lang="en-US" dirty="0">
              <a:solidFill>
                <a:srgbClr val="E7E6E6"/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71B84A63-EDA9-B24B-A105-82A949BAB0F8}" type="slidenum">
              <a:rPr lang="en-US" smtClean="0">
                <a:solidFill>
                  <a:srgbClr val="E7E6E6"/>
                </a:solidFill>
              </a:rPr>
              <a:pPr/>
              <a:t>‹#›</a:t>
            </a:fld>
            <a:endParaRPr lang="en-US" dirty="0">
              <a:solidFill>
                <a:srgbClr val="E7E6E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4288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mtClean="0">
                <a:solidFill>
                  <a:srgbClr val="E7E6E6"/>
                </a:solidFill>
              </a:rPr>
              <a:t>Page Title</a:t>
            </a:r>
            <a:endParaRPr lang="en-US" dirty="0">
              <a:solidFill>
                <a:srgbClr val="E7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502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3457575" y="0"/>
            <a:ext cx="8734425" cy="6229350"/>
          </a:xfrm>
          <a:custGeom>
            <a:avLst/>
            <a:gdLst>
              <a:gd name="connsiteX0" fmla="*/ 0 w 8734425"/>
              <a:gd name="connsiteY0" fmla="*/ 0 h 6229350"/>
              <a:gd name="connsiteX1" fmla="*/ 8734425 w 8734425"/>
              <a:gd name="connsiteY1" fmla="*/ 0 h 6229350"/>
              <a:gd name="connsiteX2" fmla="*/ 8734425 w 8734425"/>
              <a:gd name="connsiteY2" fmla="*/ 6229350 h 6229350"/>
              <a:gd name="connsiteX3" fmla="*/ 0 w 8734425"/>
              <a:gd name="connsiteY3" fmla="*/ 6229350 h 6229350"/>
              <a:gd name="connsiteX4" fmla="*/ 0 w 8734425"/>
              <a:gd name="connsiteY4" fmla="*/ 5200650 h 6229350"/>
              <a:gd name="connsiteX5" fmla="*/ 2514601 w 8734425"/>
              <a:gd name="connsiteY5" fmla="*/ 5200650 h 6229350"/>
              <a:gd name="connsiteX6" fmla="*/ 2514601 w 8734425"/>
              <a:gd name="connsiteY6" fmla="*/ 1028700 h 6229350"/>
              <a:gd name="connsiteX7" fmla="*/ 0 w 8734425"/>
              <a:gd name="connsiteY7" fmla="*/ 1028700 h 622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34425" h="6229350">
                <a:moveTo>
                  <a:pt x="0" y="0"/>
                </a:moveTo>
                <a:lnTo>
                  <a:pt x="8734425" y="0"/>
                </a:lnTo>
                <a:lnTo>
                  <a:pt x="8734425" y="6229350"/>
                </a:lnTo>
                <a:lnTo>
                  <a:pt x="0" y="6229350"/>
                </a:lnTo>
                <a:lnTo>
                  <a:pt x="0" y="5200650"/>
                </a:lnTo>
                <a:lnTo>
                  <a:pt x="2514601" y="5200650"/>
                </a:lnTo>
                <a:lnTo>
                  <a:pt x="2514601" y="1028700"/>
                </a:lnTo>
                <a:lnTo>
                  <a:pt x="0" y="1028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85824" y="2377879"/>
            <a:ext cx="4184650" cy="196844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Make a bulleted list really easy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885824" y="2113244"/>
            <a:ext cx="4643607" cy="24268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lang="en-US" sz="1200" b="0" i="0" spc="0" smtClean="0">
                <a:ln>
                  <a:noFill/>
                </a:ln>
                <a:solidFill>
                  <a:schemeClr val="accent1"/>
                </a:solidFill>
                <a:effectLst/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CONTENT HEADLINE 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4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9D8376A9-CF73-2844-AE41-E326B0950281}" type="datetime1">
              <a:rPr lang="en-US" smtClean="0">
                <a:solidFill>
                  <a:srgbClr val="E7E6E6"/>
                </a:solidFill>
              </a:rPr>
              <a:pPr/>
              <a:t>8/11/18</a:t>
            </a:fld>
            <a:endParaRPr lang="en-US" dirty="0">
              <a:solidFill>
                <a:srgbClr val="E7E6E6"/>
              </a:solidFill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05C3F91E-0D18-9647-B89F-469C10A4005D}" type="slidenum">
              <a:rPr lang="en-US" smtClean="0">
                <a:solidFill>
                  <a:srgbClr val="E7E6E6"/>
                </a:solidFill>
              </a:rPr>
              <a:pPr/>
              <a:t>‹#›</a:t>
            </a:fld>
            <a:endParaRPr lang="en-US" dirty="0">
              <a:solidFill>
                <a:srgbClr val="E7E6E6"/>
              </a:solidFill>
            </a:endParaRP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4288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mtClean="0">
                <a:solidFill>
                  <a:srgbClr val="E7E6E6"/>
                </a:solidFill>
              </a:rPr>
              <a:t>Page Title</a:t>
            </a:r>
            <a:endParaRPr lang="en-US" dirty="0">
              <a:solidFill>
                <a:srgbClr val="E7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76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918097" y="1865817"/>
            <a:ext cx="4643607" cy="2497715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lang="en-US" sz="1200" b="0" i="0" spc="0" smtClean="0">
                <a:ln>
                  <a:noFill/>
                </a:ln>
                <a:effectLst/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CONTENT HEADLINE </a:t>
            </a:r>
          </a:p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Suspendisse</a:t>
            </a:r>
            <a:r>
              <a:rPr lang="en-US" dirty="0" smtClean="0"/>
              <a:t> in </a:t>
            </a:r>
            <a:r>
              <a:rPr lang="en-US" dirty="0" err="1" smtClean="0"/>
              <a:t>scelerisque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,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et. </a:t>
            </a:r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id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,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tempus. Maecenas ligula ipsum,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semper at, </a:t>
            </a:r>
            <a:r>
              <a:rPr lang="en-US" dirty="0" err="1" smtClean="0"/>
              <a:t>tristique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leo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, </a:t>
            </a:r>
            <a:r>
              <a:rPr lang="en-US" dirty="0" err="1" smtClean="0"/>
              <a:t>egestas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egestas</a:t>
            </a:r>
            <a:r>
              <a:rPr lang="en-US" dirty="0" smtClean="0"/>
              <a:t> at, </a:t>
            </a:r>
            <a:r>
              <a:rPr lang="en-US" dirty="0" err="1" smtClean="0"/>
              <a:t>sollicitudin</a:t>
            </a:r>
            <a:r>
              <a:rPr lang="en-US" dirty="0" smtClean="0"/>
              <a:t> at </a:t>
            </a:r>
            <a:r>
              <a:rPr lang="en-US" dirty="0" err="1" smtClean="0"/>
              <a:t>tortor</a:t>
            </a:r>
            <a:r>
              <a:rPr lang="en-US" dirty="0" smtClean="0"/>
              <a:t>. Integer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sodales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a,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.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05600" y="0"/>
            <a:ext cx="5486400" cy="62243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4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11515B71-0052-7543-9A28-56F27327D4C7}" type="datetime1">
              <a:rPr lang="en-US" smtClean="0">
                <a:solidFill>
                  <a:srgbClr val="E7E6E6"/>
                </a:solidFill>
              </a:rPr>
              <a:pPr/>
              <a:t>8/11/18</a:t>
            </a:fld>
            <a:endParaRPr lang="en-US" dirty="0">
              <a:solidFill>
                <a:srgbClr val="E7E6E6"/>
              </a:solidFill>
            </a:endParaRP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65A38D63-EF50-1542-A849-D6AE0BA4DD58}" type="slidenum">
              <a:rPr lang="en-US" smtClean="0">
                <a:solidFill>
                  <a:srgbClr val="E7E6E6"/>
                </a:solidFill>
              </a:rPr>
              <a:pPr/>
              <a:t>‹#›</a:t>
            </a:fld>
            <a:endParaRPr lang="en-US" dirty="0">
              <a:solidFill>
                <a:srgbClr val="E7E6E6"/>
              </a:solidFill>
            </a:endParaRP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4288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mtClean="0">
                <a:solidFill>
                  <a:srgbClr val="E7E6E6"/>
                </a:solidFill>
              </a:rPr>
              <a:t>Page Title</a:t>
            </a:r>
            <a:endParaRPr lang="en-US" dirty="0">
              <a:solidFill>
                <a:srgbClr val="E7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679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05600" y="0"/>
            <a:ext cx="5486400" cy="62243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85824" y="2377879"/>
            <a:ext cx="4184650" cy="196844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>
              <a:lnSpc>
                <a:spcPct val="150000"/>
              </a:lnSpc>
              <a:buFont typeface="Arial" charset="0"/>
              <a:buChar char="•"/>
              <a:defRPr sz="1200" b="0" i="0">
                <a:solidFill>
                  <a:schemeClr val="accent1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Make a bulleted list really easy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885824" y="2113244"/>
            <a:ext cx="4643607" cy="24268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lang="en-US" sz="1200" b="0" i="0" spc="0" smtClean="0">
                <a:ln>
                  <a:noFill/>
                </a:ln>
                <a:solidFill>
                  <a:schemeClr val="accent1"/>
                </a:solidFill>
                <a:effectLst/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CONTENT HEADLINE </a:t>
            </a: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49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1CE58E66-D04D-2C4C-ACB4-BDEEC4745AC2}" type="datetime1">
              <a:rPr lang="en-US" smtClean="0">
                <a:solidFill>
                  <a:srgbClr val="E7E6E6"/>
                </a:solidFill>
              </a:rPr>
              <a:pPr/>
              <a:t>8/11/18</a:t>
            </a:fld>
            <a:endParaRPr lang="en-US" dirty="0">
              <a:solidFill>
                <a:srgbClr val="E7E6E6"/>
              </a:solidFill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6EA02C58-81D1-A848-871E-E11E789432AA}" type="slidenum">
              <a:rPr lang="en-US" smtClean="0">
                <a:solidFill>
                  <a:srgbClr val="E7E6E6"/>
                </a:solidFill>
              </a:rPr>
              <a:pPr/>
              <a:t>‹#›</a:t>
            </a:fld>
            <a:endParaRPr lang="en-US" dirty="0">
              <a:solidFill>
                <a:srgbClr val="E7E6E6"/>
              </a:solidFill>
            </a:endParaRP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4288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mtClean="0">
                <a:solidFill>
                  <a:srgbClr val="E7E6E6"/>
                </a:solidFill>
              </a:rPr>
              <a:t>Page Title</a:t>
            </a:r>
            <a:endParaRPr lang="en-US" dirty="0">
              <a:solidFill>
                <a:srgbClr val="E7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110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0572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981853" y="1736755"/>
            <a:ext cx="592028" cy="410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026952" y="5137471"/>
            <a:ext cx="584140" cy="5130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017274" y="5148373"/>
            <a:ext cx="513093" cy="3710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284769" y="5116485"/>
            <a:ext cx="489410" cy="4894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295066" y="5023056"/>
            <a:ext cx="299963" cy="639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032133" y="5124378"/>
            <a:ext cx="678861" cy="4736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379740" y="5124378"/>
            <a:ext cx="457835" cy="5446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524494" y="4016975"/>
            <a:ext cx="481520" cy="3867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439259" y="4037302"/>
            <a:ext cx="355215" cy="3473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437009" y="3940531"/>
            <a:ext cx="339430" cy="5762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245301" y="3990009"/>
            <a:ext cx="568348" cy="4183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44788" y="3916850"/>
            <a:ext cx="749910" cy="5209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123555" y="3916850"/>
            <a:ext cx="481519" cy="6236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016437" y="4071120"/>
            <a:ext cx="615712" cy="3788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076833" y="3957841"/>
            <a:ext cx="394688" cy="4973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477132" y="5033913"/>
            <a:ext cx="576244" cy="59992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594272" y="2782719"/>
            <a:ext cx="284175" cy="5288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416083" y="2823397"/>
            <a:ext cx="497304" cy="49730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385700" y="2879183"/>
            <a:ext cx="442049" cy="36311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290570" y="2881385"/>
            <a:ext cx="457840" cy="37100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141772" y="2759332"/>
            <a:ext cx="584136" cy="58413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136126" y="2798508"/>
            <a:ext cx="489410" cy="49730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093224" y="2837969"/>
            <a:ext cx="457839" cy="45783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116303" y="2770184"/>
            <a:ext cx="315750" cy="56835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543898" y="5117265"/>
            <a:ext cx="307854" cy="5209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507442" y="1728213"/>
            <a:ext cx="457836" cy="41047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479232" y="1700584"/>
            <a:ext cx="371007" cy="4657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331905" y="1676904"/>
            <a:ext cx="520985" cy="51309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390036" y="1641382"/>
            <a:ext cx="260493" cy="58413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119218" y="1665066"/>
            <a:ext cx="639392" cy="53677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187633" y="1672598"/>
            <a:ext cx="449943" cy="44994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057277" y="1705180"/>
            <a:ext cx="513093" cy="44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47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8A7D-C138-498D-96CD-636C19F660F0}" type="datetimeFigureOut">
              <a:rPr lang="en-US" smtClean="0"/>
              <a:t>8/11/18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355F-141E-4649-9EA7-D5EC6834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7804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46041" y="1498609"/>
            <a:ext cx="862438" cy="86968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903999" y="4926598"/>
            <a:ext cx="869686" cy="86968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28585" y="4901448"/>
            <a:ext cx="869686" cy="86968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84648" y="4918312"/>
            <a:ext cx="869686" cy="86968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13595" y="4921936"/>
            <a:ext cx="869686" cy="86243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45989" y="4908695"/>
            <a:ext cx="869686" cy="86243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67344" y="4948005"/>
            <a:ext cx="869686" cy="86243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35115" y="3764349"/>
            <a:ext cx="869686" cy="86968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29893" y="3781058"/>
            <a:ext cx="869686" cy="86968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65277" y="3785815"/>
            <a:ext cx="869686" cy="86243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90290" y="3785814"/>
            <a:ext cx="869686" cy="86243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05423" y="3771651"/>
            <a:ext cx="862438" cy="86968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39566" y="3782190"/>
            <a:ext cx="869686" cy="86968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885826" y="3772731"/>
            <a:ext cx="862438" cy="869686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39336" y="3772732"/>
            <a:ext cx="869686" cy="86968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34035" y="4942915"/>
            <a:ext cx="862438" cy="86968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01517" y="2623868"/>
            <a:ext cx="869686" cy="869686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33991" y="2624780"/>
            <a:ext cx="862438" cy="86968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71882" y="2624780"/>
            <a:ext cx="869686" cy="86968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99709" y="2621744"/>
            <a:ext cx="869686" cy="86968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10205" y="2617307"/>
            <a:ext cx="869686" cy="86968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42529" y="2623197"/>
            <a:ext cx="869686" cy="869686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899747" y="2624780"/>
            <a:ext cx="869686" cy="86968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46584" y="2624780"/>
            <a:ext cx="862438" cy="86968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62982" y="4942915"/>
            <a:ext cx="869686" cy="86968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04670" y="1505857"/>
            <a:ext cx="869686" cy="86243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43195" y="1498609"/>
            <a:ext cx="862438" cy="869686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71882" y="1491361"/>
            <a:ext cx="869686" cy="86968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90513" y="1498609"/>
            <a:ext cx="869686" cy="869686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998997" y="1495075"/>
            <a:ext cx="869686" cy="869686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37831" y="1498609"/>
            <a:ext cx="869686" cy="862438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893944" y="1491361"/>
            <a:ext cx="869686" cy="86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02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27199" y="1490096"/>
            <a:ext cx="886709" cy="88671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899788" y="4908695"/>
            <a:ext cx="886709" cy="88671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27199" y="4897003"/>
            <a:ext cx="886709" cy="886711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84711" y="4908695"/>
            <a:ext cx="886709" cy="886711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12607" y="4908695"/>
            <a:ext cx="886709" cy="886711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40153" y="4897002"/>
            <a:ext cx="886709" cy="886711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56761" y="4940658"/>
            <a:ext cx="886709" cy="886711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21899" y="3754627"/>
            <a:ext cx="886709" cy="88671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27760" y="3772545"/>
            <a:ext cx="886709" cy="886711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56762" y="3761542"/>
            <a:ext cx="886709" cy="886711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72163" y="3772545"/>
            <a:ext cx="886709" cy="886711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01693" y="3772545"/>
            <a:ext cx="886709" cy="886711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40154" y="3761542"/>
            <a:ext cx="886709" cy="886711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890690" y="3772545"/>
            <a:ext cx="893919" cy="886711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27199" y="3772545"/>
            <a:ext cx="886709" cy="886711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16949" y="4940658"/>
            <a:ext cx="893919" cy="886711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01516" y="2605987"/>
            <a:ext cx="886709" cy="886711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17776" y="2597430"/>
            <a:ext cx="893919" cy="886711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56763" y="2599353"/>
            <a:ext cx="886709" cy="886711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72164" y="2617307"/>
            <a:ext cx="886709" cy="886711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12607" y="2605987"/>
            <a:ext cx="886709" cy="886711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40198" y="2600283"/>
            <a:ext cx="886709" cy="886711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890048" y="2605987"/>
            <a:ext cx="886709" cy="886711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818200" y="2626991"/>
            <a:ext cx="886709" cy="886711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62982" y="4940658"/>
            <a:ext cx="893919" cy="886711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301517" y="1491421"/>
            <a:ext cx="886709" cy="886711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238574" y="1490096"/>
            <a:ext cx="886709" cy="886711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156764" y="1490096"/>
            <a:ext cx="886709" cy="886711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57042" y="1505857"/>
            <a:ext cx="886709" cy="886711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992121" y="1491361"/>
            <a:ext cx="886709" cy="886711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942529" y="1491361"/>
            <a:ext cx="886709" cy="886711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877608" y="1491361"/>
            <a:ext cx="886709" cy="88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86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8A7D-C138-498D-96CD-636C19F660F0}" type="datetimeFigureOut">
              <a:rPr lang="en-US" smtClean="0"/>
              <a:t>8/11/18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355F-141E-4649-9EA7-D5EC6834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1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8A7D-C138-498D-96CD-636C19F660F0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355F-141E-4649-9EA7-D5EC6834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7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8A7D-C138-498D-96CD-636C19F660F0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355F-141E-4649-9EA7-D5EC6834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2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openxmlformats.org/officeDocument/2006/relationships/image" Target="../media/image7.png"/><Relationship Id="rId13" Type="http://schemas.openxmlformats.org/officeDocument/2006/relationships/image" Target="../media/image8.emf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5.png"/><Relationship Id="rId12" Type="http://schemas.openxmlformats.org/officeDocument/2006/relationships/image" Target="../media/image7.png"/><Relationship Id="rId13" Type="http://schemas.openxmlformats.org/officeDocument/2006/relationships/image" Target="../media/image106.png"/><Relationship Id="rId1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2.xml"/><Relationship Id="rId10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5.png"/><Relationship Id="rId12" Type="http://schemas.openxmlformats.org/officeDocument/2006/relationships/image" Target="../media/image7.png"/><Relationship Id="rId13" Type="http://schemas.openxmlformats.org/officeDocument/2006/relationships/image" Target="../media/image106.png"/><Relationship Id="rId1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4.xml"/><Relationship Id="rId3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7.xml"/><Relationship Id="rId6" Type="http://schemas.openxmlformats.org/officeDocument/2006/relationships/slideLayout" Target="../slideLayouts/slideLayout58.xml"/><Relationship Id="rId7" Type="http://schemas.openxmlformats.org/officeDocument/2006/relationships/slideLayout" Target="../slideLayouts/slideLayout59.xml"/><Relationship Id="rId8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1.xml"/><Relationship Id="rId10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68A7D-C138-498D-96CD-636C19F660F0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8355F-141E-4649-9EA7-D5EC68340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8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" y="963449"/>
            <a:ext cx="12191997" cy="5079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rgbClr val="FFFFF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" y="6126480"/>
            <a:ext cx="12191999" cy="731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7" y="2"/>
            <a:ext cx="12191999" cy="963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508000" y="0"/>
            <a:ext cx="11175013" cy="9634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07999" y="1719071"/>
            <a:ext cx="11210524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494517" y="6356350"/>
            <a:ext cx="284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  <a:latin typeface="Frutiger 45 Ligh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C43563C-D9B3-4432-B336-144C997D6215}" type="datetime1">
              <a:rPr lang="en-US" smtClean="0">
                <a:solidFill>
                  <a:srgbClr val="E29124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8/11/18</a:t>
            </a:fld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0" y="6356350"/>
            <a:ext cx="447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accent1"/>
                </a:solidFill>
                <a:latin typeface="Frutiger 45 Light"/>
                <a:cs typeface="Frutiger 45 Ligh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9573" y="6355080"/>
            <a:ext cx="777288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accent1"/>
                </a:solidFill>
                <a:latin typeface="Frutiger 45 Light"/>
              </a:defRPr>
            </a:lvl1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F7886C9C-DC18-4195-8FD5-A50AA931D419}" type="slidenum">
              <a:rPr lang="en-US" smtClean="0">
                <a:solidFill>
                  <a:srgbClr val="E29124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E29124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" y="6126479"/>
            <a:ext cx="12193983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983" y="962396"/>
            <a:ext cx="12193983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34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B2049"/>
          </a:solidFill>
          <a:latin typeface="Book Antiqua" pitchFamily="18" charset="0"/>
          <a:ea typeface="ＭＳ Ｐゴシック" pitchFamily="12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B2049"/>
          </a:solidFill>
          <a:latin typeface="Book Antiqua" pitchFamily="18" charset="0"/>
          <a:ea typeface="ＭＳ Ｐゴシック" pitchFamily="12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B2049"/>
          </a:solidFill>
          <a:latin typeface="Book Antiqua" pitchFamily="18" charset="0"/>
          <a:ea typeface="ＭＳ Ｐゴシック" pitchFamily="12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B2049"/>
          </a:solidFill>
          <a:latin typeface="Book Antiqua" pitchFamily="18" charset="0"/>
          <a:ea typeface="ＭＳ Ｐゴシック" pitchFamily="12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B2049"/>
          </a:solidFill>
          <a:latin typeface="Book Antiqua" pitchFamily="18" charset="0"/>
          <a:ea typeface="ＭＳ Ｐゴシック" pitchFamily="12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B2049"/>
          </a:solidFill>
          <a:latin typeface="Book Antiqua" pitchFamily="18" charset="0"/>
          <a:ea typeface="ＭＳ Ｐゴシック" pitchFamily="12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B2049"/>
          </a:solidFill>
          <a:latin typeface="Book Antiqua" pitchFamily="18" charset="0"/>
          <a:ea typeface="ＭＳ Ｐゴシック" pitchFamily="12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B2049"/>
          </a:solidFill>
          <a:latin typeface="Book Antiqua" pitchFamily="18" charset="0"/>
          <a:ea typeface="ＭＳ Ｐゴシック" pitchFamily="12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E29124"/>
        </a:buClr>
        <a:buChar char="•"/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E29124"/>
        </a:buClr>
        <a:buChar char="–"/>
        <a:defRPr sz="2800">
          <a:solidFill>
            <a:schemeClr val="tx1"/>
          </a:solidFill>
          <a:latin typeface="Calibri" pitchFamily="34" charset="0"/>
          <a:ea typeface="+mn-ea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rgbClr val="E29124"/>
        </a:buClr>
        <a:buChar char="•"/>
        <a:defRPr sz="2400">
          <a:solidFill>
            <a:schemeClr val="tx1"/>
          </a:solidFill>
          <a:latin typeface="Calibri" pitchFamily="34" charset="0"/>
          <a:ea typeface="+mn-ea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rgbClr val="E29124"/>
        </a:buClr>
        <a:buChar char="–"/>
        <a:defRPr sz="2000">
          <a:solidFill>
            <a:schemeClr val="tx1"/>
          </a:solidFill>
          <a:latin typeface="Calibri" pitchFamily="34" charset="0"/>
          <a:ea typeface="+mn-ea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rgbClr val="E29124"/>
        </a:buClr>
        <a:buChar char="»"/>
        <a:defRPr sz="2000">
          <a:solidFill>
            <a:schemeClr val="tx1"/>
          </a:solidFill>
          <a:latin typeface="Calibri" pitchFamily="34" charset="0"/>
          <a:ea typeface="+mn-ea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rgbClr val="E29124"/>
        </a:buClr>
        <a:buChar char="»"/>
        <a:defRPr sz="2000">
          <a:solidFill>
            <a:schemeClr val="tx2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rgbClr val="E29124"/>
        </a:buClr>
        <a:buChar char="»"/>
        <a:defRPr sz="2000">
          <a:solidFill>
            <a:schemeClr val="tx2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rgbClr val="E29124"/>
        </a:buClr>
        <a:buChar char="»"/>
        <a:defRPr sz="2000">
          <a:solidFill>
            <a:schemeClr val="tx2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rgbClr val="E29124"/>
        </a:buClr>
        <a:buChar char="»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" y="963449"/>
            <a:ext cx="12191997" cy="5079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rgbClr val="FFFFF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" y="6126480"/>
            <a:ext cx="12191999" cy="731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7" y="2"/>
            <a:ext cx="12191999" cy="963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508000" y="0"/>
            <a:ext cx="11175013" cy="9634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07999" y="1719071"/>
            <a:ext cx="11210524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494517" y="6356350"/>
            <a:ext cx="2844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  <a:latin typeface="Frutiger 45 Ligh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C43563C-D9B3-4432-B336-144C997D6215}" type="datetime1">
              <a:rPr lang="en-US" smtClean="0">
                <a:solidFill>
                  <a:srgbClr val="E29124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8/11/18</a:t>
            </a:fld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0" y="6356350"/>
            <a:ext cx="447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accent1"/>
                </a:solidFill>
                <a:latin typeface="Frutiger 45 Light"/>
                <a:cs typeface="Frutiger 45 Ligh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E29124"/>
              </a:solidFill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9573" y="6355080"/>
            <a:ext cx="777288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accent1"/>
                </a:solidFill>
                <a:latin typeface="Frutiger 45 Light"/>
              </a:defRPr>
            </a:lvl1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F7886C9C-DC18-4195-8FD5-A50AA931D419}" type="slidenum">
              <a:rPr lang="en-US" smtClean="0">
                <a:solidFill>
                  <a:srgbClr val="E29124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E29124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" y="6126479"/>
            <a:ext cx="12193983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983" y="962396"/>
            <a:ext cx="12193983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2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B2049"/>
          </a:solidFill>
          <a:latin typeface="Book Antiqua" pitchFamily="18" charset="0"/>
          <a:ea typeface="ＭＳ Ｐゴシック" pitchFamily="12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B2049"/>
          </a:solidFill>
          <a:latin typeface="Book Antiqua" pitchFamily="18" charset="0"/>
          <a:ea typeface="ＭＳ Ｐゴシック" pitchFamily="12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B2049"/>
          </a:solidFill>
          <a:latin typeface="Book Antiqua" pitchFamily="18" charset="0"/>
          <a:ea typeface="ＭＳ Ｐゴシック" pitchFamily="12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B2049"/>
          </a:solidFill>
          <a:latin typeface="Book Antiqua" pitchFamily="18" charset="0"/>
          <a:ea typeface="ＭＳ Ｐゴシック" pitchFamily="12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B2049"/>
          </a:solidFill>
          <a:latin typeface="Book Antiqua" pitchFamily="18" charset="0"/>
          <a:ea typeface="ＭＳ Ｐゴシック" pitchFamily="12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B2049"/>
          </a:solidFill>
          <a:latin typeface="Book Antiqua" pitchFamily="18" charset="0"/>
          <a:ea typeface="ＭＳ Ｐゴシック" pitchFamily="12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B2049"/>
          </a:solidFill>
          <a:latin typeface="Book Antiqua" pitchFamily="18" charset="0"/>
          <a:ea typeface="ＭＳ Ｐゴシック" pitchFamily="12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B2049"/>
          </a:solidFill>
          <a:latin typeface="Book Antiqua" pitchFamily="18" charset="0"/>
          <a:ea typeface="ＭＳ Ｐゴシック" pitchFamily="12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E29124"/>
        </a:buClr>
        <a:buChar char="•"/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E29124"/>
        </a:buClr>
        <a:buChar char="–"/>
        <a:defRPr sz="2800">
          <a:solidFill>
            <a:schemeClr val="tx1"/>
          </a:solidFill>
          <a:latin typeface="Calibri" pitchFamily="34" charset="0"/>
          <a:ea typeface="+mn-ea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rgbClr val="E29124"/>
        </a:buClr>
        <a:buChar char="•"/>
        <a:defRPr sz="2400">
          <a:solidFill>
            <a:schemeClr val="tx1"/>
          </a:solidFill>
          <a:latin typeface="Calibri" pitchFamily="34" charset="0"/>
          <a:ea typeface="+mn-ea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rgbClr val="E29124"/>
        </a:buClr>
        <a:buChar char="–"/>
        <a:defRPr sz="2000">
          <a:solidFill>
            <a:schemeClr val="tx1"/>
          </a:solidFill>
          <a:latin typeface="Calibri" pitchFamily="34" charset="0"/>
          <a:ea typeface="+mn-ea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rgbClr val="E29124"/>
        </a:buClr>
        <a:buChar char="»"/>
        <a:defRPr sz="2000">
          <a:solidFill>
            <a:schemeClr val="tx1"/>
          </a:solidFill>
          <a:latin typeface="Calibri" pitchFamily="34" charset="0"/>
          <a:ea typeface="+mn-ea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rgbClr val="E29124"/>
        </a:buClr>
        <a:buChar char="»"/>
        <a:defRPr sz="2000">
          <a:solidFill>
            <a:schemeClr val="tx2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rgbClr val="E29124"/>
        </a:buClr>
        <a:buChar char="»"/>
        <a:defRPr sz="2000">
          <a:solidFill>
            <a:schemeClr val="tx2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rgbClr val="E29124"/>
        </a:buClr>
        <a:buChar char="»"/>
        <a:defRPr sz="2000">
          <a:solidFill>
            <a:schemeClr val="tx2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rgbClr val="E29124"/>
        </a:buClr>
        <a:buChar char="»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86"/>
            <a:ext cx="12191999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688" y="6449950"/>
            <a:ext cx="623621" cy="2286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68352" y="675217"/>
            <a:ext cx="1155024" cy="36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7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688" y="6449950"/>
            <a:ext cx="623621" cy="2286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7" y="625761"/>
            <a:ext cx="1259233" cy="4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6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688" y="6449950"/>
            <a:ext cx="623621" cy="2286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7" y="625761"/>
            <a:ext cx="1259233" cy="4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8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jpeg"/><Relationship Id="rId4" Type="http://schemas.openxmlformats.org/officeDocument/2006/relationships/image" Target="../media/image204.png"/><Relationship Id="rId5" Type="http://schemas.openxmlformats.org/officeDocument/2006/relationships/image" Target="../media/image205.jpeg"/><Relationship Id="rId6" Type="http://schemas.openxmlformats.org/officeDocument/2006/relationships/image" Target="../media/image206.jpeg"/><Relationship Id="rId7" Type="http://schemas.openxmlformats.org/officeDocument/2006/relationships/image" Target="../media/image207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4" Type="http://schemas.openxmlformats.org/officeDocument/2006/relationships/image" Target="../media/image209.jpg"/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msn.com/en-us/money/careersandeducation/the-no-1-job-in-america-pays-over-dollar100000-a-year/ar-AAsirZ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D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26673"/>
            <a:ext cx="12192000" cy="81316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132553"/>
            <a:ext cx="12192000" cy="1725447"/>
          </a:xfrm>
          <a:prstGeom prst="rect">
            <a:avLst/>
          </a:prstGeom>
          <a:solidFill>
            <a:srgbClr val="2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6" name="Title 12"/>
          <p:cNvSpPr>
            <a:spLocks noGrp="1"/>
          </p:cNvSpPr>
          <p:nvPr>
            <p:ph type="title"/>
          </p:nvPr>
        </p:nvSpPr>
        <p:spPr>
          <a:xfrm>
            <a:off x="0" y="136187"/>
            <a:ext cx="12192000" cy="3889401"/>
          </a:xfrm>
          <a:solidFill>
            <a:schemeClr val="bg1">
              <a:alpha val="74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274320" tIns="45720" rIns="274320" bIns="45720" rtlCol="0" anchor="ctr">
            <a:noAutofit/>
          </a:bodyPr>
          <a:lstStyle>
            <a:lvl1pPr algn="l">
              <a:lnSpc>
                <a:spcPct val="80000"/>
              </a:lnSpc>
              <a:defRPr sz="4200" cap="none" spc="150" baseline="0">
                <a:solidFill>
                  <a:schemeClr val="tx1"/>
                </a:solidFill>
                <a:latin typeface="Frutiger 65 Bold"/>
              </a:defRPr>
            </a:lvl1pPr>
          </a:lstStyle>
          <a:p>
            <a:pPr algn="ctr"/>
            <a:r>
              <a:rPr lang="en-US" sz="3700" b="1" dirty="0">
                <a:solidFill>
                  <a:srgbClr val="23004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Pandas </a:t>
            </a:r>
            <a:r>
              <a:rPr lang="en-US" sz="3700" b="1" dirty="0" err="1">
                <a:solidFill>
                  <a:srgbClr val="23004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Dataframes</a:t>
            </a:r>
            <a:r>
              <a:rPr lang="en-US" sz="3700" b="1" dirty="0">
                <a:solidFill>
                  <a:srgbClr val="23004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: The Kevin Bacon of the data structures in data </a:t>
            </a:r>
            <a:r>
              <a:rPr lang="en-US" sz="3700" b="1" dirty="0" smtClean="0">
                <a:solidFill>
                  <a:srgbClr val="23004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analytics</a:t>
            </a:r>
            <a:br>
              <a:rPr lang="en-US" sz="3700" b="1" dirty="0" smtClean="0">
                <a:solidFill>
                  <a:srgbClr val="230040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3700" b="1" dirty="0" smtClean="0">
                <a:solidFill>
                  <a:srgbClr val="23004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/>
            </a:r>
            <a:br>
              <a:rPr lang="en-US" sz="3700" b="1" dirty="0" smtClean="0">
                <a:solidFill>
                  <a:srgbClr val="230040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2400" b="1" dirty="0">
                <a:solidFill>
                  <a:srgbClr val="23004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James B. Davis, </a:t>
            </a:r>
            <a:r>
              <a:rPr lang="en-US" sz="2400" b="1" dirty="0" smtClean="0">
                <a:solidFill>
                  <a:srgbClr val="23004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PhD</a:t>
            </a:r>
            <a:br>
              <a:rPr lang="en-US" sz="2400" b="1" dirty="0" smtClean="0">
                <a:solidFill>
                  <a:srgbClr val="230040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2400" b="1" dirty="0" smtClean="0">
                <a:solidFill>
                  <a:srgbClr val="23004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Director</a:t>
            </a:r>
            <a:r>
              <a:rPr lang="en-US" sz="2400" b="1" dirty="0">
                <a:solidFill>
                  <a:srgbClr val="23004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, Master of Science in </a:t>
            </a:r>
            <a:r>
              <a:rPr lang="en-US" sz="2400" b="1" dirty="0" smtClean="0">
                <a:solidFill>
                  <a:srgbClr val="23004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Analytics</a:t>
            </a:r>
            <a:br>
              <a:rPr lang="en-US" sz="2400" b="1" dirty="0" smtClean="0">
                <a:solidFill>
                  <a:srgbClr val="230040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2400" b="1" dirty="0" smtClean="0">
                <a:solidFill>
                  <a:srgbClr val="23004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Louisiana </a:t>
            </a:r>
            <a:r>
              <a:rPr lang="en-US" sz="2400" b="1" dirty="0">
                <a:solidFill>
                  <a:srgbClr val="23004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State University </a:t>
            </a:r>
            <a:endParaRPr lang="en-US" sz="2600" dirty="0">
              <a:solidFill>
                <a:srgbClr val="23004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02" y="5295679"/>
            <a:ext cx="3326621" cy="13916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633" y="5400916"/>
            <a:ext cx="1783253" cy="118872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"/>
          <a:stretch/>
        </p:blipFill>
        <p:spPr>
          <a:xfrm>
            <a:off x="5238206" y="5410200"/>
            <a:ext cx="1740717" cy="118872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596" y="5397137"/>
            <a:ext cx="1783080" cy="118872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8652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489326" y="-1"/>
            <a:ext cx="8710612" cy="6285285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97264" y="0"/>
            <a:ext cx="8710612" cy="629920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321133"/>
            <a:ext cx="5521325" cy="3720768"/>
          </a:xfrm>
          <a:prstGeom prst="rect">
            <a:avLst/>
          </a:prstGeom>
          <a:solidFill>
            <a:srgbClr val="462C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BCF2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909300" y="6431143"/>
            <a:ext cx="1193800" cy="426857"/>
          </a:xfrm>
          <a:prstGeom prst="rect">
            <a:avLst/>
          </a:prstGeom>
          <a:solidFill>
            <a:srgbClr val="FFC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BCF2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57175" y="1679499"/>
            <a:ext cx="5264150" cy="6858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 smtClean="0"/>
              <a:t>Kevin Bacon Game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23004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9233504" y="6405743"/>
            <a:ext cx="2755296" cy="43834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42900" y="2523651"/>
            <a:ext cx="49641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364AA">
                    <a:lumMod val="20000"/>
                    <a:lumOff val="80000"/>
                  </a:srgbClr>
                </a:solidFill>
              </a:rPr>
              <a:t>Movie buffs challenge each other to find the shortest path between an arbitrary actor and prolific actor Kevin Bacon.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0687" y="3697665"/>
            <a:ext cx="48863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8364AA">
                    <a:lumMod val="20000"/>
                    <a:lumOff val="80000"/>
                  </a:srgbClr>
                </a:solidFill>
              </a:rPr>
              <a:t>Similarly, data scientists are challenged with taking data from arbitrary resources and wrangling it into a structure for analysis.</a:t>
            </a:r>
            <a:endParaRPr lang="en-US" i="1" dirty="0">
              <a:solidFill>
                <a:srgbClr val="8364AA">
                  <a:lumMod val="20000"/>
                  <a:lumOff val="80000"/>
                </a:srgb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672" y="474065"/>
            <a:ext cx="4243608" cy="533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0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3000"/>
    </mc:Choice>
    <mc:Fallback xmlns="">
      <p:transition advClick="0" advTm="13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0" y="5963074"/>
            <a:ext cx="12192000" cy="93133"/>
          </a:xfrm>
          <a:prstGeom prst="rect">
            <a:avLst/>
          </a:prstGeom>
          <a:solidFill>
            <a:srgbClr val="FDD023"/>
          </a:solidFill>
          <a:ln w="9525" cap="flat" cmpd="sng" algn="ctr">
            <a:solidFill>
              <a:srgbClr val="FDD0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30040"/>
              </a:solidFill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0" y="6003909"/>
            <a:ext cx="12192000" cy="848411"/>
          </a:xfrm>
          <a:prstGeom prst="rect">
            <a:avLst/>
          </a:prstGeom>
          <a:solidFill>
            <a:srgbClr val="EBEBEB"/>
          </a:solidFill>
          <a:ln w="9525" cap="flat" cmpd="sng" algn="ctr">
            <a:solidFill>
              <a:srgbClr val="EBEBE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endParaRPr lang="en-US" sz="2400" kern="0" dirty="0">
              <a:solidFill>
                <a:srgbClr val="23004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0" y="0"/>
            <a:ext cx="12192000" cy="1295400"/>
          </a:xfrm>
          <a:prstGeom prst="rect">
            <a:avLst/>
          </a:prstGeom>
          <a:solidFill>
            <a:srgbClr val="49008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30040"/>
              </a:solidFill>
              <a:latin typeface="Arial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23004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96796" y="6204913"/>
            <a:ext cx="3763811" cy="5345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31132" y="324470"/>
            <a:ext cx="4046301" cy="646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1" b="0" i="1" u="none" strike="noStrike" kern="0" cap="none" spc="0" normalizeH="0" baseline="0" noProof="0" dirty="0" smtClean="0">
                <a:ln w="6350"/>
                <a:solidFill>
                  <a:srgbClr val="FDD023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itchFamily="34" charset="0"/>
                <a:ea typeface="ＭＳ Ｐゴシック"/>
                <a:cs typeface="+mj-cs"/>
              </a:rPr>
              <a:t>Pandas Data Frames</a:t>
            </a:r>
            <a:endParaRPr kumimoji="0" lang="en-US" sz="1800" b="0" i="0" u="none" strike="noStrike" kern="0" cap="none" spc="0" normalizeH="0" baseline="0" noProof="0" dirty="0" smtClean="0">
              <a:ln w="6350"/>
              <a:solidFill>
                <a:sysClr val="windowText" lastClr="000000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31132" y="1619870"/>
            <a:ext cx="988330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/>
              <a:t>Python library for data analysis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/>
              <a:t>High-performance containers for data analysis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/>
              <a:t>Data structures with a lot of functionality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3200" dirty="0"/>
              <a:t>Meaningful </a:t>
            </a:r>
            <a:r>
              <a:rPr lang="en-US" sz="3200" dirty="0" smtClean="0"/>
              <a:t>labels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3200" dirty="0" smtClean="0"/>
              <a:t>Time </a:t>
            </a:r>
            <a:r>
              <a:rPr lang="en-US" sz="3200" dirty="0"/>
              <a:t>series functionality </a:t>
            </a:r>
            <a:endParaRPr lang="en-US" sz="3200" dirty="0" smtClean="0"/>
          </a:p>
          <a:p>
            <a:pPr marL="800100" lvl="1" indent="-342900">
              <a:buFont typeface="Arial" charset="0"/>
              <a:buChar char="•"/>
            </a:pPr>
            <a:r>
              <a:rPr lang="en-US" sz="3200" dirty="0" smtClean="0"/>
              <a:t>Handling </a:t>
            </a:r>
            <a:r>
              <a:rPr lang="en-US" sz="3200" dirty="0"/>
              <a:t>missing data </a:t>
            </a:r>
            <a:endParaRPr lang="en-US" sz="3200" dirty="0" smtClean="0"/>
          </a:p>
          <a:p>
            <a:pPr marL="800100" lvl="1" indent="-342900">
              <a:buFont typeface="Arial" charset="0"/>
              <a:buChar char="•"/>
            </a:pPr>
            <a:r>
              <a:rPr lang="en-US" sz="3200" dirty="0" smtClean="0"/>
              <a:t>Relational </a:t>
            </a:r>
            <a:r>
              <a:rPr lang="en-US" sz="3200" dirty="0"/>
              <a:t>operations 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8573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0" y="5963074"/>
            <a:ext cx="12192000" cy="93133"/>
          </a:xfrm>
          <a:prstGeom prst="rect">
            <a:avLst/>
          </a:prstGeom>
          <a:solidFill>
            <a:srgbClr val="FDD023"/>
          </a:solidFill>
          <a:ln w="9525" cap="flat" cmpd="sng" algn="ctr">
            <a:solidFill>
              <a:srgbClr val="FDD0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30040"/>
              </a:solidFill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0" y="6003909"/>
            <a:ext cx="12192000" cy="848411"/>
          </a:xfrm>
          <a:prstGeom prst="rect">
            <a:avLst/>
          </a:prstGeom>
          <a:solidFill>
            <a:srgbClr val="EBEBEB"/>
          </a:solidFill>
          <a:ln w="9525" cap="flat" cmpd="sng" algn="ctr">
            <a:solidFill>
              <a:srgbClr val="EBEBE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endParaRPr lang="en-US" sz="2400" kern="0" dirty="0">
              <a:solidFill>
                <a:srgbClr val="23004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0" y="0"/>
            <a:ext cx="12192000" cy="1295400"/>
          </a:xfrm>
          <a:prstGeom prst="rect">
            <a:avLst/>
          </a:prstGeom>
          <a:solidFill>
            <a:srgbClr val="49008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30040"/>
              </a:solidFill>
              <a:latin typeface="Arial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23004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96796" y="6204913"/>
            <a:ext cx="3763811" cy="5345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31132" y="324470"/>
            <a:ext cx="4046301" cy="646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1" b="0" i="1" u="none" strike="noStrike" kern="0" cap="none" spc="0" normalizeH="0" baseline="0" noProof="0" dirty="0" smtClean="0">
                <a:ln w="6350"/>
                <a:solidFill>
                  <a:srgbClr val="FDD023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itchFamily="34" charset="0"/>
                <a:ea typeface="ＭＳ Ｐゴシック"/>
                <a:cs typeface="+mj-cs"/>
              </a:rPr>
              <a:t>Pandas Data Frames</a:t>
            </a:r>
            <a:endParaRPr kumimoji="0" lang="en-US" sz="1800" b="0" i="0" u="none" strike="noStrike" kern="0" cap="none" spc="0" normalizeH="0" baseline="0" noProof="0" dirty="0" smtClean="0">
              <a:ln w="6350"/>
              <a:solidFill>
                <a:sysClr val="windowText" lastClr="000000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31132" y="1619870"/>
            <a:ext cx="988330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/>
              <a:t>Data import &amp; export in various formats </a:t>
            </a:r>
            <a:endParaRPr lang="en-US" sz="3200" dirty="0" smtClean="0"/>
          </a:p>
          <a:p>
            <a:pPr marL="914400" lvl="1" indent="-457200">
              <a:buFont typeface="Arial" charset="0"/>
              <a:buChar char="•"/>
            </a:pPr>
            <a:r>
              <a:rPr lang="en-US" sz="3200" dirty="0" smtClean="0"/>
              <a:t>csv, </a:t>
            </a:r>
            <a:r>
              <a:rPr lang="en-US" sz="3200" dirty="0" err="1" smtClean="0"/>
              <a:t>xlsx</a:t>
            </a:r>
            <a:r>
              <a:rPr lang="en-US" sz="3200" dirty="0" smtClean="0"/>
              <a:t>, </a:t>
            </a:r>
            <a:r>
              <a:rPr lang="en-US" sz="3200" dirty="0" err="1" smtClean="0"/>
              <a:t>json</a:t>
            </a:r>
            <a:r>
              <a:rPr lang="en-US" sz="3200" dirty="0" smtClean="0"/>
              <a:t>, and many others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“Wrangle” data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dirty="0" smtClean="0"/>
              <a:t>missing data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dirty="0" smtClean="0"/>
              <a:t>wrong format</a:t>
            </a:r>
            <a:endParaRPr lang="en-US" sz="3200" dirty="0"/>
          </a:p>
          <a:p>
            <a:pPr marL="457200" indent="-457200">
              <a:buFont typeface="Arial" charset="0"/>
              <a:buChar char="•"/>
            </a:pPr>
            <a:r>
              <a:rPr lang="en-US" sz="3200" dirty="0"/>
              <a:t>Exploratory Data Analysis using pandas </a:t>
            </a: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Statistical </a:t>
            </a:r>
            <a:r>
              <a:rPr lang="en-US" sz="3200" dirty="0"/>
              <a:t>&amp; graphical methods 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589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0" y="5963074"/>
            <a:ext cx="12192000" cy="93133"/>
          </a:xfrm>
          <a:prstGeom prst="rect">
            <a:avLst/>
          </a:prstGeom>
          <a:solidFill>
            <a:srgbClr val="FDD023"/>
          </a:solidFill>
          <a:ln w="9525" cap="flat" cmpd="sng" algn="ctr">
            <a:solidFill>
              <a:srgbClr val="FDD0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30040"/>
              </a:solidFill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0" y="6003909"/>
            <a:ext cx="12192000" cy="848411"/>
          </a:xfrm>
          <a:prstGeom prst="rect">
            <a:avLst/>
          </a:prstGeom>
          <a:solidFill>
            <a:srgbClr val="EBEBEB"/>
          </a:solidFill>
          <a:ln w="9525" cap="flat" cmpd="sng" algn="ctr">
            <a:solidFill>
              <a:srgbClr val="EBEBE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endParaRPr lang="en-US" sz="2400" kern="0" dirty="0">
              <a:solidFill>
                <a:srgbClr val="23004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0" y="0"/>
            <a:ext cx="12192000" cy="1295400"/>
          </a:xfrm>
          <a:prstGeom prst="rect">
            <a:avLst/>
          </a:prstGeom>
          <a:solidFill>
            <a:srgbClr val="49008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30040"/>
              </a:solidFill>
              <a:latin typeface="Arial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23004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96796" y="6204913"/>
            <a:ext cx="3763811" cy="5345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31132" y="324470"/>
            <a:ext cx="4046301" cy="646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1" b="0" i="1" u="none" strike="noStrike" kern="0" cap="none" spc="0" normalizeH="0" baseline="0" noProof="0" dirty="0" smtClean="0">
                <a:ln w="6350"/>
                <a:solidFill>
                  <a:srgbClr val="FDD023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itchFamily="34" charset="0"/>
                <a:ea typeface="ＭＳ Ｐゴシック"/>
                <a:cs typeface="+mj-cs"/>
              </a:rPr>
              <a:t>Pandas Data Frames</a:t>
            </a:r>
            <a:endParaRPr kumimoji="0" lang="en-US" sz="1800" b="0" i="0" u="none" strike="noStrike" kern="0" cap="none" spc="0" normalizeH="0" baseline="0" noProof="0" dirty="0" smtClean="0">
              <a:ln w="6350"/>
              <a:solidFill>
                <a:sysClr val="windowText" lastClr="000000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31132" y="1619870"/>
            <a:ext cx="9883302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4400" dirty="0" smtClean="0">
                <a:effectLst/>
              </a:rPr>
              <a:t>Let’s Practice</a:t>
            </a:r>
            <a:r>
              <a:rPr lang="en-US" sz="4400" dirty="0" smtClean="0">
                <a:effectLst/>
              </a:rPr>
              <a:t>!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4400" dirty="0"/>
          </a:p>
          <a:p>
            <a:pPr marL="457200" lvl="0" indent="-457200">
              <a:defRPr/>
            </a:pPr>
            <a:r>
              <a:rPr lang="en-US" sz="2800" dirty="0"/>
              <a:t>https://</a:t>
            </a:r>
            <a:r>
              <a:rPr lang="en-US" sz="2800" dirty="0" err="1"/>
              <a:t>github.com</a:t>
            </a:r>
            <a:r>
              <a:rPr lang="en-US" sz="2800" dirty="0"/>
              <a:t>/LSU-Analytics/sql_saturday_2018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882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Consider the MSA?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14400" y="1366736"/>
            <a:ext cx="8686800" cy="38862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en-US" sz="3200" b="1" dirty="0"/>
              <a:t>The No. 1 job in America pays over $100,000 a </a:t>
            </a:r>
            <a:r>
              <a:rPr lang="en-US" sz="3200" b="1" dirty="0" smtClean="0"/>
              <a:t>year</a:t>
            </a:r>
          </a:p>
          <a:p>
            <a:pPr marL="742950" lvl="2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b="1" dirty="0"/>
              <a:t>As companies try to understand consumer behavior, data scientists are in high demand. Boasting a median base salary of $110,000 and a job-satisfaction score of 4.4 out of 5, </a:t>
            </a:r>
            <a:r>
              <a:rPr lang="en-US" b="1" dirty="0" smtClean="0"/>
              <a:t>data scientist </a:t>
            </a:r>
            <a:r>
              <a:rPr lang="en-US" b="1" dirty="0"/>
              <a:t>was ranked No. 1 on Glassdoor’s “Best Jobs in America” list in 2016, 2017 and 2018. </a:t>
            </a:r>
            <a:endParaRPr lang="en-US" b="1" dirty="0" smtClean="0"/>
          </a:p>
          <a:p>
            <a:pPr marL="857250" lvl="3" indent="0">
              <a:spcBef>
                <a:spcPts val="1200"/>
              </a:spcBef>
              <a:buNone/>
            </a:pPr>
            <a:r>
              <a:rPr lang="en-US" b="1" dirty="0">
                <a:hlinkClick r:id="rId3"/>
              </a:rPr>
              <a:t>https://</a:t>
            </a:r>
            <a:r>
              <a:rPr lang="en-US" b="1" dirty="0" smtClean="0">
                <a:hlinkClick r:id="rId3"/>
              </a:rPr>
              <a:t>www.msn.com/en-us/money/careersandeducation/the-no-1-job-in-america-pays-over-dollar100000-a-year/ar-AAsirZd</a:t>
            </a:r>
            <a:endParaRPr lang="en-US" b="1" dirty="0" smtClean="0"/>
          </a:p>
          <a:p>
            <a:pPr marL="857250" lvl="3" indent="0">
              <a:spcBef>
                <a:spcPts val="1200"/>
              </a:spcBef>
              <a:buNone/>
            </a:pPr>
            <a:endParaRPr lang="en-US" b="1" dirty="0" smtClean="0"/>
          </a:p>
          <a:p>
            <a:pPr lvl="1">
              <a:spcBef>
                <a:spcPts val="1200"/>
              </a:spcBef>
            </a:pPr>
            <a:endParaRPr lang="en-US" b="1" dirty="0" smtClean="0"/>
          </a:p>
          <a:p>
            <a:pPr marL="0" indent="0">
              <a:spcBef>
                <a:spcPts val="1200"/>
              </a:spcBef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2331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8000"/>
    </mc:Choice>
    <mc:Fallback xmlns="">
      <p:transition advClick="0" advTm="18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in Analytics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90664" y="1444558"/>
            <a:ext cx="8915400" cy="38862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200"/>
              </a:spcBef>
            </a:pPr>
            <a:r>
              <a:rPr lang="en-US" b="1" dirty="0" smtClean="0"/>
              <a:t>1-Year Program (6</a:t>
            </a:r>
            <a:r>
              <a:rPr lang="en-US" b="1" baseline="30000" dirty="0" smtClean="0"/>
              <a:t>th</a:t>
            </a:r>
            <a:r>
              <a:rPr lang="en-US" b="1" dirty="0" smtClean="0"/>
              <a:t> Year)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sz="2400" dirty="0" smtClean="0"/>
              <a:t>Summer (3) Fall (5), Spring (5) Semesters</a:t>
            </a:r>
          </a:p>
          <a:p>
            <a:pPr>
              <a:spcBef>
                <a:spcPts val="1200"/>
              </a:spcBef>
            </a:pPr>
            <a:r>
              <a:rPr lang="en-US" b="1" dirty="0" smtClean="0"/>
              <a:t>36 Credit Hours </a:t>
            </a:r>
            <a:r>
              <a:rPr lang="en-US" b="1" dirty="0"/>
              <a:t>(</a:t>
            </a:r>
            <a:r>
              <a:rPr lang="en-US" b="1" dirty="0" smtClean="0"/>
              <a:t>R, Python, SAS workshops)</a:t>
            </a:r>
          </a:p>
          <a:p>
            <a:pPr>
              <a:spcBef>
                <a:spcPts val="1200"/>
              </a:spcBef>
            </a:pPr>
            <a:r>
              <a:rPr lang="en-US" b="1" dirty="0" smtClean="0"/>
              <a:t>Full-Time, Part-Time,  &amp; Online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Work on Projects with Company Sponsors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 smtClean="0"/>
              <a:t>      </a:t>
            </a:r>
            <a:r>
              <a:rPr lang="en-US" sz="1800" dirty="0" smtClean="0"/>
              <a:t>Student </a:t>
            </a:r>
            <a:r>
              <a:rPr lang="en-US" sz="1800" dirty="0"/>
              <a:t>groups submit proposals and are selected on a competitive basis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Certifications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</a:t>
            </a:r>
            <a:endParaRPr lang="en-US" sz="2000" dirty="0" smtClean="0"/>
          </a:p>
          <a:p>
            <a:pPr marL="457200" lvl="1" indent="0">
              <a:spcBef>
                <a:spcPts val="600"/>
              </a:spcBef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5088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8000"/>
    </mc:Choice>
    <mc:Fallback xmlns="">
      <p:transition advClick="0" advTm="18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5942540"/>
            <a:ext cx="12192000" cy="152400"/>
          </a:xfrm>
          <a:prstGeom prst="rect">
            <a:avLst/>
          </a:prstGeom>
          <a:solidFill>
            <a:srgbClr val="FDD023"/>
          </a:solidFill>
          <a:ln w="9525" cap="flat" cmpd="sng" algn="ctr">
            <a:solidFill>
              <a:srgbClr val="FDD0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30040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0" y="6016890"/>
            <a:ext cx="12192000" cy="841109"/>
          </a:xfrm>
          <a:prstGeom prst="rect">
            <a:avLst/>
          </a:prstGeom>
          <a:solidFill>
            <a:srgbClr val="230040"/>
          </a:solidFill>
          <a:ln w="9525" cap="flat" cmpd="sng" algn="ctr">
            <a:solidFill>
              <a:srgbClr val="23004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30040"/>
              </a:solidFill>
              <a:latin typeface="Arial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927" y="3925808"/>
            <a:ext cx="3838305" cy="640111"/>
          </a:xfrm>
        </p:spPr>
      </p:pic>
      <p:sp>
        <p:nvSpPr>
          <p:cNvPr id="13" name="Rectangle 12"/>
          <p:cNvSpPr/>
          <p:nvPr/>
        </p:nvSpPr>
        <p:spPr bwMode="auto">
          <a:xfrm>
            <a:off x="0" y="0"/>
            <a:ext cx="12192000" cy="1066800"/>
          </a:xfrm>
          <a:prstGeom prst="rect">
            <a:avLst/>
          </a:prstGeom>
          <a:solidFill>
            <a:srgbClr val="EBEBEB"/>
          </a:solidFill>
          <a:ln w="9525" cap="flat" cmpd="sng" algn="ctr">
            <a:solidFill>
              <a:srgbClr val="EBEBEB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 kern="0" dirty="0" smtClean="0">
                <a:solidFill>
                  <a:srgbClr val="23004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 Contact</a:t>
            </a:r>
            <a:endParaRPr lang="en-US" sz="3600" kern="0" dirty="0">
              <a:solidFill>
                <a:srgbClr val="23004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20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177" y="6160901"/>
            <a:ext cx="4023554" cy="640111"/>
          </a:xfrm>
          <a:prstGeom prst="rect">
            <a:avLst/>
          </a:prstGeom>
        </p:spPr>
      </p:pic>
      <p:sp>
        <p:nvSpPr>
          <p:cNvPr id="19" name="Content Placeholder 3"/>
          <p:cNvSpPr txBox="1">
            <a:spLocks/>
          </p:cNvSpPr>
          <p:nvPr/>
        </p:nvSpPr>
        <p:spPr bwMode="auto">
          <a:xfrm>
            <a:off x="797754" y="1164107"/>
            <a:ext cx="9220200" cy="477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b="1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James Davis, Director:	jamesdavis@lsu.edu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					225-892-0230 (c)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Gabrielle LeBoeuf:</a:t>
            </a: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/>
              <a:t>gleboe2@lsu.edu</a:t>
            </a:r>
            <a:endParaRPr lang="en-US" b="1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Do not wait.  APPLY NOW!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196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7000"/>
    </mc:Choice>
    <mc:Fallback xmlns="">
      <p:transition advClick="0" advTm="17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B_PPT_R3">
  <a:themeElements>
    <a:clrScheme name="Custom 6">
      <a:dk1>
        <a:srgbClr val="251158"/>
      </a:dk1>
      <a:lt1>
        <a:srgbClr val="FFFFFF"/>
      </a:lt1>
      <a:dk2>
        <a:srgbClr val="251158"/>
      </a:dk2>
      <a:lt2>
        <a:srgbClr val="808080"/>
      </a:lt2>
      <a:accent1>
        <a:srgbClr val="FDD023"/>
      </a:accent1>
      <a:accent2>
        <a:srgbClr val="6A4681"/>
      </a:accent2>
      <a:accent3>
        <a:srgbClr val="FFFFFF"/>
      </a:accent3>
      <a:accent4>
        <a:srgbClr val="251158"/>
      </a:accent4>
      <a:accent5>
        <a:srgbClr val="EEC7AC"/>
      </a:accent5>
      <a:accent6>
        <a:srgbClr val="5F3F74"/>
      </a:accent6>
      <a:hlink>
        <a:srgbClr val="251158"/>
      </a:hlink>
      <a:folHlink>
        <a:srgbClr val="47AA69"/>
      </a:folHlink>
    </a:clrScheme>
    <a:fontScheme name="Custom 2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2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21" charset="-128"/>
          </a:defRPr>
        </a:defPPr>
      </a:lstStyle>
    </a:lnDef>
  </a:objectDefaults>
  <a:extraClrSchemeLst>
    <a:extraClrScheme>
      <a:clrScheme name="COB_PPT_R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_PPT_R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_PPT_R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_PPT_R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_PPT_R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_PPT_R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_PPT_R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_PPT_R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_PPT_R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_PPT_R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_PPT_R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_PPT_R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_PPT_R3 13">
        <a:dk1>
          <a:srgbClr val="3B2049"/>
        </a:dk1>
        <a:lt1>
          <a:srgbClr val="FFFFFF"/>
        </a:lt1>
        <a:dk2>
          <a:srgbClr val="3C204A"/>
        </a:dk2>
        <a:lt2>
          <a:srgbClr val="808080"/>
        </a:lt2>
        <a:accent1>
          <a:srgbClr val="E29124"/>
        </a:accent1>
        <a:accent2>
          <a:srgbClr val="6A4681"/>
        </a:accent2>
        <a:accent3>
          <a:srgbClr val="FFFFFF"/>
        </a:accent3>
        <a:accent4>
          <a:srgbClr val="311A3D"/>
        </a:accent4>
        <a:accent5>
          <a:srgbClr val="EEC7AC"/>
        </a:accent5>
        <a:accent6>
          <a:srgbClr val="5F3F74"/>
        </a:accent6>
        <a:hlink>
          <a:srgbClr val="EFAE68"/>
        </a:hlink>
        <a:folHlink>
          <a:srgbClr val="47AA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OB_PPT_R3">
  <a:themeElements>
    <a:clrScheme name="Custom 6">
      <a:dk1>
        <a:srgbClr val="251158"/>
      </a:dk1>
      <a:lt1>
        <a:srgbClr val="FFFFFF"/>
      </a:lt1>
      <a:dk2>
        <a:srgbClr val="251158"/>
      </a:dk2>
      <a:lt2>
        <a:srgbClr val="808080"/>
      </a:lt2>
      <a:accent1>
        <a:srgbClr val="FDD023"/>
      </a:accent1>
      <a:accent2>
        <a:srgbClr val="6A4681"/>
      </a:accent2>
      <a:accent3>
        <a:srgbClr val="FFFFFF"/>
      </a:accent3>
      <a:accent4>
        <a:srgbClr val="251158"/>
      </a:accent4>
      <a:accent5>
        <a:srgbClr val="EEC7AC"/>
      </a:accent5>
      <a:accent6>
        <a:srgbClr val="5F3F74"/>
      </a:accent6>
      <a:hlink>
        <a:srgbClr val="251158"/>
      </a:hlink>
      <a:folHlink>
        <a:srgbClr val="47AA69"/>
      </a:folHlink>
    </a:clrScheme>
    <a:fontScheme name="Custom 2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2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21" charset="-128"/>
          </a:defRPr>
        </a:defPPr>
      </a:lstStyle>
    </a:lnDef>
  </a:objectDefaults>
  <a:extraClrSchemeLst>
    <a:extraClrScheme>
      <a:clrScheme name="COB_PPT_R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_PPT_R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_PPT_R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_PPT_R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_PPT_R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_PPT_R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_PPT_R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_PPT_R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_PPT_R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_PPT_R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_PPT_R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_PPT_R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_PPT_R3 13">
        <a:dk1>
          <a:srgbClr val="3B2049"/>
        </a:dk1>
        <a:lt1>
          <a:srgbClr val="FFFFFF"/>
        </a:lt1>
        <a:dk2>
          <a:srgbClr val="3C204A"/>
        </a:dk2>
        <a:lt2>
          <a:srgbClr val="808080"/>
        </a:lt2>
        <a:accent1>
          <a:srgbClr val="E29124"/>
        </a:accent1>
        <a:accent2>
          <a:srgbClr val="6A4681"/>
        </a:accent2>
        <a:accent3>
          <a:srgbClr val="FFFFFF"/>
        </a:accent3>
        <a:accent4>
          <a:srgbClr val="311A3D"/>
        </a:accent4>
        <a:accent5>
          <a:srgbClr val="EEC7AC"/>
        </a:accent5>
        <a:accent6>
          <a:srgbClr val="5F3F74"/>
        </a:accent6>
        <a:hlink>
          <a:srgbClr val="EFAE68"/>
        </a:hlink>
        <a:folHlink>
          <a:srgbClr val="47AA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urple-General">
  <a:themeElements>
    <a:clrScheme name="LSU Color Palette">
      <a:dk1>
        <a:srgbClr val="462C79"/>
      </a:dk1>
      <a:lt1>
        <a:srgbClr val="FBCF22"/>
      </a:lt1>
      <a:dk2>
        <a:srgbClr val="000000"/>
      </a:dk2>
      <a:lt2>
        <a:srgbClr val="E7E6E6"/>
      </a:lt2>
      <a:accent1>
        <a:srgbClr val="462C79"/>
      </a:accent1>
      <a:accent2>
        <a:srgbClr val="8364AA"/>
      </a:accent2>
      <a:accent3>
        <a:srgbClr val="C4B3D7"/>
      </a:accent3>
      <a:accent4>
        <a:srgbClr val="D09F2A"/>
      </a:accent4>
      <a:accent5>
        <a:srgbClr val="FBCF22"/>
      </a:accent5>
      <a:accent6>
        <a:srgbClr val="EFECDA"/>
      </a:accent6>
      <a:hlink>
        <a:srgbClr val="8364AA"/>
      </a:hlink>
      <a:folHlink>
        <a:srgbClr val="97979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SU Powerpoint Presenation Template" id="{73A89870-85CA-6441-A270-0044E46CA18D}" vid="{A593FB2B-32B1-A247-8AF3-79131554CF91}"/>
    </a:ext>
  </a:extLst>
</a:theme>
</file>

<file path=ppt/theme/theme5.xml><?xml version="1.0" encoding="utf-8"?>
<a:theme xmlns:a="http://schemas.openxmlformats.org/drawingml/2006/main" name="White-General">
  <a:themeElements>
    <a:clrScheme name="LSU Color Palette">
      <a:dk1>
        <a:srgbClr val="462C79"/>
      </a:dk1>
      <a:lt1>
        <a:srgbClr val="FBCF22"/>
      </a:lt1>
      <a:dk2>
        <a:srgbClr val="000000"/>
      </a:dk2>
      <a:lt2>
        <a:srgbClr val="E7E6E6"/>
      </a:lt2>
      <a:accent1>
        <a:srgbClr val="462C79"/>
      </a:accent1>
      <a:accent2>
        <a:srgbClr val="8364AA"/>
      </a:accent2>
      <a:accent3>
        <a:srgbClr val="C4B3D7"/>
      </a:accent3>
      <a:accent4>
        <a:srgbClr val="D09F2A"/>
      </a:accent4>
      <a:accent5>
        <a:srgbClr val="FBCF22"/>
      </a:accent5>
      <a:accent6>
        <a:srgbClr val="EFECDA"/>
      </a:accent6>
      <a:hlink>
        <a:srgbClr val="8364AA"/>
      </a:hlink>
      <a:folHlink>
        <a:srgbClr val="97979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SU Powerpoint Presenation Template" id="{5EBBDF1D-DDD5-4B48-9DB5-39536DC650C4}" vid="{82381C07-8CEE-F547-A6F2-62F8FDB1CDBD}"/>
    </a:ext>
  </a:extLst>
</a:theme>
</file>

<file path=ppt/theme/theme6.xml><?xml version="1.0" encoding="utf-8"?>
<a:theme xmlns:a="http://schemas.openxmlformats.org/drawingml/2006/main" name="1_White-General">
  <a:themeElements>
    <a:clrScheme name="LSU Color Palette">
      <a:dk1>
        <a:srgbClr val="462C79"/>
      </a:dk1>
      <a:lt1>
        <a:srgbClr val="FBCF22"/>
      </a:lt1>
      <a:dk2>
        <a:srgbClr val="000000"/>
      </a:dk2>
      <a:lt2>
        <a:srgbClr val="E7E6E6"/>
      </a:lt2>
      <a:accent1>
        <a:srgbClr val="462C79"/>
      </a:accent1>
      <a:accent2>
        <a:srgbClr val="8364AA"/>
      </a:accent2>
      <a:accent3>
        <a:srgbClr val="C4B3D7"/>
      </a:accent3>
      <a:accent4>
        <a:srgbClr val="D09F2A"/>
      </a:accent4>
      <a:accent5>
        <a:srgbClr val="FBCF22"/>
      </a:accent5>
      <a:accent6>
        <a:srgbClr val="EFECDA"/>
      </a:accent6>
      <a:hlink>
        <a:srgbClr val="8364AA"/>
      </a:hlink>
      <a:folHlink>
        <a:srgbClr val="97979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SU Powerpoint Presenation Template" id="{5EBBDF1D-DDD5-4B48-9DB5-39536DC650C4}" vid="{82381C07-8CEE-F547-A6F2-62F8FDB1CDBD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1817</TotalTime>
  <Words>281</Words>
  <Application>Microsoft Macintosh PowerPoint</Application>
  <PresentationFormat>Widescreen</PresentationFormat>
  <Paragraphs>53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8</vt:i4>
      </vt:variant>
    </vt:vector>
  </HeadingPairs>
  <TitlesOfParts>
    <vt:vector size="24" baseType="lpstr">
      <vt:lpstr>Book Antiqua</vt:lpstr>
      <vt:lpstr>Calibri</vt:lpstr>
      <vt:lpstr>Calibri Light</vt:lpstr>
      <vt:lpstr>Frutiger 45 Light</vt:lpstr>
      <vt:lpstr>Frutiger 65 Bold</vt:lpstr>
      <vt:lpstr>Georgia</vt:lpstr>
      <vt:lpstr>Helvetica</vt:lpstr>
      <vt:lpstr>ＭＳ Ｐゴシック</vt:lpstr>
      <vt:lpstr>Wingdings</vt:lpstr>
      <vt:lpstr>Arial</vt:lpstr>
      <vt:lpstr>Office Theme</vt:lpstr>
      <vt:lpstr>1_COB_PPT_R3</vt:lpstr>
      <vt:lpstr>2_COB_PPT_R3</vt:lpstr>
      <vt:lpstr>Purple-General</vt:lpstr>
      <vt:lpstr>White-General</vt:lpstr>
      <vt:lpstr>1_White-General</vt:lpstr>
      <vt:lpstr>Pandas Dataframes: The Kevin Bacon of the data structures in data analytics  James B. Davis, PhD Director, Master of Science in Analytics Louisiana State University </vt:lpstr>
      <vt:lpstr>PowerPoint Presentation</vt:lpstr>
      <vt:lpstr>PowerPoint Presentation</vt:lpstr>
      <vt:lpstr>PowerPoint Presentation</vt:lpstr>
      <vt:lpstr>PowerPoint Presentation</vt:lpstr>
      <vt:lpstr>Why Consider the MSA?</vt:lpstr>
      <vt:lpstr>MS in Analytics</vt:lpstr>
      <vt:lpstr>PowerPoint Presentation</vt:lpstr>
    </vt:vector>
  </TitlesOfParts>
  <Company>Microsoft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SDEIS Advisory Board Meeting September 22, 2017</dc:title>
  <dc:creator>Danielle H Basilica</dc:creator>
  <cp:lastModifiedBy>Microsoft Office User</cp:lastModifiedBy>
  <cp:revision>62</cp:revision>
  <dcterms:created xsi:type="dcterms:W3CDTF">2017-09-21T16:15:57Z</dcterms:created>
  <dcterms:modified xsi:type="dcterms:W3CDTF">2018-08-11T11:19:23Z</dcterms:modified>
</cp:coreProperties>
</file>