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3725-D6ED-46AD-BD48-A5B0C1E15838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3404-A349-4BA3-BF77-17507882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990600"/>
            <a:ext cx="565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C:\&gt; set path=%path%;c:\</a:t>
            </a:r>
            <a:r>
              <a:rPr lang="en-US" dirty="0" smtClean="0"/>
              <a:t>ProgramData\Anaconda3</a:t>
            </a:r>
          </a:p>
          <a:p>
            <a:r>
              <a:rPr lang="en-US" dirty="0" smtClean="0"/>
              <a:t>C:\&gt; set path=%path%;c:\</a:t>
            </a:r>
            <a:r>
              <a:rPr lang="en-US" dirty="0" smtClean="0"/>
              <a:t>ProgramData\Anaconda3\scripts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</dc:creator>
  <cp:lastModifiedBy>James</cp:lastModifiedBy>
  <cp:revision>15</cp:revision>
  <dcterms:created xsi:type="dcterms:W3CDTF">2017-08-13T15:51:59Z</dcterms:created>
  <dcterms:modified xsi:type="dcterms:W3CDTF">2017-08-13T22:58:25Z</dcterms:modified>
</cp:coreProperties>
</file>