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291"/>
  </p:normalViewPr>
  <p:slideViewPr>
    <p:cSldViewPr snapToGrid="0" snapToObjects="1" showGuides="1">
      <p:cViewPr varScale="1">
        <p:scale>
          <a:sx n="124" d="100"/>
          <a:sy n="124" d="100"/>
        </p:scale>
        <p:origin x="2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A43-3751-1A48-B146-CD1D19AD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6D08C-E2ED-2E44-8378-B8F7BBA0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E7BD-AF4A-7342-B5C6-30F49AF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FF9E-DC75-034C-B272-784F857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2CD3-A90E-774C-87D7-69E706E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6AB-B925-B04C-9A57-C03A5A0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903C-3C01-CD4C-BDB6-BEDC437F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9F3-A4DC-1A45-887A-AA325990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0DDA-5B0E-8548-91FB-C0CB6330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1E24-64A2-CB41-AFCF-CCE10A46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55C03-9A28-064B-9F30-ED719B65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6561-51BF-7F4F-B52C-119259E8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DD4F-AE9B-C14B-B631-C02C4191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87C-B1C7-4645-8C52-672A9ED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D8FF-AF34-534D-9FC4-5C81235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0F4A-30EA-FB44-8C64-A507F454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E011-51E4-DB45-BD6C-4EAA6EA3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811B-B1C3-1246-8041-998CE7A6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5FAD-4782-7C40-A973-8B06491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2DC2-2316-AA4C-A3CA-9CD5C0AD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0A5-9D4A-AD4F-86A4-03FBFD5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D0E2-EFF8-A946-9166-1C606185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FE04-CD31-3D46-BEB3-6089E7F2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04F8-3F3B-9B42-A947-C1672FF3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A835-89A8-524C-85F8-F6FF21B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C7F-9577-3D47-8099-9BDCAD7A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B049-734A-4443-8FD2-0DE0DE70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7059-9D36-1244-83B0-0C354ABB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8932-AF0B-8B4E-9F57-D8C31E9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D5B0-2722-644F-88C3-260254D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C94-61CD-224A-98EF-A89D83D7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A60-72E4-564C-9E46-185B2BE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03B9-4D77-CD48-B580-D85308CF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BA1E-6D70-F643-A782-40DCED0A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63FA-CFB4-4542-A1BE-16EDD1B8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15CA6-C12D-EE47-8AEE-C315B673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CA37-B1B4-0745-B1C7-857231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6FAE-B38C-464B-AE61-7FA078E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F1E3-CDEB-634E-AF75-87365A7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DDDC-1C13-254B-8A91-AFFD703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3AFD8-FAF8-0C4C-BE49-84F0E956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7A6D-B8B1-4742-8CA2-F155959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E24E-9F4A-714F-88F7-4EB54A2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5B4E-AFE0-944B-B274-CA951BE4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BAB8-0850-7149-88FC-0BC74F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6295-4552-024B-A1F1-47D111F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BBA-5766-5D42-9396-CBED8433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FEE-D6F4-5B43-ADB6-14EADAE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3754-E726-E247-855C-22BD29E3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F328-95E7-5841-AA64-1C4EADF2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4187-C5E7-C74D-90D0-DCA9A241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CB98-62FB-F346-9CB9-DAD93030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0DC7-E295-4240-A309-C3BF8E78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1DC20-577C-304A-B96D-7B1D6F46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31EB-795F-7348-994A-AAC467C6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0EFA-0CB8-7A4D-97BC-4918CE26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4441-5FBB-F340-8EB1-D96AD25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598A-DFF0-8B47-B331-B1639604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29BD7-5841-3946-93F6-D5CAE812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9FDA-46D3-4048-8C4D-1E1F1BC9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E66-6804-8A42-8CB3-4E8D1CB2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9F04-3729-DC4C-B791-A5C7186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54F-5CEC-C34D-9526-B0C968229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5AD14A-119A-334B-8FDC-97B2AA3E2B4D}"/>
              </a:ext>
            </a:extLst>
          </p:cNvPr>
          <p:cNvSpPr/>
          <p:nvPr/>
        </p:nvSpPr>
        <p:spPr>
          <a:xfrm>
            <a:off x="2499357" y="203109"/>
            <a:ext cx="5342617" cy="64517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79E47-97C1-924A-BD27-5448FB75DC71}"/>
              </a:ext>
            </a:extLst>
          </p:cNvPr>
          <p:cNvCxnSpPr>
            <a:cxnSpLocks/>
          </p:cNvCxnSpPr>
          <p:nvPr/>
        </p:nvCxnSpPr>
        <p:spPr>
          <a:xfrm>
            <a:off x="6118196" y="203108"/>
            <a:ext cx="0" cy="6451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932536-6017-CA42-97FD-2290E72A8591}"/>
              </a:ext>
            </a:extLst>
          </p:cNvPr>
          <p:cNvCxnSpPr>
            <a:cxnSpLocks/>
          </p:cNvCxnSpPr>
          <p:nvPr/>
        </p:nvCxnSpPr>
        <p:spPr>
          <a:xfrm>
            <a:off x="4272582" y="203108"/>
            <a:ext cx="0" cy="6451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38569-1023-D243-B961-E67CA656F420}"/>
              </a:ext>
            </a:extLst>
          </p:cNvPr>
          <p:cNvCxnSpPr>
            <a:cxnSpLocks/>
          </p:cNvCxnSpPr>
          <p:nvPr/>
        </p:nvCxnSpPr>
        <p:spPr>
          <a:xfrm flipH="1">
            <a:off x="2499356" y="2404687"/>
            <a:ext cx="53426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52AFC5-4E3B-644D-A0D7-F6679ECB6784}"/>
              </a:ext>
            </a:extLst>
          </p:cNvPr>
          <p:cNvSpPr txBox="1"/>
          <p:nvPr/>
        </p:nvSpPr>
        <p:spPr>
          <a:xfrm>
            <a:off x="2981862" y="118669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20933-CCD5-314E-8CAA-4D6DC2333219}"/>
              </a:ext>
            </a:extLst>
          </p:cNvPr>
          <p:cNvSpPr txBox="1"/>
          <p:nvPr/>
        </p:nvSpPr>
        <p:spPr>
          <a:xfrm>
            <a:off x="2981862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3E863-811C-D046-B6B9-165459620ADA}"/>
              </a:ext>
            </a:extLst>
          </p:cNvPr>
          <p:cNvSpPr txBox="1"/>
          <p:nvPr/>
        </p:nvSpPr>
        <p:spPr>
          <a:xfrm>
            <a:off x="4802098" y="118669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F12C0-B37D-AE4F-B3AE-F949A6E9F2E4}"/>
              </a:ext>
            </a:extLst>
          </p:cNvPr>
          <p:cNvSpPr txBox="1"/>
          <p:nvPr/>
        </p:nvSpPr>
        <p:spPr>
          <a:xfrm>
            <a:off x="4802098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F1F23-8540-DD4A-A9CC-75EE1C9E3580}"/>
              </a:ext>
            </a:extLst>
          </p:cNvPr>
          <p:cNvSpPr txBox="1"/>
          <p:nvPr/>
        </p:nvSpPr>
        <p:spPr>
          <a:xfrm>
            <a:off x="6581686" y="118669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2B484-6CFA-2C41-B87F-DD8A9C19C748}"/>
              </a:ext>
            </a:extLst>
          </p:cNvPr>
          <p:cNvSpPr txBox="1"/>
          <p:nvPr/>
        </p:nvSpPr>
        <p:spPr>
          <a:xfrm>
            <a:off x="6581686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BE9BB-B1A5-834C-A5D5-533B01E4696C}"/>
              </a:ext>
            </a:extLst>
          </p:cNvPr>
          <p:cNvSpPr txBox="1"/>
          <p:nvPr/>
        </p:nvSpPr>
        <p:spPr>
          <a:xfrm>
            <a:off x="2937522" y="5293424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55190-12B4-8C4D-90FC-2482581E9E63}"/>
              </a:ext>
            </a:extLst>
          </p:cNvPr>
          <p:cNvSpPr txBox="1"/>
          <p:nvPr/>
        </p:nvSpPr>
        <p:spPr>
          <a:xfrm>
            <a:off x="4760936" y="529284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3E78CF-0058-7A8C-5DB9-3965F497AF06}"/>
              </a:ext>
            </a:extLst>
          </p:cNvPr>
          <p:cNvCxnSpPr>
            <a:cxnSpLocks/>
          </p:cNvCxnSpPr>
          <p:nvPr/>
        </p:nvCxnSpPr>
        <p:spPr>
          <a:xfrm flipH="1">
            <a:off x="2499356" y="4723817"/>
            <a:ext cx="53426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0702C2-5FDE-F559-323F-6597095A1987}"/>
              </a:ext>
            </a:extLst>
          </p:cNvPr>
          <p:cNvSpPr txBox="1"/>
          <p:nvPr/>
        </p:nvSpPr>
        <p:spPr>
          <a:xfrm>
            <a:off x="6568755" y="5293294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971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441912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24731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3977593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666491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441912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441912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96309" y="52799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35555" y="5333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32857" y="5333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96309" y="166649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35555" y="1671869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32857" y="1671869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96309" y="2839097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35555" y="284447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32857" y="284447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96309" y="399195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35555" y="399733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32857" y="399733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45358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43653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447868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430814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45896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4419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132524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132793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133062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133874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13414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13441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133781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13405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134319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248364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24863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248902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249714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249983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250252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249621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24989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250159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361934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362202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362471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363284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363552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363821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363190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363459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36372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483589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48385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484127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484939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48520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485477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48484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485114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48538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C5310-663B-693D-D695-A8CD188F1B1B}"/>
              </a:ext>
            </a:extLst>
          </p:cNvPr>
          <p:cNvSpPr txBox="1"/>
          <p:nvPr/>
        </p:nvSpPr>
        <p:spPr>
          <a:xfrm>
            <a:off x="2521928" y="886485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99330-D04F-463E-B1D3-A1E82CDE072D}"/>
              </a:ext>
            </a:extLst>
          </p:cNvPr>
          <p:cNvSpPr txBox="1"/>
          <p:nvPr/>
        </p:nvSpPr>
        <p:spPr>
          <a:xfrm>
            <a:off x="2521927" y="2083357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A670-6F38-A8B2-49DF-F79CEB0153C7}"/>
              </a:ext>
            </a:extLst>
          </p:cNvPr>
          <p:cNvSpPr txBox="1"/>
          <p:nvPr/>
        </p:nvSpPr>
        <p:spPr>
          <a:xfrm>
            <a:off x="2521926" y="3280229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7594F-3573-DA52-36A3-0DEDEE0B190A}"/>
              </a:ext>
            </a:extLst>
          </p:cNvPr>
          <p:cNvSpPr txBox="1"/>
          <p:nvPr/>
        </p:nvSpPr>
        <p:spPr>
          <a:xfrm>
            <a:off x="2521926" y="4477101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27CC08C9-85B4-CA14-4718-9AC286112F1D}"/>
              </a:ext>
            </a:extLst>
          </p:cNvPr>
          <p:cNvSpPr/>
          <p:nvPr/>
        </p:nvSpPr>
        <p:spPr>
          <a:xfrm>
            <a:off x="2097157" y="608188"/>
            <a:ext cx="447260" cy="44030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7B950D-E361-416A-35F6-D8C65B319A50}"/>
              </a:ext>
            </a:extLst>
          </p:cNvPr>
          <p:cNvSpPr txBox="1"/>
          <p:nvPr/>
        </p:nvSpPr>
        <p:spPr>
          <a:xfrm>
            <a:off x="1083268" y="260516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Blocks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5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452188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3500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3987869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67676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452188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452188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83952" y="53827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23198" y="54365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20500" y="54365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83952" y="1676767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23198" y="168214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20500" y="168214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83952" y="28493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23198" y="28547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20500" y="28547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83952" y="400223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23198" y="400761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20500" y="400761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46386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44681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458144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441090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46924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452188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133552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133821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134090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13490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135171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135440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134809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135077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135346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24939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249661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249930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250742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251011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251280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250649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250917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251186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36296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363230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363499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36431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364580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364849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364218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364487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36475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48461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484885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485154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48596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486235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48650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485873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4861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486411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4A1CF-D7F6-8F97-19A1-D899F28025D6}"/>
              </a:ext>
            </a:extLst>
          </p:cNvPr>
          <p:cNvSpPr/>
          <p:nvPr/>
        </p:nvSpPr>
        <p:spPr>
          <a:xfrm>
            <a:off x="6929716" y="452188"/>
            <a:ext cx="1457662" cy="12218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C5310-663B-693D-D695-A8CD188F1B1B}"/>
              </a:ext>
            </a:extLst>
          </p:cNvPr>
          <p:cNvSpPr txBox="1"/>
          <p:nvPr/>
        </p:nvSpPr>
        <p:spPr>
          <a:xfrm>
            <a:off x="2521928" y="896761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99330-D04F-463E-B1D3-A1E82CDE072D}"/>
              </a:ext>
            </a:extLst>
          </p:cNvPr>
          <p:cNvSpPr txBox="1"/>
          <p:nvPr/>
        </p:nvSpPr>
        <p:spPr>
          <a:xfrm>
            <a:off x="2521927" y="209363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A670-6F38-A8B2-49DF-F79CEB0153C7}"/>
              </a:ext>
            </a:extLst>
          </p:cNvPr>
          <p:cNvSpPr txBox="1"/>
          <p:nvPr/>
        </p:nvSpPr>
        <p:spPr>
          <a:xfrm>
            <a:off x="2521926" y="3290505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7594F-3573-DA52-36A3-0DEDEE0B190A}"/>
              </a:ext>
            </a:extLst>
          </p:cNvPr>
          <p:cNvSpPr txBox="1"/>
          <p:nvPr/>
        </p:nvSpPr>
        <p:spPr>
          <a:xfrm>
            <a:off x="2521926" y="4487377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D7780D-3312-0815-6891-089FD6A3988A}"/>
              </a:ext>
            </a:extLst>
          </p:cNvPr>
          <p:cNvSpPr txBox="1"/>
          <p:nvPr/>
        </p:nvSpPr>
        <p:spPr>
          <a:xfrm>
            <a:off x="8660621" y="12364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Whole unit (</a:t>
            </a:r>
            <a:r>
              <a:rPr lang="en-US" sz="2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FD109B-340F-7203-9603-6E9C273A6173}"/>
              </a:ext>
            </a:extLst>
          </p:cNvPr>
          <p:cNvCxnSpPr>
            <a:endCxn id="75" idx="1"/>
          </p:cNvCxnSpPr>
          <p:nvPr/>
        </p:nvCxnSpPr>
        <p:spPr>
          <a:xfrm flipV="1">
            <a:off x="8387378" y="354478"/>
            <a:ext cx="273243" cy="977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EAC4BA28-7AE3-8061-030F-3F77FD79AAA8}"/>
              </a:ext>
            </a:extLst>
          </p:cNvPr>
          <p:cNvSpPr/>
          <p:nvPr/>
        </p:nvSpPr>
        <p:spPr>
          <a:xfrm>
            <a:off x="2097157" y="618464"/>
            <a:ext cx="447260" cy="44030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E7D36-F69E-2D91-1A0F-3227BB6F3A9B}"/>
              </a:ext>
            </a:extLst>
          </p:cNvPr>
          <p:cNvSpPr txBox="1"/>
          <p:nvPr/>
        </p:nvSpPr>
        <p:spPr>
          <a:xfrm>
            <a:off x="1083268" y="2615437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Blocks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1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43163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1445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396732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65621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43163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43163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71595" y="51772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10841" y="52310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08143" y="52310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71595" y="165621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10841" y="166159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08143" y="166159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71595" y="282882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10841" y="283420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08143" y="283420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71595" y="398168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10841" y="398706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08143" y="398706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44331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42626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43759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42054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44869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43163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131497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131766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13203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132847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133116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133385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132754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13302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133291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247337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24760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24787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248687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248956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24922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248594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248863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249131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36090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361175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361444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362256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36252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362794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362163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362432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362701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482562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482830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483099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483912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48418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484449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483818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484087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484356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4A1CF-D7F6-8F97-19A1-D899F28025D6}"/>
              </a:ext>
            </a:extLst>
          </p:cNvPr>
          <p:cNvSpPr/>
          <p:nvPr/>
        </p:nvSpPr>
        <p:spPr>
          <a:xfrm>
            <a:off x="6929716" y="431639"/>
            <a:ext cx="1457662" cy="12218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A12359-B2CA-5C0B-82FC-27A66A33EC17}"/>
              </a:ext>
            </a:extLst>
          </p:cNvPr>
          <p:cNvSpPr txBox="1"/>
          <p:nvPr/>
        </p:nvSpPr>
        <p:spPr>
          <a:xfrm>
            <a:off x="8660621" y="103096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Whole unit (</a:t>
            </a:r>
            <a:r>
              <a:rPr lang="en-US" sz="2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AECB6B-513D-A4A4-9979-F0FF57CFED4C}"/>
              </a:ext>
            </a:extLst>
          </p:cNvPr>
          <p:cNvCxnSpPr>
            <a:endCxn id="68" idx="1"/>
          </p:cNvCxnSpPr>
          <p:nvPr/>
        </p:nvCxnSpPr>
        <p:spPr>
          <a:xfrm flipV="1">
            <a:off x="8387378" y="333929"/>
            <a:ext cx="273243" cy="977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CE3F112-F44D-210D-4CD4-62FFD0FAFE09}"/>
              </a:ext>
            </a:extLst>
          </p:cNvPr>
          <p:cNvSpPr/>
          <p:nvPr/>
        </p:nvSpPr>
        <p:spPr>
          <a:xfrm>
            <a:off x="7921487" y="431639"/>
            <a:ext cx="465891" cy="12218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F8029B-F678-DEC5-CB16-7DFAA16467CB}"/>
              </a:ext>
            </a:extLst>
          </p:cNvPr>
          <p:cNvCxnSpPr>
            <a:stCxn id="69" idx="3"/>
          </p:cNvCxnSpPr>
          <p:nvPr/>
        </p:nvCxnSpPr>
        <p:spPr>
          <a:xfrm>
            <a:off x="8387378" y="1042585"/>
            <a:ext cx="388874" cy="202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58966F-4FB2-6C99-B21E-5375D622D1DB}"/>
              </a:ext>
            </a:extLst>
          </p:cNvPr>
          <p:cNvSpPr txBox="1"/>
          <p:nvPr/>
        </p:nvSpPr>
        <p:spPr>
          <a:xfrm>
            <a:off x="8737387" y="973010"/>
            <a:ext cx="1579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Sub-unit (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CC10A0-B5F5-D13F-9FB9-21DA87A7B770}"/>
              </a:ext>
            </a:extLst>
          </p:cNvPr>
          <p:cNvSpPr txBox="1"/>
          <p:nvPr/>
        </p:nvSpPr>
        <p:spPr>
          <a:xfrm>
            <a:off x="2521928" y="87621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EE4C99-FC3C-F33F-3EDA-75F067884355}"/>
              </a:ext>
            </a:extLst>
          </p:cNvPr>
          <p:cNvSpPr txBox="1"/>
          <p:nvPr/>
        </p:nvSpPr>
        <p:spPr>
          <a:xfrm>
            <a:off x="2521927" y="207308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92F31-32E6-8F75-A783-2DE8A14619D4}"/>
              </a:ext>
            </a:extLst>
          </p:cNvPr>
          <p:cNvSpPr txBox="1"/>
          <p:nvPr/>
        </p:nvSpPr>
        <p:spPr>
          <a:xfrm>
            <a:off x="2521926" y="326995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F73B1C-FA47-210E-3FBF-133A85F704B3}"/>
              </a:ext>
            </a:extLst>
          </p:cNvPr>
          <p:cNvSpPr txBox="1"/>
          <p:nvPr/>
        </p:nvSpPr>
        <p:spPr>
          <a:xfrm>
            <a:off x="2521926" y="446682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4DD3A47A-3CB1-3148-C748-8D40252E0527}"/>
              </a:ext>
            </a:extLst>
          </p:cNvPr>
          <p:cNvSpPr/>
          <p:nvPr/>
        </p:nvSpPr>
        <p:spPr>
          <a:xfrm>
            <a:off x="2097157" y="597915"/>
            <a:ext cx="447260" cy="44030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D330C0-8B9D-B90F-52DD-5867E7548770}"/>
              </a:ext>
            </a:extLst>
          </p:cNvPr>
          <p:cNvSpPr txBox="1"/>
          <p:nvPr/>
        </p:nvSpPr>
        <p:spPr>
          <a:xfrm>
            <a:off x="1083268" y="259488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Blocks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5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131C2-9907-FD40-B28E-7670F699B5F6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059E-8F97-0A4E-8457-41B8B6746CC6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2F835-F7F7-E743-B48C-3A51B188178E}"/>
              </a:ext>
            </a:extLst>
          </p:cNvPr>
          <p:cNvSpPr txBox="1"/>
          <p:nvPr/>
        </p:nvSpPr>
        <p:spPr>
          <a:xfrm>
            <a:off x="4295681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9BA92-1C48-574D-9F42-47AF42C2FE2A}"/>
              </a:ext>
            </a:extLst>
          </p:cNvPr>
          <p:cNvSpPr txBox="1"/>
          <p:nvPr/>
        </p:nvSpPr>
        <p:spPr>
          <a:xfrm>
            <a:off x="4295681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933-25E5-8643-9F81-CD35AE86FF14}"/>
              </a:ext>
            </a:extLst>
          </p:cNvPr>
          <p:cNvSpPr txBox="1"/>
          <p:nvPr/>
        </p:nvSpPr>
        <p:spPr>
          <a:xfrm>
            <a:off x="4295681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7B568-5751-8E42-9F69-9EA8B2B26CB4}"/>
              </a:ext>
            </a:extLst>
          </p:cNvPr>
          <p:cNvSpPr txBox="1"/>
          <p:nvPr/>
        </p:nvSpPr>
        <p:spPr>
          <a:xfrm>
            <a:off x="4295681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6B9B9-8C1C-614C-938B-AE3D07FADE05}"/>
              </a:ext>
            </a:extLst>
          </p:cNvPr>
          <p:cNvSpPr txBox="1"/>
          <p:nvPr/>
        </p:nvSpPr>
        <p:spPr>
          <a:xfrm>
            <a:off x="5846572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51E18-D5BC-664B-BAA8-6AD2D89E51F4}"/>
              </a:ext>
            </a:extLst>
          </p:cNvPr>
          <p:cNvSpPr txBox="1"/>
          <p:nvPr/>
        </p:nvSpPr>
        <p:spPr>
          <a:xfrm>
            <a:off x="5846572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0A6DB-4670-E04E-AC82-5BA68383C161}"/>
              </a:ext>
            </a:extLst>
          </p:cNvPr>
          <p:cNvSpPr txBox="1"/>
          <p:nvPr/>
        </p:nvSpPr>
        <p:spPr>
          <a:xfrm>
            <a:off x="5846572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3011F-231F-094D-A06F-86E5F8C27E12}"/>
              </a:ext>
            </a:extLst>
          </p:cNvPr>
          <p:cNvSpPr txBox="1"/>
          <p:nvPr/>
        </p:nvSpPr>
        <p:spPr>
          <a:xfrm>
            <a:off x="5846572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F6594-8947-024C-BD6B-9988B3570B03}"/>
              </a:ext>
            </a:extLst>
          </p:cNvPr>
          <p:cNvSpPr txBox="1"/>
          <p:nvPr/>
        </p:nvSpPr>
        <p:spPr>
          <a:xfrm>
            <a:off x="7430636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7BB8A-FBA1-8544-BCFA-5496C69D20D2}"/>
              </a:ext>
            </a:extLst>
          </p:cNvPr>
          <p:cNvSpPr txBox="1"/>
          <p:nvPr/>
        </p:nvSpPr>
        <p:spPr>
          <a:xfrm>
            <a:off x="7430636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DE733-3A5D-BC4B-8CBD-133110743A58}"/>
              </a:ext>
            </a:extLst>
          </p:cNvPr>
          <p:cNvSpPr txBox="1"/>
          <p:nvPr/>
        </p:nvSpPr>
        <p:spPr>
          <a:xfrm>
            <a:off x="7430636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6EB2F-EAD9-5E42-AB19-D32C1AAB4DF3}"/>
              </a:ext>
            </a:extLst>
          </p:cNvPr>
          <p:cNvSpPr txBox="1"/>
          <p:nvPr/>
        </p:nvSpPr>
        <p:spPr>
          <a:xfrm>
            <a:off x="7430636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5386C5-3C89-1045-803E-34391F451186}"/>
              </a:ext>
            </a:extLst>
          </p:cNvPr>
          <p:cNvSpPr txBox="1"/>
          <p:nvPr/>
        </p:nvSpPr>
        <p:spPr>
          <a:xfrm>
            <a:off x="4295681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CB03F-0767-C441-B1AD-965B6585849B}"/>
              </a:ext>
            </a:extLst>
          </p:cNvPr>
          <p:cNvSpPr txBox="1"/>
          <p:nvPr/>
        </p:nvSpPr>
        <p:spPr>
          <a:xfrm>
            <a:off x="5846572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CB110-F798-6A41-8E19-4E6AD839F2D2}"/>
              </a:ext>
            </a:extLst>
          </p:cNvPr>
          <p:cNvSpPr txBox="1"/>
          <p:nvPr/>
        </p:nvSpPr>
        <p:spPr>
          <a:xfrm>
            <a:off x="7430636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063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503558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8637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4039239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72813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AE2E9-6FA8-AF11-F1B5-60111A78A209}"/>
              </a:ext>
            </a:extLst>
          </p:cNvPr>
          <p:cNvSpPr txBox="1"/>
          <p:nvPr/>
        </p:nvSpPr>
        <p:spPr>
          <a:xfrm>
            <a:off x="2521928" y="948131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874A0-6CE3-174F-2A79-27A9FE35FFCB}"/>
              </a:ext>
            </a:extLst>
          </p:cNvPr>
          <p:cNvSpPr txBox="1"/>
          <p:nvPr/>
        </p:nvSpPr>
        <p:spPr>
          <a:xfrm>
            <a:off x="2521927" y="214500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2DE31-ABC0-DCCB-F222-87B51E40A9F2}"/>
              </a:ext>
            </a:extLst>
          </p:cNvPr>
          <p:cNvSpPr txBox="1"/>
          <p:nvPr/>
        </p:nvSpPr>
        <p:spPr>
          <a:xfrm>
            <a:off x="2521926" y="3341875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16C76-BD4B-9B72-A467-9B591EA20302}"/>
              </a:ext>
            </a:extLst>
          </p:cNvPr>
          <p:cNvSpPr txBox="1"/>
          <p:nvPr/>
        </p:nvSpPr>
        <p:spPr>
          <a:xfrm>
            <a:off x="2521926" y="4538747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3F865-BA99-EA67-A7A7-5F5E6FD3C782}"/>
              </a:ext>
            </a:extLst>
          </p:cNvPr>
          <p:cNvCxnSpPr/>
          <p:nvPr/>
        </p:nvCxnSpPr>
        <p:spPr>
          <a:xfrm>
            <a:off x="5314281" y="503558"/>
            <a:ext cx="0" cy="4765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465AF3-3FD6-57F4-B2FA-E14A92CD5A4B}"/>
              </a:ext>
            </a:extLst>
          </p:cNvPr>
          <p:cNvCxnSpPr/>
          <p:nvPr/>
        </p:nvCxnSpPr>
        <p:spPr>
          <a:xfrm>
            <a:off x="6929716" y="503558"/>
            <a:ext cx="0" cy="4765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701C92-3A3D-4D0E-76DE-856B9779FD08}"/>
              </a:ext>
            </a:extLst>
          </p:cNvPr>
          <p:cNvCxnSpPr/>
          <p:nvPr/>
        </p:nvCxnSpPr>
        <p:spPr>
          <a:xfrm>
            <a:off x="4293705" y="51523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D3A764-9D05-EBEA-2528-921A3C9789B1}"/>
              </a:ext>
            </a:extLst>
          </p:cNvPr>
          <p:cNvCxnSpPr/>
          <p:nvPr/>
        </p:nvCxnSpPr>
        <p:spPr>
          <a:xfrm>
            <a:off x="4803913" y="49818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686C5C-68E6-2C42-FF85-914CCBC3DACB}"/>
              </a:ext>
            </a:extLst>
          </p:cNvPr>
          <p:cNvCxnSpPr/>
          <p:nvPr/>
        </p:nvCxnSpPr>
        <p:spPr>
          <a:xfrm>
            <a:off x="5857462" y="509514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715043-48F3-FB63-FF8C-AC27BEA23661}"/>
              </a:ext>
            </a:extLst>
          </p:cNvPr>
          <p:cNvCxnSpPr/>
          <p:nvPr/>
        </p:nvCxnSpPr>
        <p:spPr>
          <a:xfrm>
            <a:off x="6367670" y="492460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1DF91-65CB-9AF8-EC9F-DECECAE02078}"/>
              </a:ext>
            </a:extLst>
          </p:cNvPr>
          <p:cNvCxnSpPr/>
          <p:nvPr/>
        </p:nvCxnSpPr>
        <p:spPr>
          <a:xfrm>
            <a:off x="7411279" y="5206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48869-B85F-3C88-4B8C-24008E5B57CA}"/>
              </a:ext>
            </a:extLst>
          </p:cNvPr>
          <p:cNvCxnSpPr/>
          <p:nvPr/>
        </p:nvCxnSpPr>
        <p:spPr>
          <a:xfrm>
            <a:off x="7921487" y="503558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AC4BA3-53CD-4F0F-B6A4-10603A804CC5}"/>
              </a:ext>
            </a:extLst>
          </p:cNvPr>
          <p:cNvSpPr txBox="1"/>
          <p:nvPr/>
        </p:nvSpPr>
        <p:spPr>
          <a:xfrm>
            <a:off x="3864847" y="76430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BE3CD7-BBF1-FCBD-70CF-E385DBBE49D3}"/>
              </a:ext>
            </a:extLst>
          </p:cNvPr>
          <p:cNvSpPr txBox="1"/>
          <p:nvPr/>
        </p:nvSpPr>
        <p:spPr>
          <a:xfrm>
            <a:off x="4329769" y="76430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AEDD8-8B88-4773-B7CB-D98B93FBD255}"/>
              </a:ext>
            </a:extLst>
          </p:cNvPr>
          <p:cNvSpPr txBox="1"/>
          <p:nvPr/>
        </p:nvSpPr>
        <p:spPr>
          <a:xfrm>
            <a:off x="4839976" y="76430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D1DCB-7BFF-26A9-6E55-D2E67DE08C57}"/>
              </a:ext>
            </a:extLst>
          </p:cNvPr>
          <p:cNvSpPr txBox="1"/>
          <p:nvPr/>
        </p:nvSpPr>
        <p:spPr>
          <a:xfrm>
            <a:off x="5378593" y="76714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83EE1-BE22-4875-3614-1A8118E6F831}"/>
              </a:ext>
            </a:extLst>
          </p:cNvPr>
          <p:cNvSpPr txBox="1"/>
          <p:nvPr/>
        </p:nvSpPr>
        <p:spPr>
          <a:xfrm>
            <a:off x="5847523" y="76714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3FB5E-B620-CFD5-7C4F-6D1D83FBC21F}"/>
              </a:ext>
            </a:extLst>
          </p:cNvPr>
          <p:cNvSpPr txBox="1"/>
          <p:nvPr/>
        </p:nvSpPr>
        <p:spPr>
          <a:xfrm>
            <a:off x="6427303" y="76714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84C7A-5987-CE85-0444-1C6E493EF870}"/>
              </a:ext>
            </a:extLst>
          </p:cNvPr>
          <p:cNvSpPr txBox="1"/>
          <p:nvPr/>
        </p:nvSpPr>
        <p:spPr>
          <a:xfrm>
            <a:off x="6962240" y="761330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605EF-0C8B-3D1A-8EE4-30278FCC01BB}"/>
              </a:ext>
            </a:extLst>
          </p:cNvPr>
          <p:cNvSpPr txBox="1"/>
          <p:nvPr/>
        </p:nvSpPr>
        <p:spPr>
          <a:xfrm>
            <a:off x="7430369" y="76133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2181E-EA23-ECE2-E342-FE0893D397A7}"/>
              </a:ext>
            </a:extLst>
          </p:cNvPr>
          <p:cNvSpPr txBox="1"/>
          <p:nvPr/>
        </p:nvSpPr>
        <p:spPr>
          <a:xfrm>
            <a:off x="7940576" y="76133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B629E7-E15F-AE0A-6DF9-E142E5113C27}"/>
              </a:ext>
            </a:extLst>
          </p:cNvPr>
          <p:cNvSpPr txBox="1"/>
          <p:nvPr/>
        </p:nvSpPr>
        <p:spPr>
          <a:xfrm>
            <a:off x="3864847" y="194561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FE7BF-0B24-8C72-8781-72DC4DC1D2C2}"/>
              </a:ext>
            </a:extLst>
          </p:cNvPr>
          <p:cNvSpPr txBox="1"/>
          <p:nvPr/>
        </p:nvSpPr>
        <p:spPr>
          <a:xfrm>
            <a:off x="4329769" y="1945613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42E1B6-EAA0-2BFC-95AC-E5C8D28C7EDB}"/>
              </a:ext>
            </a:extLst>
          </p:cNvPr>
          <p:cNvSpPr txBox="1"/>
          <p:nvPr/>
        </p:nvSpPr>
        <p:spPr>
          <a:xfrm>
            <a:off x="4839976" y="1945613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4D345-9D7E-9E60-4681-9F9F9AB4B196}"/>
              </a:ext>
            </a:extLst>
          </p:cNvPr>
          <p:cNvSpPr txBox="1"/>
          <p:nvPr/>
        </p:nvSpPr>
        <p:spPr>
          <a:xfrm>
            <a:off x="5378593" y="194845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10A49C-7EB3-1C20-C6ED-BC5D973214D3}"/>
              </a:ext>
            </a:extLst>
          </p:cNvPr>
          <p:cNvSpPr txBox="1"/>
          <p:nvPr/>
        </p:nvSpPr>
        <p:spPr>
          <a:xfrm>
            <a:off x="5847523" y="194845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7E90-F984-5282-6D15-95D6AF90E876}"/>
              </a:ext>
            </a:extLst>
          </p:cNvPr>
          <p:cNvSpPr txBox="1"/>
          <p:nvPr/>
        </p:nvSpPr>
        <p:spPr>
          <a:xfrm>
            <a:off x="6427303" y="194845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5F8A1-E329-6A2D-FF09-A9728B9EEEFE}"/>
              </a:ext>
            </a:extLst>
          </p:cNvPr>
          <p:cNvSpPr txBox="1"/>
          <p:nvPr/>
        </p:nvSpPr>
        <p:spPr>
          <a:xfrm>
            <a:off x="6962240" y="1942635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CFF3D6-3678-5191-453C-FCAA8934461F}"/>
              </a:ext>
            </a:extLst>
          </p:cNvPr>
          <p:cNvSpPr txBox="1"/>
          <p:nvPr/>
        </p:nvSpPr>
        <p:spPr>
          <a:xfrm>
            <a:off x="7430369" y="1942635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D46E4-7E4C-9E9A-CA60-E48BB037E3AE}"/>
              </a:ext>
            </a:extLst>
          </p:cNvPr>
          <p:cNvSpPr txBox="1"/>
          <p:nvPr/>
        </p:nvSpPr>
        <p:spPr>
          <a:xfrm>
            <a:off x="7940576" y="1942635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A3EFD-B5D8-5074-DCA4-D8601E970F6C}"/>
              </a:ext>
            </a:extLst>
          </p:cNvPr>
          <p:cNvSpPr txBox="1"/>
          <p:nvPr/>
        </p:nvSpPr>
        <p:spPr>
          <a:xfrm>
            <a:off x="3874128" y="314712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A5CA3B-3DDC-7240-BE51-7634D16CE5D9}"/>
              </a:ext>
            </a:extLst>
          </p:cNvPr>
          <p:cNvSpPr txBox="1"/>
          <p:nvPr/>
        </p:nvSpPr>
        <p:spPr>
          <a:xfrm>
            <a:off x="4339050" y="314712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D44318-5B67-E148-E7D9-0CD7A1EBD14A}"/>
              </a:ext>
            </a:extLst>
          </p:cNvPr>
          <p:cNvSpPr txBox="1"/>
          <p:nvPr/>
        </p:nvSpPr>
        <p:spPr>
          <a:xfrm>
            <a:off x="4849257" y="314712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1A931-FBB0-7DD3-976A-32D2F4FE9BAB}"/>
              </a:ext>
            </a:extLst>
          </p:cNvPr>
          <p:cNvSpPr txBox="1"/>
          <p:nvPr/>
        </p:nvSpPr>
        <p:spPr>
          <a:xfrm>
            <a:off x="5387874" y="314996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47BE38-601A-866B-0510-96BDEC368F93}"/>
              </a:ext>
            </a:extLst>
          </p:cNvPr>
          <p:cNvSpPr txBox="1"/>
          <p:nvPr/>
        </p:nvSpPr>
        <p:spPr>
          <a:xfrm>
            <a:off x="5856804" y="314996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E4A76-6457-3F42-C3F0-10A69EEE6019}"/>
              </a:ext>
            </a:extLst>
          </p:cNvPr>
          <p:cNvSpPr txBox="1"/>
          <p:nvPr/>
        </p:nvSpPr>
        <p:spPr>
          <a:xfrm>
            <a:off x="6436584" y="314996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5D44BF-1922-8FD9-4EC8-343EF3223812}"/>
              </a:ext>
            </a:extLst>
          </p:cNvPr>
          <p:cNvSpPr txBox="1"/>
          <p:nvPr/>
        </p:nvSpPr>
        <p:spPr>
          <a:xfrm>
            <a:off x="6971521" y="3144149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A30DB5-D3E7-9C7D-5A98-F68D4F9C89E8}"/>
              </a:ext>
            </a:extLst>
          </p:cNvPr>
          <p:cNvSpPr txBox="1"/>
          <p:nvPr/>
        </p:nvSpPr>
        <p:spPr>
          <a:xfrm>
            <a:off x="7439650" y="314414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9F429E-7081-6DFE-E08C-8B32497E8AE6}"/>
              </a:ext>
            </a:extLst>
          </p:cNvPr>
          <p:cNvSpPr txBox="1"/>
          <p:nvPr/>
        </p:nvSpPr>
        <p:spPr>
          <a:xfrm>
            <a:off x="7949857" y="314414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705C89-0F78-0D95-9F45-5AF41021E507}"/>
              </a:ext>
            </a:extLst>
          </p:cNvPr>
          <p:cNvSpPr txBox="1"/>
          <p:nvPr/>
        </p:nvSpPr>
        <p:spPr>
          <a:xfrm>
            <a:off x="3918445" y="432231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B9BD5-1E33-D5AE-ABC7-1AD9EF9BB566}"/>
              </a:ext>
            </a:extLst>
          </p:cNvPr>
          <p:cNvSpPr txBox="1"/>
          <p:nvPr/>
        </p:nvSpPr>
        <p:spPr>
          <a:xfrm>
            <a:off x="4383367" y="432231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0C17F-7088-F6AF-CC3F-6E545C419E87}"/>
              </a:ext>
            </a:extLst>
          </p:cNvPr>
          <p:cNvSpPr txBox="1"/>
          <p:nvPr/>
        </p:nvSpPr>
        <p:spPr>
          <a:xfrm>
            <a:off x="4893574" y="432231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29065E-7123-BFF9-8266-70E58CF01357}"/>
              </a:ext>
            </a:extLst>
          </p:cNvPr>
          <p:cNvSpPr txBox="1"/>
          <p:nvPr/>
        </p:nvSpPr>
        <p:spPr>
          <a:xfrm>
            <a:off x="5432191" y="432515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6ABC4A-0523-341E-764C-C43650B3155C}"/>
              </a:ext>
            </a:extLst>
          </p:cNvPr>
          <p:cNvSpPr txBox="1"/>
          <p:nvPr/>
        </p:nvSpPr>
        <p:spPr>
          <a:xfrm>
            <a:off x="5901121" y="432515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713D21-377F-9634-E392-ACC9847A369B}"/>
              </a:ext>
            </a:extLst>
          </p:cNvPr>
          <p:cNvSpPr txBox="1"/>
          <p:nvPr/>
        </p:nvSpPr>
        <p:spPr>
          <a:xfrm>
            <a:off x="6480901" y="432515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14D62-C560-62AE-314F-11C754DE1724}"/>
              </a:ext>
            </a:extLst>
          </p:cNvPr>
          <p:cNvSpPr txBox="1"/>
          <p:nvPr/>
        </p:nvSpPr>
        <p:spPr>
          <a:xfrm>
            <a:off x="7015838" y="4319339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1F54E-B889-B1C5-905A-ACF384346484}"/>
              </a:ext>
            </a:extLst>
          </p:cNvPr>
          <p:cNvSpPr txBox="1"/>
          <p:nvPr/>
        </p:nvSpPr>
        <p:spPr>
          <a:xfrm>
            <a:off x="7483967" y="431933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7D5DC4-142C-CF1F-7E0D-34CE515D38E9}"/>
              </a:ext>
            </a:extLst>
          </p:cNvPr>
          <p:cNvSpPr txBox="1"/>
          <p:nvPr/>
        </p:nvSpPr>
        <p:spPr>
          <a:xfrm>
            <a:off x="7994174" y="431933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853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411092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793911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3946773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635671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AE2E9-6FA8-AF11-F1B5-60111A78A209}"/>
              </a:ext>
            </a:extLst>
          </p:cNvPr>
          <p:cNvSpPr txBox="1"/>
          <p:nvPr/>
        </p:nvSpPr>
        <p:spPr>
          <a:xfrm>
            <a:off x="2521928" y="855665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874A0-6CE3-174F-2A79-27A9FE35FFCB}"/>
              </a:ext>
            </a:extLst>
          </p:cNvPr>
          <p:cNvSpPr txBox="1"/>
          <p:nvPr/>
        </p:nvSpPr>
        <p:spPr>
          <a:xfrm>
            <a:off x="2521927" y="2052537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2DE31-ABC0-DCCB-F222-87B51E40A9F2}"/>
              </a:ext>
            </a:extLst>
          </p:cNvPr>
          <p:cNvSpPr txBox="1"/>
          <p:nvPr/>
        </p:nvSpPr>
        <p:spPr>
          <a:xfrm>
            <a:off x="2521926" y="3249409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16C76-BD4B-9B72-A467-9B591EA20302}"/>
              </a:ext>
            </a:extLst>
          </p:cNvPr>
          <p:cNvSpPr txBox="1"/>
          <p:nvPr/>
        </p:nvSpPr>
        <p:spPr>
          <a:xfrm>
            <a:off x="2521926" y="4446281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180121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60629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98911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414198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83087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60629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60629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1E1E36-B7A9-3455-ADEA-5C8241789EAE}"/>
              </a:ext>
            </a:extLst>
          </p:cNvPr>
          <p:cNvSpPr txBox="1"/>
          <p:nvPr/>
        </p:nvSpPr>
        <p:spPr>
          <a:xfrm>
            <a:off x="2521928" y="105087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7A37C-592C-AA47-BB63-C54B5458B545}"/>
              </a:ext>
            </a:extLst>
          </p:cNvPr>
          <p:cNvSpPr txBox="1"/>
          <p:nvPr/>
        </p:nvSpPr>
        <p:spPr>
          <a:xfrm>
            <a:off x="2521927" y="224774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F932C-02C5-626B-621A-C23C540705B0}"/>
              </a:ext>
            </a:extLst>
          </p:cNvPr>
          <p:cNvSpPr txBox="1"/>
          <p:nvPr/>
        </p:nvSpPr>
        <p:spPr>
          <a:xfrm>
            <a:off x="2521926" y="344461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4A653-D3EF-567B-2A55-D5E502231447}"/>
              </a:ext>
            </a:extLst>
          </p:cNvPr>
          <p:cNvSpPr txBox="1"/>
          <p:nvPr/>
        </p:nvSpPr>
        <p:spPr>
          <a:xfrm>
            <a:off x="2521926" y="464148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48600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431638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1445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3967319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65621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431638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431638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34524" y="51772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173770" y="52310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271072" y="52310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34524" y="1656217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173770" y="166159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271072" y="166159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34524" y="282882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173770" y="283420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271072" y="283420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34524" y="398168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173770" y="398706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271072" y="398706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5C26A-74A4-DD0F-8103-D6019B1D30BD}"/>
              </a:ext>
            </a:extLst>
          </p:cNvPr>
          <p:cNvSpPr txBox="1"/>
          <p:nvPr/>
        </p:nvSpPr>
        <p:spPr>
          <a:xfrm>
            <a:off x="2521928" y="876211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45FBF-39EB-367F-36E0-D4C45F8B03B7}"/>
              </a:ext>
            </a:extLst>
          </p:cNvPr>
          <p:cNvSpPr txBox="1"/>
          <p:nvPr/>
        </p:nvSpPr>
        <p:spPr>
          <a:xfrm>
            <a:off x="2521927" y="207308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E9C4D-A622-30E1-9A3C-385A8ACAAFF1}"/>
              </a:ext>
            </a:extLst>
          </p:cNvPr>
          <p:cNvSpPr txBox="1"/>
          <p:nvPr/>
        </p:nvSpPr>
        <p:spPr>
          <a:xfrm>
            <a:off x="2521926" y="3269955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E81B4-6044-687B-A2CF-320914700FBE}"/>
              </a:ext>
            </a:extLst>
          </p:cNvPr>
          <p:cNvSpPr txBox="1"/>
          <p:nvPr/>
        </p:nvSpPr>
        <p:spPr>
          <a:xfrm>
            <a:off x="2521926" y="4466827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23946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48300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6582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401869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70758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48300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48300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61180" y="56909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00426" y="57447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18276" y="57447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61180" y="170758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00426" y="17129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18276" y="17129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61180" y="288019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00426" y="288557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18276" y="288557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61180" y="403305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00426" y="403843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18276" y="403843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49468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47763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48896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47191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50006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48300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AB3421-0410-4706-8D65-E24992C52155}"/>
              </a:ext>
            </a:extLst>
          </p:cNvPr>
          <p:cNvSpPr txBox="1"/>
          <p:nvPr/>
        </p:nvSpPr>
        <p:spPr>
          <a:xfrm>
            <a:off x="2521928" y="92758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6181D-080A-6B28-1A7E-1392BA169FEA}"/>
              </a:ext>
            </a:extLst>
          </p:cNvPr>
          <p:cNvSpPr txBox="1"/>
          <p:nvPr/>
        </p:nvSpPr>
        <p:spPr>
          <a:xfrm>
            <a:off x="2521927" y="212445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59424-5B47-BA05-97B1-049964A047FF}"/>
              </a:ext>
            </a:extLst>
          </p:cNvPr>
          <p:cNvSpPr txBox="1"/>
          <p:nvPr/>
        </p:nvSpPr>
        <p:spPr>
          <a:xfrm>
            <a:off x="2521926" y="332132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3427C7-3373-F93A-2F05-5AD3F32B04D1}"/>
              </a:ext>
            </a:extLst>
          </p:cNvPr>
          <p:cNvSpPr txBox="1"/>
          <p:nvPr/>
        </p:nvSpPr>
        <p:spPr>
          <a:xfrm>
            <a:off x="2521926" y="451819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33751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349445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732264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3885126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574024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349445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349445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59238" y="435529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198484" y="440907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295786" y="440907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59238" y="157402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198484" y="157940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295786" y="157940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59238" y="274663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198484" y="275200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295786" y="275200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59238" y="389949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198484" y="3904869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295786" y="3904869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36112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344068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35540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338347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36649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34944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12327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12354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12381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12462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124897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125165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12453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12480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12507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23911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239387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23965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24046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24073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24100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24037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240643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24091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352687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352956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353225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354037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354306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354575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35394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354212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35448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474342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474611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474880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475692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475961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476230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47559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475868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476137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9E181-9A70-CCEB-765C-7E695014442A}"/>
              </a:ext>
            </a:extLst>
          </p:cNvPr>
          <p:cNvSpPr txBox="1"/>
          <p:nvPr/>
        </p:nvSpPr>
        <p:spPr>
          <a:xfrm>
            <a:off x="2521928" y="79401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AD723F-CC1C-8A4A-F953-EA97BB5E35BD}"/>
              </a:ext>
            </a:extLst>
          </p:cNvPr>
          <p:cNvSpPr txBox="1"/>
          <p:nvPr/>
        </p:nvSpPr>
        <p:spPr>
          <a:xfrm>
            <a:off x="2521927" y="199089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B1A115-FCD7-8AE5-147C-F1412E139E8B}"/>
              </a:ext>
            </a:extLst>
          </p:cNvPr>
          <p:cNvSpPr txBox="1"/>
          <p:nvPr/>
        </p:nvSpPr>
        <p:spPr>
          <a:xfrm>
            <a:off x="2521926" y="31877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5E3AF-F984-5659-E243-1D07818F1C69}"/>
              </a:ext>
            </a:extLst>
          </p:cNvPr>
          <p:cNvSpPr txBox="1"/>
          <p:nvPr/>
        </p:nvSpPr>
        <p:spPr>
          <a:xfrm>
            <a:off x="2521926" y="43846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12481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42524</TotalTime>
  <Words>482</Words>
  <Application>Microsoft Macintosh PowerPoint</Application>
  <PresentationFormat>Widescreen</PresentationFormat>
  <Paragraphs>354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Rushing</dc:creator>
  <cp:lastModifiedBy>Clark Rushing</cp:lastModifiedBy>
  <cp:revision>8</cp:revision>
  <dcterms:created xsi:type="dcterms:W3CDTF">2021-07-07T13:21:22Z</dcterms:created>
  <dcterms:modified xsi:type="dcterms:W3CDTF">2023-10-31T10:53:34Z</dcterms:modified>
</cp:coreProperties>
</file>