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4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291"/>
  </p:normalViewPr>
  <p:slideViewPr>
    <p:cSldViewPr snapToGrid="0" snapToObjects="1" showGuides="1">
      <p:cViewPr varScale="1">
        <p:scale>
          <a:sx n="124" d="100"/>
          <a:sy n="124" d="100"/>
        </p:scale>
        <p:origin x="2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1A43-3751-1A48-B146-CD1D19ADB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6D08C-E2ED-2E44-8378-B8F7BBA0E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E7BD-AF4A-7342-B5C6-30F49AF2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FF9E-DC75-034C-B272-784F857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2CD3-A90E-774C-87D7-69E706E5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D6AB-B925-B04C-9A57-C03A5A06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903C-3C01-CD4C-BDB6-BEDC437FB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79F3-A4DC-1A45-887A-AA325990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0DDA-5B0E-8548-91FB-C0CB6330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1E24-64A2-CB41-AFCF-CCE10A46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55C03-9A28-064B-9F30-ED719B65F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6561-51BF-7F4F-B52C-119259E8E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DD4F-AE9B-C14B-B631-C02C4191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187C-B1C7-4645-8C52-672A9ED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D8FF-AF34-534D-9FC4-5C812357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0F4A-30EA-FB44-8C64-A507F454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E011-51E4-DB45-BD6C-4EAA6EA3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811B-B1C3-1246-8041-998CE7A6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5FAD-4782-7C40-A973-8B064910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2DC2-2316-AA4C-A3CA-9CD5C0AD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B0A5-9D4A-AD4F-86A4-03FBFD5A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D0E2-EFF8-A946-9166-1C606185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FE04-CD31-3D46-BEB3-6089E7F2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04F8-3F3B-9B42-A947-C1672FF3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A835-89A8-524C-85F8-F6FF21B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BC7F-9577-3D47-8099-9BDCAD7A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B049-734A-4443-8FD2-0DE0DE70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77059-9D36-1244-83B0-0C354ABBD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8932-AF0B-8B4E-9F57-D8C31E9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0D5B0-2722-644F-88C3-260254DF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0C94-61CD-224A-98EF-A89D83D7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1A60-72E4-564C-9E46-185B2BE1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03B9-4D77-CD48-B580-D85308CF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3BA1E-6D70-F643-A782-40DCED0A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863FA-CFB4-4542-A1BE-16EDD1B8F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15CA6-C12D-EE47-8AEE-C315B673A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DCA37-B1B4-0745-B1C7-8572311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96FAE-B38C-464B-AE61-7FA078EA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4F1E3-CDEB-634E-AF75-87365A7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DDDC-1C13-254B-8A91-AFFD703E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3AFD8-FAF8-0C4C-BE49-84F0E956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7A6D-B8B1-4742-8CA2-F1559591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4E24E-9F4A-714F-88F7-4EB54A24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5B4E-AFE0-944B-B274-CA951BE4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6BAB8-0850-7149-88FC-0BC74F0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86295-4552-024B-A1F1-47D111F6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8BBA-5766-5D42-9396-CBED8433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FEE-D6F4-5B43-ADB6-14EADAEB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3754-E726-E247-855C-22BD29E3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F328-95E7-5841-AA64-1C4EADF2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04187-C5E7-C74D-90D0-DCA9A241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CB98-62FB-F346-9CB9-DAD93030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0DC7-E295-4240-A309-C3BF8E78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1DC20-577C-304A-B96D-7B1D6F46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831EB-795F-7348-994A-AAC467C6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0EFA-0CB8-7A4D-97BC-4918CE26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4441-5FBB-F340-8EB1-D96AD25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598A-DFF0-8B47-B331-B1639604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29BD7-5841-3946-93F6-D5CAE812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19FDA-46D3-4048-8C4D-1E1F1BC9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8E66-6804-8A42-8CB3-4E8D1CB20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6910-337D-B64D-905B-21CE64A1103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9F04-3729-DC4C-B791-A5C71866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D54F-5CEC-C34D-9526-B0C968229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5AD14A-119A-334B-8FDC-97B2AA3E2B4D}"/>
              </a:ext>
            </a:extLst>
          </p:cNvPr>
          <p:cNvSpPr/>
          <p:nvPr/>
        </p:nvSpPr>
        <p:spPr>
          <a:xfrm>
            <a:off x="2499357" y="203109"/>
            <a:ext cx="5342617" cy="64517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479E47-97C1-924A-BD27-5448FB75DC71}"/>
              </a:ext>
            </a:extLst>
          </p:cNvPr>
          <p:cNvCxnSpPr>
            <a:cxnSpLocks/>
          </p:cNvCxnSpPr>
          <p:nvPr/>
        </p:nvCxnSpPr>
        <p:spPr>
          <a:xfrm>
            <a:off x="6118196" y="203108"/>
            <a:ext cx="0" cy="6451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932536-6017-CA42-97FD-2290E72A8591}"/>
              </a:ext>
            </a:extLst>
          </p:cNvPr>
          <p:cNvCxnSpPr>
            <a:cxnSpLocks/>
          </p:cNvCxnSpPr>
          <p:nvPr/>
        </p:nvCxnSpPr>
        <p:spPr>
          <a:xfrm>
            <a:off x="4272582" y="203108"/>
            <a:ext cx="0" cy="6451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738569-1023-D243-B961-E67CA656F420}"/>
              </a:ext>
            </a:extLst>
          </p:cNvPr>
          <p:cNvCxnSpPr>
            <a:cxnSpLocks/>
          </p:cNvCxnSpPr>
          <p:nvPr/>
        </p:nvCxnSpPr>
        <p:spPr>
          <a:xfrm flipH="1">
            <a:off x="2499356" y="2404687"/>
            <a:ext cx="53426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52AFC5-4E3B-644D-A0D7-F6679ECB6784}"/>
              </a:ext>
            </a:extLst>
          </p:cNvPr>
          <p:cNvSpPr txBox="1"/>
          <p:nvPr/>
        </p:nvSpPr>
        <p:spPr>
          <a:xfrm>
            <a:off x="2981862" y="118669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20933-CCD5-314E-8CAA-4D6DC2333219}"/>
              </a:ext>
            </a:extLst>
          </p:cNvPr>
          <p:cNvSpPr txBox="1"/>
          <p:nvPr/>
        </p:nvSpPr>
        <p:spPr>
          <a:xfrm>
            <a:off x="2981862" y="3167390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3E863-811C-D046-B6B9-165459620ADA}"/>
              </a:ext>
            </a:extLst>
          </p:cNvPr>
          <p:cNvSpPr txBox="1"/>
          <p:nvPr/>
        </p:nvSpPr>
        <p:spPr>
          <a:xfrm>
            <a:off x="4802098" y="118669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F12C0-B37D-AE4F-B3AE-F949A6E9F2E4}"/>
              </a:ext>
            </a:extLst>
          </p:cNvPr>
          <p:cNvSpPr txBox="1"/>
          <p:nvPr/>
        </p:nvSpPr>
        <p:spPr>
          <a:xfrm>
            <a:off x="4802098" y="3167390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F1F23-8540-DD4A-A9CC-75EE1C9E3580}"/>
              </a:ext>
            </a:extLst>
          </p:cNvPr>
          <p:cNvSpPr txBox="1"/>
          <p:nvPr/>
        </p:nvSpPr>
        <p:spPr>
          <a:xfrm>
            <a:off x="6581686" y="118669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2B484-6CFA-2C41-B87F-DD8A9C19C748}"/>
              </a:ext>
            </a:extLst>
          </p:cNvPr>
          <p:cNvSpPr txBox="1"/>
          <p:nvPr/>
        </p:nvSpPr>
        <p:spPr>
          <a:xfrm>
            <a:off x="6581686" y="3167390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BE9BB-B1A5-834C-A5D5-533B01E4696C}"/>
              </a:ext>
            </a:extLst>
          </p:cNvPr>
          <p:cNvSpPr txBox="1"/>
          <p:nvPr/>
        </p:nvSpPr>
        <p:spPr>
          <a:xfrm>
            <a:off x="2937522" y="5293424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55190-12B4-8C4D-90FC-2482581E9E63}"/>
              </a:ext>
            </a:extLst>
          </p:cNvPr>
          <p:cNvSpPr txBox="1"/>
          <p:nvPr/>
        </p:nvSpPr>
        <p:spPr>
          <a:xfrm>
            <a:off x="4760936" y="5292844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3E78CF-0058-7A8C-5DB9-3965F497AF06}"/>
              </a:ext>
            </a:extLst>
          </p:cNvPr>
          <p:cNvCxnSpPr>
            <a:cxnSpLocks/>
          </p:cNvCxnSpPr>
          <p:nvPr/>
        </p:nvCxnSpPr>
        <p:spPr>
          <a:xfrm flipH="1">
            <a:off x="2499356" y="4723817"/>
            <a:ext cx="53426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0702C2-5FDE-F559-323F-6597095A1987}"/>
              </a:ext>
            </a:extLst>
          </p:cNvPr>
          <p:cNvSpPr txBox="1"/>
          <p:nvPr/>
        </p:nvSpPr>
        <p:spPr>
          <a:xfrm>
            <a:off x="6568755" y="5293294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4971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398570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513857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282746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96309" y="168897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235555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332857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96309" y="282746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235555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332857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96309" y="400007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235555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332857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96309" y="515293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235555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332857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4BF49-1492-51EC-2DCA-561371DB2F69}"/>
              </a:ext>
            </a:extLst>
          </p:cNvPr>
          <p:cNvCxnSpPr/>
          <p:nvPr/>
        </p:nvCxnSpPr>
        <p:spPr>
          <a:xfrm>
            <a:off x="4293705" y="1614566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C46DDF-0D07-2414-0875-657FF318818F}"/>
              </a:ext>
            </a:extLst>
          </p:cNvPr>
          <p:cNvCxnSpPr/>
          <p:nvPr/>
        </p:nvCxnSpPr>
        <p:spPr>
          <a:xfrm>
            <a:off x="4803913" y="159751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E11876-E6EA-2BC6-3C01-49D4BAC01A4E}"/>
              </a:ext>
            </a:extLst>
          </p:cNvPr>
          <p:cNvCxnSpPr/>
          <p:nvPr/>
        </p:nvCxnSpPr>
        <p:spPr>
          <a:xfrm>
            <a:off x="5857462" y="160884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E5F44E-F422-231F-6853-BBBD5EA6EFFA}"/>
              </a:ext>
            </a:extLst>
          </p:cNvPr>
          <p:cNvCxnSpPr/>
          <p:nvPr/>
        </p:nvCxnSpPr>
        <p:spPr>
          <a:xfrm>
            <a:off x="6367670" y="1591791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E42817-DB87-DD4E-45D9-6B3120DF1425}"/>
              </a:ext>
            </a:extLst>
          </p:cNvPr>
          <p:cNvCxnSpPr/>
          <p:nvPr/>
        </p:nvCxnSpPr>
        <p:spPr>
          <a:xfrm>
            <a:off x="7411279" y="1619943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0E1E7-BDE3-726C-BC46-E0D36B7F6DEA}"/>
              </a:ext>
            </a:extLst>
          </p:cNvPr>
          <p:cNvCxnSpPr/>
          <p:nvPr/>
        </p:nvCxnSpPr>
        <p:spPr>
          <a:xfrm>
            <a:off x="7921487" y="1602889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550E13-17C1-6CC3-42D0-F3110B18BFE5}"/>
              </a:ext>
            </a:extLst>
          </p:cNvPr>
          <p:cNvSpPr txBox="1"/>
          <p:nvPr/>
        </p:nvSpPr>
        <p:spPr>
          <a:xfrm>
            <a:off x="3801095" y="248622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09BC2-CDB8-2910-F72D-8C95103AE859}"/>
              </a:ext>
            </a:extLst>
          </p:cNvPr>
          <p:cNvSpPr txBox="1"/>
          <p:nvPr/>
        </p:nvSpPr>
        <p:spPr>
          <a:xfrm>
            <a:off x="4273735" y="248891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0401F-8200-9DE1-E31C-04BACB600E6D}"/>
              </a:ext>
            </a:extLst>
          </p:cNvPr>
          <p:cNvSpPr txBox="1"/>
          <p:nvPr/>
        </p:nvSpPr>
        <p:spPr>
          <a:xfrm>
            <a:off x="4773902" y="24916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9083CD-4BAF-95EF-6487-BD89B7928584}"/>
              </a:ext>
            </a:extLst>
          </p:cNvPr>
          <p:cNvSpPr txBox="1"/>
          <p:nvPr/>
        </p:nvSpPr>
        <p:spPr>
          <a:xfrm>
            <a:off x="5348288" y="249972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51B883-B024-3D26-E152-6243EADE6CA8}"/>
              </a:ext>
            </a:extLst>
          </p:cNvPr>
          <p:cNvSpPr txBox="1"/>
          <p:nvPr/>
        </p:nvSpPr>
        <p:spPr>
          <a:xfrm>
            <a:off x="5820928" y="250241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84ECF8-D538-D4E5-A268-7120144FD203}"/>
              </a:ext>
            </a:extLst>
          </p:cNvPr>
          <p:cNvSpPr txBox="1"/>
          <p:nvPr/>
        </p:nvSpPr>
        <p:spPr>
          <a:xfrm>
            <a:off x="6350912" y="250510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CE7D-25DD-F1E4-E685-825B826D86C4}"/>
              </a:ext>
            </a:extLst>
          </p:cNvPr>
          <p:cNvSpPr txBox="1"/>
          <p:nvPr/>
        </p:nvSpPr>
        <p:spPr>
          <a:xfrm>
            <a:off x="6893607" y="249879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DAD502-DB4C-8A21-C8DC-4F866CBC3D39}"/>
              </a:ext>
            </a:extLst>
          </p:cNvPr>
          <p:cNvSpPr txBox="1"/>
          <p:nvPr/>
        </p:nvSpPr>
        <p:spPr>
          <a:xfrm>
            <a:off x="7366247" y="25014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05549A-284A-99BF-BF2E-1424667BE993}"/>
              </a:ext>
            </a:extLst>
          </p:cNvPr>
          <p:cNvSpPr txBox="1"/>
          <p:nvPr/>
        </p:nvSpPr>
        <p:spPr>
          <a:xfrm>
            <a:off x="7866414" y="250416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748F3-7633-6567-D834-6DB78F482E0D}"/>
              </a:ext>
            </a:extLst>
          </p:cNvPr>
          <p:cNvSpPr txBox="1"/>
          <p:nvPr/>
        </p:nvSpPr>
        <p:spPr>
          <a:xfrm>
            <a:off x="3801095" y="364462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9B0263-70BA-A9FB-014C-32FD39869D4E}"/>
              </a:ext>
            </a:extLst>
          </p:cNvPr>
          <p:cNvSpPr txBox="1"/>
          <p:nvPr/>
        </p:nvSpPr>
        <p:spPr>
          <a:xfrm>
            <a:off x="4273735" y="364731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7AD55-26A6-DB56-B029-9C37DB090A16}"/>
              </a:ext>
            </a:extLst>
          </p:cNvPr>
          <p:cNvSpPr txBox="1"/>
          <p:nvPr/>
        </p:nvSpPr>
        <p:spPr>
          <a:xfrm>
            <a:off x="4773902" y="36500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697B8B-1C0A-85DC-52F6-7649868FA7FC}"/>
              </a:ext>
            </a:extLst>
          </p:cNvPr>
          <p:cNvSpPr txBox="1"/>
          <p:nvPr/>
        </p:nvSpPr>
        <p:spPr>
          <a:xfrm>
            <a:off x="5348288" y="365812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50E0E-6706-A7D1-9704-C19E56073ADE}"/>
              </a:ext>
            </a:extLst>
          </p:cNvPr>
          <p:cNvSpPr txBox="1"/>
          <p:nvPr/>
        </p:nvSpPr>
        <p:spPr>
          <a:xfrm>
            <a:off x="5820928" y="366081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0C43A1-772F-3B20-43E1-6E777260BE7C}"/>
              </a:ext>
            </a:extLst>
          </p:cNvPr>
          <p:cNvSpPr txBox="1"/>
          <p:nvPr/>
        </p:nvSpPr>
        <p:spPr>
          <a:xfrm>
            <a:off x="6350912" y="36635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8080BC-8A50-66FE-E983-E7DA0C801FD3}"/>
              </a:ext>
            </a:extLst>
          </p:cNvPr>
          <p:cNvSpPr txBox="1"/>
          <p:nvPr/>
        </p:nvSpPr>
        <p:spPr>
          <a:xfrm>
            <a:off x="6893607" y="36571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E042D-CA4E-48E1-737F-09CF9EFCC013}"/>
              </a:ext>
            </a:extLst>
          </p:cNvPr>
          <p:cNvSpPr txBox="1"/>
          <p:nvPr/>
        </p:nvSpPr>
        <p:spPr>
          <a:xfrm>
            <a:off x="7366247" y="3659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FEF98-C0A7-3E19-6537-2B693DAA4D7E}"/>
              </a:ext>
            </a:extLst>
          </p:cNvPr>
          <p:cNvSpPr txBox="1"/>
          <p:nvPr/>
        </p:nvSpPr>
        <p:spPr>
          <a:xfrm>
            <a:off x="7866414" y="366256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36399C-DEC8-7E05-9F3E-68221FD5B35C}"/>
              </a:ext>
            </a:extLst>
          </p:cNvPr>
          <p:cNvSpPr txBox="1"/>
          <p:nvPr/>
        </p:nvSpPr>
        <p:spPr>
          <a:xfrm>
            <a:off x="3801095" y="478031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22B46-0B01-FC50-39F6-11D73824A394}"/>
              </a:ext>
            </a:extLst>
          </p:cNvPr>
          <p:cNvSpPr txBox="1"/>
          <p:nvPr/>
        </p:nvSpPr>
        <p:spPr>
          <a:xfrm>
            <a:off x="4273735" y="478300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041EF-7878-15D4-4E43-CC0B2C25BF6D}"/>
              </a:ext>
            </a:extLst>
          </p:cNvPr>
          <p:cNvSpPr txBox="1"/>
          <p:nvPr/>
        </p:nvSpPr>
        <p:spPr>
          <a:xfrm>
            <a:off x="4773902" y="47856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EF4A2C-765F-36C2-C576-A27D387BF46D}"/>
              </a:ext>
            </a:extLst>
          </p:cNvPr>
          <p:cNvSpPr txBox="1"/>
          <p:nvPr/>
        </p:nvSpPr>
        <p:spPr>
          <a:xfrm>
            <a:off x="5348288" y="479381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0CCE30-3CE3-DC74-23F4-D81C215E80B6}"/>
              </a:ext>
            </a:extLst>
          </p:cNvPr>
          <p:cNvSpPr txBox="1"/>
          <p:nvPr/>
        </p:nvSpPr>
        <p:spPr>
          <a:xfrm>
            <a:off x="5820928" y="479650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BFE668-50AA-ACE2-5CF7-FC8455F75100}"/>
              </a:ext>
            </a:extLst>
          </p:cNvPr>
          <p:cNvSpPr txBox="1"/>
          <p:nvPr/>
        </p:nvSpPr>
        <p:spPr>
          <a:xfrm>
            <a:off x="6350912" y="479919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3D2551-921D-15AC-57F2-D79A7A7664A7}"/>
              </a:ext>
            </a:extLst>
          </p:cNvPr>
          <p:cNvSpPr txBox="1"/>
          <p:nvPr/>
        </p:nvSpPr>
        <p:spPr>
          <a:xfrm>
            <a:off x="6893607" y="4792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12669B-F28D-AD7D-C6A0-0E09FC98937F}"/>
              </a:ext>
            </a:extLst>
          </p:cNvPr>
          <p:cNvSpPr txBox="1"/>
          <p:nvPr/>
        </p:nvSpPr>
        <p:spPr>
          <a:xfrm>
            <a:off x="7366247" y="479557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0AFF5E-EE08-3885-E2FF-5939926EE395}"/>
              </a:ext>
            </a:extLst>
          </p:cNvPr>
          <p:cNvSpPr txBox="1"/>
          <p:nvPr/>
        </p:nvSpPr>
        <p:spPr>
          <a:xfrm>
            <a:off x="7866414" y="479826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5E288E-C2F4-DC7E-651B-20DCC29A14C1}"/>
              </a:ext>
            </a:extLst>
          </p:cNvPr>
          <p:cNvSpPr txBox="1"/>
          <p:nvPr/>
        </p:nvSpPr>
        <p:spPr>
          <a:xfrm>
            <a:off x="3807282" y="599687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553D4-E21D-7E5D-F6B2-D26991C33495}"/>
              </a:ext>
            </a:extLst>
          </p:cNvPr>
          <p:cNvSpPr txBox="1"/>
          <p:nvPr/>
        </p:nvSpPr>
        <p:spPr>
          <a:xfrm>
            <a:off x="4279922" y="599955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669136-EC7E-FEAE-5ECE-E052D0ED1664}"/>
              </a:ext>
            </a:extLst>
          </p:cNvPr>
          <p:cNvSpPr txBox="1"/>
          <p:nvPr/>
        </p:nvSpPr>
        <p:spPr>
          <a:xfrm>
            <a:off x="4780089" y="600224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FD2C4D-41AE-2DD7-1470-166194D53E78}"/>
              </a:ext>
            </a:extLst>
          </p:cNvPr>
          <p:cNvSpPr txBox="1"/>
          <p:nvPr/>
        </p:nvSpPr>
        <p:spPr>
          <a:xfrm>
            <a:off x="5354475" y="601037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7BB42-39A4-BE73-F304-BC2750768CF3}"/>
              </a:ext>
            </a:extLst>
          </p:cNvPr>
          <p:cNvSpPr txBox="1"/>
          <p:nvPr/>
        </p:nvSpPr>
        <p:spPr>
          <a:xfrm>
            <a:off x="5827115" y="601305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070FC-0E5D-8503-181F-C0EE2B0A54F2}"/>
              </a:ext>
            </a:extLst>
          </p:cNvPr>
          <p:cNvSpPr txBox="1"/>
          <p:nvPr/>
        </p:nvSpPr>
        <p:spPr>
          <a:xfrm>
            <a:off x="6357099" y="601574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99E6B6-D081-8CF8-FCCC-CB25C67D3899}"/>
              </a:ext>
            </a:extLst>
          </p:cNvPr>
          <p:cNvSpPr txBox="1"/>
          <p:nvPr/>
        </p:nvSpPr>
        <p:spPr>
          <a:xfrm>
            <a:off x="6899794" y="60094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C95C4C-829F-6B89-2F80-09CA088BC455}"/>
              </a:ext>
            </a:extLst>
          </p:cNvPr>
          <p:cNvSpPr txBox="1"/>
          <p:nvPr/>
        </p:nvSpPr>
        <p:spPr>
          <a:xfrm>
            <a:off x="7372434" y="60121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6B0D60-68F7-8AFF-4180-0FE2D3DCF23C}"/>
              </a:ext>
            </a:extLst>
          </p:cNvPr>
          <p:cNvSpPr txBox="1"/>
          <p:nvPr/>
        </p:nvSpPr>
        <p:spPr>
          <a:xfrm>
            <a:off x="7872601" y="601481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EC5310-663B-693D-D695-A8CD188F1B1B}"/>
              </a:ext>
            </a:extLst>
          </p:cNvPr>
          <p:cNvSpPr txBox="1"/>
          <p:nvPr/>
        </p:nvSpPr>
        <p:spPr>
          <a:xfrm>
            <a:off x="2521928" y="204746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999330-D04F-463E-B1D3-A1E82CDE072D}"/>
              </a:ext>
            </a:extLst>
          </p:cNvPr>
          <p:cNvSpPr txBox="1"/>
          <p:nvPr/>
        </p:nvSpPr>
        <p:spPr>
          <a:xfrm>
            <a:off x="2521927" y="324433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A670-6F38-A8B2-49DF-F79CEB0153C7}"/>
              </a:ext>
            </a:extLst>
          </p:cNvPr>
          <p:cNvSpPr txBox="1"/>
          <p:nvPr/>
        </p:nvSpPr>
        <p:spPr>
          <a:xfrm>
            <a:off x="2521926" y="444120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C7594F-3573-DA52-36A3-0DEDEE0B190A}"/>
              </a:ext>
            </a:extLst>
          </p:cNvPr>
          <p:cNvSpPr txBox="1"/>
          <p:nvPr/>
        </p:nvSpPr>
        <p:spPr>
          <a:xfrm>
            <a:off x="2521926" y="563807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27CC08C9-85B4-CA14-4718-9AC286112F1D}"/>
              </a:ext>
            </a:extLst>
          </p:cNvPr>
          <p:cNvSpPr/>
          <p:nvPr/>
        </p:nvSpPr>
        <p:spPr>
          <a:xfrm>
            <a:off x="2097157" y="1769165"/>
            <a:ext cx="447260" cy="440303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7B950D-E361-416A-35F6-D8C65B319A50}"/>
              </a:ext>
            </a:extLst>
          </p:cNvPr>
          <p:cNvSpPr txBox="1"/>
          <p:nvPr/>
        </p:nvSpPr>
        <p:spPr>
          <a:xfrm>
            <a:off x="1083268" y="376613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Blocks 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75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398570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513857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282746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83952" y="168897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223198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320500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83952" y="282746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223198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320500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83952" y="400007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223198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320500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83952" y="515293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223198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320500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4BF49-1492-51EC-2DCA-561371DB2F69}"/>
              </a:ext>
            </a:extLst>
          </p:cNvPr>
          <p:cNvCxnSpPr/>
          <p:nvPr/>
        </p:nvCxnSpPr>
        <p:spPr>
          <a:xfrm>
            <a:off x="4293705" y="1614566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C46DDF-0D07-2414-0875-657FF318818F}"/>
              </a:ext>
            </a:extLst>
          </p:cNvPr>
          <p:cNvCxnSpPr/>
          <p:nvPr/>
        </p:nvCxnSpPr>
        <p:spPr>
          <a:xfrm>
            <a:off x="4803913" y="159751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E11876-E6EA-2BC6-3C01-49D4BAC01A4E}"/>
              </a:ext>
            </a:extLst>
          </p:cNvPr>
          <p:cNvCxnSpPr/>
          <p:nvPr/>
        </p:nvCxnSpPr>
        <p:spPr>
          <a:xfrm>
            <a:off x="5857462" y="160884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E5F44E-F422-231F-6853-BBBD5EA6EFFA}"/>
              </a:ext>
            </a:extLst>
          </p:cNvPr>
          <p:cNvCxnSpPr/>
          <p:nvPr/>
        </p:nvCxnSpPr>
        <p:spPr>
          <a:xfrm>
            <a:off x="6367670" y="1591791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E42817-DB87-DD4E-45D9-6B3120DF1425}"/>
              </a:ext>
            </a:extLst>
          </p:cNvPr>
          <p:cNvCxnSpPr/>
          <p:nvPr/>
        </p:nvCxnSpPr>
        <p:spPr>
          <a:xfrm>
            <a:off x="7411279" y="1619943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0E1E7-BDE3-726C-BC46-E0D36B7F6DEA}"/>
              </a:ext>
            </a:extLst>
          </p:cNvPr>
          <p:cNvCxnSpPr/>
          <p:nvPr/>
        </p:nvCxnSpPr>
        <p:spPr>
          <a:xfrm>
            <a:off x="7921487" y="1602889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550E13-17C1-6CC3-42D0-F3110B18BFE5}"/>
              </a:ext>
            </a:extLst>
          </p:cNvPr>
          <p:cNvSpPr txBox="1"/>
          <p:nvPr/>
        </p:nvSpPr>
        <p:spPr>
          <a:xfrm>
            <a:off x="3801095" y="248622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09BC2-CDB8-2910-F72D-8C95103AE859}"/>
              </a:ext>
            </a:extLst>
          </p:cNvPr>
          <p:cNvSpPr txBox="1"/>
          <p:nvPr/>
        </p:nvSpPr>
        <p:spPr>
          <a:xfrm>
            <a:off x="4273735" y="248891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0401F-8200-9DE1-E31C-04BACB600E6D}"/>
              </a:ext>
            </a:extLst>
          </p:cNvPr>
          <p:cNvSpPr txBox="1"/>
          <p:nvPr/>
        </p:nvSpPr>
        <p:spPr>
          <a:xfrm>
            <a:off x="4773902" y="24916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9083CD-4BAF-95EF-6487-BD89B7928584}"/>
              </a:ext>
            </a:extLst>
          </p:cNvPr>
          <p:cNvSpPr txBox="1"/>
          <p:nvPr/>
        </p:nvSpPr>
        <p:spPr>
          <a:xfrm>
            <a:off x="5348288" y="249972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51B883-B024-3D26-E152-6243EADE6CA8}"/>
              </a:ext>
            </a:extLst>
          </p:cNvPr>
          <p:cNvSpPr txBox="1"/>
          <p:nvPr/>
        </p:nvSpPr>
        <p:spPr>
          <a:xfrm>
            <a:off x="5820928" y="250241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84ECF8-D538-D4E5-A268-7120144FD203}"/>
              </a:ext>
            </a:extLst>
          </p:cNvPr>
          <p:cNvSpPr txBox="1"/>
          <p:nvPr/>
        </p:nvSpPr>
        <p:spPr>
          <a:xfrm>
            <a:off x="6350912" y="250510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CE7D-25DD-F1E4-E685-825B826D86C4}"/>
              </a:ext>
            </a:extLst>
          </p:cNvPr>
          <p:cNvSpPr txBox="1"/>
          <p:nvPr/>
        </p:nvSpPr>
        <p:spPr>
          <a:xfrm>
            <a:off x="6893607" y="249879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DAD502-DB4C-8A21-C8DC-4F866CBC3D39}"/>
              </a:ext>
            </a:extLst>
          </p:cNvPr>
          <p:cNvSpPr txBox="1"/>
          <p:nvPr/>
        </p:nvSpPr>
        <p:spPr>
          <a:xfrm>
            <a:off x="7366247" y="25014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05549A-284A-99BF-BF2E-1424667BE993}"/>
              </a:ext>
            </a:extLst>
          </p:cNvPr>
          <p:cNvSpPr txBox="1"/>
          <p:nvPr/>
        </p:nvSpPr>
        <p:spPr>
          <a:xfrm>
            <a:off x="7866414" y="250416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748F3-7633-6567-D834-6DB78F482E0D}"/>
              </a:ext>
            </a:extLst>
          </p:cNvPr>
          <p:cNvSpPr txBox="1"/>
          <p:nvPr/>
        </p:nvSpPr>
        <p:spPr>
          <a:xfrm>
            <a:off x="3801095" y="364462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9B0263-70BA-A9FB-014C-32FD39869D4E}"/>
              </a:ext>
            </a:extLst>
          </p:cNvPr>
          <p:cNvSpPr txBox="1"/>
          <p:nvPr/>
        </p:nvSpPr>
        <p:spPr>
          <a:xfrm>
            <a:off x="4273735" y="364731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7AD55-26A6-DB56-B029-9C37DB090A16}"/>
              </a:ext>
            </a:extLst>
          </p:cNvPr>
          <p:cNvSpPr txBox="1"/>
          <p:nvPr/>
        </p:nvSpPr>
        <p:spPr>
          <a:xfrm>
            <a:off x="4773902" y="36500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697B8B-1C0A-85DC-52F6-7649868FA7FC}"/>
              </a:ext>
            </a:extLst>
          </p:cNvPr>
          <p:cNvSpPr txBox="1"/>
          <p:nvPr/>
        </p:nvSpPr>
        <p:spPr>
          <a:xfrm>
            <a:off x="5348288" y="365812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50E0E-6706-A7D1-9704-C19E56073ADE}"/>
              </a:ext>
            </a:extLst>
          </p:cNvPr>
          <p:cNvSpPr txBox="1"/>
          <p:nvPr/>
        </p:nvSpPr>
        <p:spPr>
          <a:xfrm>
            <a:off x="5820928" y="366081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0C43A1-772F-3B20-43E1-6E777260BE7C}"/>
              </a:ext>
            </a:extLst>
          </p:cNvPr>
          <p:cNvSpPr txBox="1"/>
          <p:nvPr/>
        </p:nvSpPr>
        <p:spPr>
          <a:xfrm>
            <a:off x="6350912" y="36635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8080BC-8A50-66FE-E983-E7DA0C801FD3}"/>
              </a:ext>
            </a:extLst>
          </p:cNvPr>
          <p:cNvSpPr txBox="1"/>
          <p:nvPr/>
        </p:nvSpPr>
        <p:spPr>
          <a:xfrm>
            <a:off x="6893607" y="36571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E042D-CA4E-48E1-737F-09CF9EFCC013}"/>
              </a:ext>
            </a:extLst>
          </p:cNvPr>
          <p:cNvSpPr txBox="1"/>
          <p:nvPr/>
        </p:nvSpPr>
        <p:spPr>
          <a:xfrm>
            <a:off x="7366247" y="3659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FEF98-C0A7-3E19-6537-2B693DAA4D7E}"/>
              </a:ext>
            </a:extLst>
          </p:cNvPr>
          <p:cNvSpPr txBox="1"/>
          <p:nvPr/>
        </p:nvSpPr>
        <p:spPr>
          <a:xfrm>
            <a:off x="7866414" y="366256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36399C-DEC8-7E05-9F3E-68221FD5B35C}"/>
              </a:ext>
            </a:extLst>
          </p:cNvPr>
          <p:cNvSpPr txBox="1"/>
          <p:nvPr/>
        </p:nvSpPr>
        <p:spPr>
          <a:xfrm>
            <a:off x="3801095" y="478031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22B46-0B01-FC50-39F6-11D73824A394}"/>
              </a:ext>
            </a:extLst>
          </p:cNvPr>
          <p:cNvSpPr txBox="1"/>
          <p:nvPr/>
        </p:nvSpPr>
        <p:spPr>
          <a:xfrm>
            <a:off x="4273735" y="478300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041EF-7878-15D4-4E43-CC0B2C25BF6D}"/>
              </a:ext>
            </a:extLst>
          </p:cNvPr>
          <p:cNvSpPr txBox="1"/>
          <p:nvPr/>
        </p:nvSpPr>
        <p:spPr>
          <a:xfrm>
            <a:off x="4773902" y="47856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EF4A2C-765F-36C2-C576-A27D387BF46D}"/>
              </a:ext>
            </a:extLst>
          </p:cNvPr>
          <p:cNvSpPr txBox="1"/>
          <p:nvPr/>
        </p:nvSpPr>
        <p:spPr>
          <a:xfrm>
            <a:off x="5348288" y="479381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0CCE30-3CE3-DC74-23F4-D81C215E80B6}"/>
              </a:ext>
            </a:extLst>
          </p:cNvPr>
          <p:cNvSpPr txBox="1"/>
          <p:nvPr/>
        </p:nvSpPr>
        <p:spPr>
          <a:xfrm>
            <a:off x="5820928" y="479650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BFE668-50AA-ACE2-5CF7-FC8455F75100}"/>
              </a:ext>
            </a:extLst>
          </p:cNvPr>
          <p:cNvSpPr txBox="1"/>
          <p:nvPr/>
        </p:nvSpPr>
        <p:spPr>
          <a:xfrm>
            <a:off x="6350912" y="479919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3D2551-921D-15AC-57F2-D79A7A7664A7}"/>
              </a:ext>
            </a:extLst>
          </p:cNvPr>
          <p:cNvSpPr txBox="1"/>
          <p:nvPr/>
        </p:nvSpPr>
        <p:spPr>
          <a:xfrm>
            <a:off x="6893607" y="4792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12669B-F28D-AD7D-C6A0-0E09FC98937F}"/>
              </a:ext>
            </a:extLst>
          </p:cNvPr>
          <p:cNvSpPr txBox="1"/>
          <p:nvPr/>
        </p:nvSpPr>
        <p:spPr>
          <a:xfrm>
            <a:off x="7366247" y="479557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0AFF5E-EE08-3885-E2FF-5939926EE395}"/>
              </a:ext>
            </a:extLst>
          </p:cNvPr>
          <p:cNvSpPr txBox="1"/>
          <p:nvPr/>
        </p:nvSpPr>
        <p:spPr>
          <a:xfrm>
            <a:off x="7866414" y="479826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5E288E-C2F4-DC7E-651B-20DCC29A14C1}"/>
              </a:ext>
            </a:extLst>
          </p:cNvPr>
          <p:cNvSpPr txBox="1"/>
          <p:nvPr/>
        </p:nvSpPr>
        <p:spPr>
          <a:xfrm>
            <a:off x="3807282" y="599687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553D4-E21D-7E5D-F6B2-D26991C33495}"/>
              </a:ext>
            </a:extLst>
          </p:cNvPr>
          <p:cNvSpPr txBox="1"/>
          <p:nvPr/>
        </p:nvSpPr>
        <p:spPr>
          <a:xfrm>
            <a:off x="4279922" y="599955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669136-EC7E-FEAE-5ECE-E052D0ED1664}"/>
              </a:ext>
            </a:extLst>
          </p:cNvPr>
          <p:cNvSpPr txBox="1"/>
          <p:nvPr/>
        </p:nvSpPr>
        <p:spPr>
          <a:xfrm>
            <a:off x="4780089" y="600224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FD2C4D-41AE-2DD7-1470-166194D53E78}"/>
              </a:ext>
            </a:extLst>
          </p:cNvPr>
          <p:cNvSpPr txBox="1"/>
          <p:nvPr/>
        </p:nvSpPr>
        <p:spPr>
          <a:xfrm>
            <a:off x="5354475" y="601037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7BB42-39A4-BE73-F304-BC2750768CF3}"/>
              </a:ext>
            </a:extLst>
          </p:cNvPr>
          <p:cNvSpPr txBox="1"/>
          <p:nvPr/>
        </p:nvSpPr>
        <p:spPr>
          <a:xfrm>
            <a:off x="5827115" y="601305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070FC-0E5D-8503-181F-C0EE2B0A54F2}"/>
              </a:ext>
            </a:extLst>
          </p:cNvPr>
          <p:cNvSpPr txBox="1"/>
          <p:nvPr/>
        </p:nvSpPr>
        <p:spPr>
          <a:xfrm>
            <a:off x="6357099" y="601574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99E6B6-D081-8CF8-FCCC-CB25C67D3899}"/>
              </a:ext>
            </a:extLst>
          </p:cNvPr>
          <p:cNvSpPr txBox="1"/>
          <p:nvPr/>
        </p:nvSpPr>
        <p:spPr>
          <a:xfrm>
            <a:off x="6899794" y="60094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C95C4C-829F-6B89-2F80-09CA088BC455}"/>
              </a:ext>
            </a:extLst>
          </p:cNvPr>
          <p:cNvSpPr txBox="1"/>
          <p:nvPr/>
        </p:nvSpPr>
        <p:spPr>
          <a:xfrm>
            <a:off x="7372434" y="60121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6B0D60-68F7-8AFF-4180-0FE2D3DCF23C}"/>
              </a:ext>
            </a:extLst>
          </p:cNvPr>
          <p:cNvSpPr txBox="1"/>
          <p:nvPr/>
        </p:nvSpPr>
        <p:spPr>
          <a:xfrm>
            <a:off x="7872601" y="601481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E4A1CF-D7F6-8F97-19A1-D899F28025D6}"/>
              </a:ext>
            </a:extLst>
          </p:cNvPr>
          <p:cNvSpPr/>
          <p:nvPr/>
        </p:nvSpPr>
        <p:spPr>
          <a:xfrm>
            <a:off x="6929716" y="1602889"/>
            <a:ext cx="1457662" cy="12218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EC5310-663B-693D-D695-A8CD188F1B1B}"/>
              </a:ext>
            </a:extLst>
          </p:cNvPr>
          <p:cNvSpPr txBox="1"/>
          <p:nvPr/>
        </p:nvSpPr>
        <p:spPr>
          <a:xfrm>
            <a:off x="2521928" y="204746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999330-D04F-463E-B1D3-A1E82CDE072D}"/>
              </a:ext>
            </a:extLst>
          </p:cNvPr>
          <p:cNvSpPr txBox="1"/>
          <p:nvPr/>
        </p:nvSpPr>
        <p:spPr>
          <a:xfrm>
            <a:off x="2521927" y="324433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A670-6F38-A8B2-49DF-F79CEB0153C7}"/>
              </a:ext>
            </a:extLst>
          </p:cNvPr>
          <p:cNvSpPr txBox="1"/>
          <p:nvPr/>
        </p:nvSpPr>
        <p:spPr>
          <a:xfrm>
            <a:off x="2521926" y="444120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C7594F-3573-DA52-36A3-0DEDEE0B190A}"/>
              </a:ext>
            </a:extLst>
          </p:cNvPr>
          <p:cNvSpPr txBox="1"/>
          <p:nvPr/>
        </p:nvSpPr>
        <p:spPr>
          <a:xfrm>
            <a:off x="2521926" y="563807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D7780D-3312-0815-6891-089FD6A3988A}"/>
              </a:ext>
            </a:extLst>
          </p:cNvPr>
          <p:cNvSpPr txBox="1"/>
          <p:nvPr/>
        </p:nvSpPr>
        <p:spPr>
          <a:xfrm>
            <a:off x="8660621" y="1274346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Whole unit (</a:t>
            </a:r>
            <a:r>
              <a:rPr lang="en-US" sz="24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FD109B-340F-7203-9603-6E9C273A6173}"/>
              </a:ext>
            </a:extLst>
          </p:cNvPr>
          <p:cNvCxnSpPr>
            <a:endCxn id="75" idx="1"/>
          </p:cNvCxnSpPr>
          <p:nvPr/>
        </p:nvCxnSpPr>
        <p:spPr>
          <a:xfrm flipV="1">
            <a:off x="8387378" y="1505179"/>
            <a:ext cx="273243" cy="977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EAC4BA28-7AE3-8061-030F-3F77FD79AAA8}"/>
              </a:ext>
            </a:extLst>
          </p:cNvPr>
          <p:cNvSpPr/>
          <p:nvPr/>
        </p:nvSpPr>
        <p:spPr>
          <a:xfrm>
            <a:off x="2097157" y="1769165"/>
            <a:ext cx="447260" cy="440303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E7D36-F69E-2D91-1A0F-3227BB6F3A9B}"/>
              </a:ext>
            </a:extLst>
          </p:cNvPr>
          <p:cNvSpPr txBox="1"/>
          <p:nvPr/>
        </p:nvSpPr>
        <p:spPr>
          <a:xfrm>
            <a:off x="1083268" y="376613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Blocks 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811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398570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513857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282746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71595" y="168897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210841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308143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71595" y="282746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210841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308143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71595" y="400007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210841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308143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71595" y="515293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210841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308143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4BF49-1492-51EC-2DCA-561371DB2F69}"/>
              </a:ext>
            </a:extLst>
          </p:cNvPr>
          <p:cNvCxnSpPr/>
          <p:nvPr/>
        </p:nvCxnSpPr>
        <p:spPr>
          <a:xfrm>
            <a:off x="4293705" y="1614566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C46DDF-0D07-2414-0875-657FF318818F}"/>
              </a:ext>
            </a:extLst>
          </p:cNvPr>
          <p:cNvCxnSpPr/>
          <p:nvPr/>
        </p:nvCxnSpPr>
        <p:spPr>
          <a:xfrm>
            <a:off x="4803913" y="159751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E11876-E6EA-2BC6-3C01-49D4BAC01A4E}"/>
              </a:ext>
            </a:extLst>
          </p:cNvPr>
          <p:cNvCxnSpPr/>
          <p:nvPr/>
        </p:nvCxnSpPr>
        <p:spPr>
          <a:xfrm>
            <a:off x="5857462" y="160884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E5F44E-F422-231F-6853-BBBD5EA6EFFA}"/>
              </a:ext>
            </a:extLst>
          </p:cNvPr>
          <p:cNvCxnSpPr/>
          <p:nvPr/>
        </p:nvCxnSpPr>
        <p:spPr>
          <a:xfrm>
            <a:off x="6367670" y="1591791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E42817-DB87-DD4E-45D9-6B3120DF1425}"/>
              </a:ext>
            </a:extLst>
          </p:cNvPr>
          <p:cNvCxnSpPr/>
          <p:nvPr/>
        </p:nvCxnSpPr>
        <p:spPr>
          <a:xfrm>
            <a:off x="7411279" y="1619943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0E1E7-BDE3-726C-BC46-E0D36B7F6DEA}"/>
              </a:ext>
            </a:extLst>
          </p:cNvPr>
          <p:cNvCxnSpPr/>
          <p:nvPr/>
        </p:nvCxnSpPr>
        <p:spPr>
          <a:xfrm>
            <a:off x="7921487" y="1602889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550E13-17C1-6CC3-42D0-F3110B18BFE5}"/>
              </a:ext>
            </a:extLst>
          </p:cNvPr>
          <p:cNvSpPr txBox="1"/>
          <p:nvPr/>
        </p:nvSpPr>
        <p:spPr>
          <a:xfrm>
            <a:off x="3801095" y="248622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09BC2-CDB8-2910-F72D-8C95103AE859}"/>
              </a:ext>
            </a:extLst>
          </p:cNvPr>
          <p:cNvSpPr txBox="1"/>
          <p:nvPr/>
        </p:nvSpPr>
        <p:spPr>
          <a:xfrm>
            <a:off x="4273735" y="248891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0401F-8200-9DE1-E31C-04BACB600E6D}"/>
              </a:ext>
            </a:extLst>
          </p:cNvPr>
          <p:cNvSpPr txBox="1"/>
          <p:nvPr/>
        </p:nvSpPr>
        <p:spPr>
          <a:xfrm>
            <a:off x="4773902" y="24916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9083CD-4BAF-95EF-6487-BD89B7928584}"/>
              </a:ext>
            </a:extLst>
          </p:cNvPr>
          <p:cNvSpPr txBox="1"/>
          <p:nvPr/>
        </p:nvSpPr>
        <p:spPr>
          <a:xfrm>
            <a:off x="5348288" y="249972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51B883-B024-3D26-E152-6243EADE6CA8}"/>
              </a:ext>
            </a:extLst>
          </p:cNvPr>
          <p:cNvSpPr txBox="1"/>
          <p:nvPr/>
        </p:nvSpPr>
        <p:spPr>
          <a:xfrm>
            <a:off x="5820928" y="250241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84ECF8-D538-D4E5-A268-7120144FD203}"/>
              </a:ext>
            </a:extLst>
          </p:cNvPr>
          <p:cNvSpPr txBox="1"/>
          <p:nvPr/>
        </p:nvSpPr>
        <p:spPr>
          <a:xfrm>
            <a:off x="6350912" y="250510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CE7D-25DD-F1E4-E685-825B826D86C4}"/>
              </a:ext>
            </a:extLst>
          </p:cNvPr>
          <p:cNvSpPr txBox="1"/>
          <p:nvPr/>
        </p:nvSpPr>
        <p:spPr>
          <a:xfrm>
            <a:off x="6893607" y="249879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DAD502-DB4C-8A21-C8DC-4F866CBC3D39}"/>
              </a:ext>
            </a:extLst>
          </p:cNvPr>
          <p:cNvSpPr txBox="1"/>
          <p:nvPr/>
        </p:nvSpPr>
        <p:spPr>
          <a:xfrm>
            <a:off x="7366247" y="25014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05549A-284A-99BF-BF2E-1424667BE993}"/>
              </a:ext>
            </a:extLst>
          </p:cNvPr>
          <p:cNvSpPr txBox="1"/>
          <p:nvPr/>
        </p:nvSpPr>
        <p:spPr>
          <a:xfrm>
            <a:off x="7866414" y="250416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748F3-7633-6567-D834-6DB78F482E0D}"/>
              </a:ext>
            </a:extLst>
          </p:cNvPr>
          <p:cNvSpPr txBox="1"/>
          <p:nvPr/>
        </p:nvSpPr>
        <p:spPr>
          <a:xfrm>
            <a:off x="3801095" y="364462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9B0263-70BA-A9FB-014C-32FD39869D4E}"/>
              </a:ext>
            </a:extLst>
          </p:cNvPr>
          <p:cNvSpPr txBox="1"/>
          <p:nvPr/>
        </p:nvSpPr>
        <p:spPr>
          <a:xfrm>
            <a:off x="4273735" y="364731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7AD55-26A6-DB56-B029-9C37DB090A16}"/>
              </a:ext>
            </a:extLst>
          </p:cNvPr>
          <p:cNvSpPr txBox="1"/>
          <p:nvPr/>
        </p:nvSpPr>
        <p:spPr>
          <a:xfrm>
            <a:off x="4773902" y="36500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697B8B-1C0A-85DC-52F6-7649868FA7FC}"/>
              </a:ext>
            </a:extLst>
          </p:cNvPr>
          <p:cNvSpPr txBox="1"/>
          <p:nvPr/>
        </p:nvSpPr>
        <p:spPr>
          <a:xfrm>
            <a:off x="5348288" y="365812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50E0E-6706-A7D1-9704-C19E56073ADE}"/>
              </a:ext>
            </a:extLst>
          </p:cNvPr>
          <p:cNvSpPr txBox="1"/>
          <p:nvPr/>
        </p:nvSpPr>
        <p:spPr>
          <a:xfrm>
            <a:off x="5820928" y="366081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0C43A1-772F-3B20-43E1-6E777260BE7C}"/>
              </a:ext>
            </a:extLst>
          </p:cNvPr>
          <p:cNvSpPr txBox="1"/>
          <p:nvPr/>
        </p:nvSpPr>
        <p:spPr>
          <a:xfrm>
            <a:off x="6350912" y="36635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8080BC-8A50-66FE-E983-E7DA0C801FD3}"/>
              </a:ext>
            </a:extLst>
          </p:cNvPr>
          <p:cNvSpPr txBox="1"/>
          <p:nvPr/>
        </p:nvSpPr>
        <p:spPr>
          <a:xfrm>
            <a:off x="6893607" y="36571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E042D-CA4E-48E1-737F-09CF9EFCC013}"/>
              </a:ext>
            </a:extLst>
          </p:cNvPr>
          <p:cNvSpPr txBox="1"/>
          <p:nvPr/>
        </p:nvSpPr>
        <p:spPr>
          <a:xfrm>
            <a:off x="7366247" y="3659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FEF98-C0A7-3E19-6537-2B693DAA4D7E}"/>
              </a:ext>
            </a:extLst>
          </p:cNvPr>
          <p:cNvSpPr txBox="1"/>
          <p:nvPr/>
        </p:nvSpPr>
        <p:spPr>
          <a:xfrm>
            <a:off x="7866414" y="366256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36399C-DEC8-7E05-9F3E-68221FD5B35C}"/>
              </a:ext>
            </a:extLst>
          </p:cNvPr>
          <p:cNvSpPr txBox="1"/>
          <p:nvPr/>
        </p:nvSpPr>
        <p:spPr>
          <a:xfrm>
            <a:off x="3801095" y="478031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22B46-0B01-FC50-39F6-11D73824A394}"/>
              </a:ext>
            </a:extLst>
          </p:cNvPr>
          <p:cNvSpPr txBox="1"/>
          <p:nvPr/>
        </p:nvSpPr>
        <p:spPr>
          <a:xfrm>
            <a:off x="4273735" y="478300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041EF-7878-15D4-4E43-CC0B2C25BF6D}"/>
              </a:ext>
            </a:extLst>
          </p:cNvPr>
          <p:cNvSpPr txBox="1"/>
          <p:nvPr/>
        </p:nvSpPr>
        <p:spPr>
          <a:xfrm>
            <a:off x="4773902" y="47856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EF4A2C-765F-36C2-C576-A27D387BF46D}"/>
              </a:ext>
            </a:extLst>
          </p:cNvPr>
          <p:cNvSpPr txBox="1"/>
          <p:nvPr/>
        </p:nvSpPr>
        <p:spPr>
          <a:xfrm>
            <a:off x="5348288" y="479381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0CCE30-3CE3-DC74-23F4-D81C215E80B6}"/>
              </a:ext>
            </a:extLst>
          </p:cNvPr>
          <p:cNvSpPr txBox="1"/>
          <p:nvPr/>
        </p:nvSpPr>
        <p:spPr>
          <a:xfrm>
            <a:off x="5820928" y="479650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BFE668-50AA-ACE2-5CF7-FC8455F75100}"/>
              </a:ext>
            </a:extLst>
          </p:cNvPr>
          <p:cNvSpPr txBox="1"/>
          <p:nvPr/>
        </p:nvSpPr>
        <p:spPr>
          <a:xfrm>
            <a:off x="6350912" y="479919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3D2551-921D-15AC-57F2-D79A7A7664A7}"/>
              </a:ext>
            </a:extLst>
          </p:cNvPr>
          <p:cNvSpPr txBox="1"/>
          <p:nvPr/>
        </p:nvSpPr>
        <p:spPr>
          <a:xfrm>
            <a:off x="6893607" y="4792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12669B-F28D-AD7D-C6A0-0E09FC98937F}"/>
              </a:ext>
            </a:extLst>
          </p:cNvPr>
          <p:cNvSpPr txBox="1"/>
          <p:nvPr/>
        </p:nvSpPr>
        <p:spPr>
          <a:xfrm>
            <a:off x="7366247" y="479557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0AFF5E-EE08-3885-E2FF-5939926EE395}"/>
              </a:ext>
            </a:extLst>
          </p:cNvPr>
          <p:cNvSpPr txBox="1"/>
          <p:nvPr/>
        </p:nvSpPr>
        <p:spPr>
          <a:xfrm>
            <a:off x="7866414" y="479826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5E288E-C2F4-DC7E-651B-20DCC29A14C1}"/>
              </a:ext>
            </a:extLst>
          </p:cNvPr>
          <p:cNvSpPr txBox="1"/>
          <p:nvPr/>
        </p:nvSpPr>
        <p:spPr>
          <a:xfrm>
            <a:off x="3807282" y="599687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553D4-E21D-7E5D-F6B2-D26991C33495}"/>
              </a:ext>
            </a:extLst>
          </p:cNvPr>
          <p:cNvSpPr txBox="1"/>
          <p:nvPr/>
        </p:nvSpPr>
        <p:spPr>
          <a:xfrm>
            <a:off x="4279922" y="599955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669136-EC7E-FEAE-5ECE-E052D0ED1664}"/>
              </a:ext>
            </a:extLst>
          </p:cNvPr>
          <p:cNvSpPr txBox="1"/>
          <p:nvPr/>
        </p:nvSpPr>
        <p:spPr>
          <a:xfrm>
            <a:off x="4780089" y="600224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FD2C4D-41AE-2DD7-1470-166194D53E78}"/>
              </a:ext>
            </a:extLst>
          </p:cNvPr>
          <p:cNvSpPr txBox="1"/>
          <p:nvPr/>
        </p:nvSpPr>
        <p:spPr>
          <a:xfrm>
            <a:off x="5354475" y="601037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7BB42-39A4-BE73-F304-BC2750768CF3}"/>
              </a:ext>
            </a:extLst>
          </p:cNvPr>
          <p:cNvSpPr txBox="1"/>
          <p:nvPr/>
        </p:nvSpPr>
        <p:spPr>
          <a:xfrm>
            <a:off x="5827115" y="601305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070FC-0E5D-8503-181F-C0EE2B0A54F2}"/>
              </a:ext>
            </a:extLst>
          </p:cNvPr>
          <p:cNvSpPr txBox="1"/>
          <p:nvPr/>
        </p:nvSpPr>
        <p:spPr>
          <a:xfrm>
            <a:off x="6357099" y="601574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99E6B6-D081-8CF8-FCCC-CB25C67D3899}"/>
              </a:ext>
            </a:extLst>
          </p:cNvPr>
          <p:cNvSpPr txBox="1"/>
          <p:nvPr/>
        </p:nvSpPr>
        <p:spPr>
          <a:xfrm>
            <a:off x="6899794" y="60094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C95C4C-829F-6B89-2F80-09CA088BC455}"/>
              </a:ext>
            </a:extLst>
          </p:cNvPr>
          <p:cNvSpPr txBox="1"/>
          <p:nvPr/>
        </p:nvSpPr>
        <p:spPr>
          <a:xfrm>
            <a:off x="7372434" y="60121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6B0D60-68F7-8AFF-4180-0FE2D3DCF23C}"/>
              </a:ext>
            </a:extLst>
          </p:cNvPr>
          <p:cNvSpPr txBox="1"/>
          <p:nvPr/>
        </p:nvSpPr>
        <p:spPr>
          <a:xfrm>
            <a:off x="7872601" y="601481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E4A1CF-D7F6-8F97-19A1-D899F28025D6}"/>
              </a:ext>
            </a:extLst>
          </p:cNvPr>
          <p:cNvSpPr/>
          <p:nvPr/>
        </p:nvSpPr>
        <p:spPr>
          <a:xfrm>
            <a:off x="6929716" y="1602889"/>
            <a:ext cx="1457662" cy="12218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A12359-B2CA-5C0B-82FC-27A66A33EC17}"/>
              </a:ext>
            </a:extLst>
          </p:cNvPr>
          <p:cNvSpPr txBox="1"/>
          <p:nvPr/>
        </p:nvSpPr>
        <p:spPr>
          <a:xfrm>
            <a:off x="8660621" y="1274346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Whole unit (</a:t>
            </a:r>
            <a:r>
              <a:rPr lang="en-US" sz="24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AECB6B-513D-A4A4-9979-F0FF57CFED4C}"/>
              </a:ext>
            </a:extLst>
          </p:cNvPr>
          <p:cNvCxnSpPr>
            <a:endCxn id="68" idx="1"/>
          </p:cNvCxnSpPr>
          <p:nvPr/>
        </p:nvCxnSpPr>
        <p:spPr>
          <a:xfrm flipV="1">
            <a:off x="8387378" y="1505179"/>
            <a:ext cx="273243" cy="977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CE3F112-F44D-210D-4CD4-62FFD0FAFE09}"/>
              </a:ext>
            </a:extLst>
          </p:cNvPr>
          <p:cNvSpPr/>
          <p:nvPr/>
        </p:nvSpPr>
        <p:spPr>
          <a:xfrm>
            <a:off x="7921487" y="1602889"/>
            <a:ext cx="465891" cy="122189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F8029B-F678-DEC5-CB16-7DFAA16467CB}"/>
              </a:ext>
            </a:extLst>
          </p:cNvPr>
          <p:cNvCxnSpPr>
            <a:stCxn id="69" idx="3"/>
          </p:cNvCxnSpPr>
          <p:nvPr/>
        </p:nvCxnSpPr>
        <p:spPr>
          <a:xfrm>
            <a:off x="8387378" y="2213835"/>
            <a:ext cx="388874" cy="2029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58966F-4FB2-6C99-B21E-5375D622D1DB}"/>
              </a:ext>
            </a:extLst>
          </p:cNvPr>
          <p:cNvSpPr txBox="1"/>
          <p:nvPr/>
        </p:nvSpPr>
        <p:spPr>
          <a:xfrm>
            <a:off x="8737387" y="2144260"/>
            <a:ext cx="1579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Sub-unit (</a:t>
            </a:r>
            <a:r>
              <a:rPr 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CC10A0-B5F5-D13F-9FB9-21DA87A7B770}"/>
              </a:ext>
            </a:extLst>
          </p:cNvPr>
          <p:cNvSpPr txBox="1"/>
          <p:nvPr/>
        </p:nvSpPr>
        <p:spPr>
          <a:xfrm>
            <a:off x="2521928" y="204746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EE4C99-FC3C-F33F-3EDA-75F067884355}"/>
              </a:ext>
            </a:extLst>
          </p:cNvPr>
          <p:cNvSpPr txBox="1"/>
          <p:nvPr/>
        </p:nvSpPr>
        <p:spPr>
          <a:xfrm>
            <a:off x="2521927" y="324433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992F31-32E6-8F75-A783-2DE8A14619D4}"/>
              </a:ext>
            </a:extLst>
          </p:cNvPr>
          <p:cNvSpPr txBox="1"/>
          <p:nvPr/>
        </p:nvSpPr>
        <p:spPr>
          <a:xfrm>
            <a:off x="2521926" y="444120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F73B1C-FA47-210E-3FBF-133A85F704B3}"/>
              </a:ext>
            </a:extLst>
          </p:cNvPr>
          <p:cNvSpPr txBox="1"/>
          <p:nvPr/>
        </p:nvSpPr>
        <p:spPr>
          <a:xfrm>
            <a:off x="2521926" y="563807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4DD3A47A-3CB1-3148-C748-8D40252E0527}"/>
              </a:ext>
            </a:extLst>
          </p:cNvPr>
          <p:cNvSpPr/>
          <p:nvPr/>
        </p:nvSpPr>
        <p:spPr>
          <a:xfrm>
            <a:off x="2097157" y="1769165"/>
            <a:ext cx="447260" cy="440303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D330C0-8B9D-B90F-52DD-5867E7548770}"/>
              </a:ext>
            </a:extLst>
          </p:cNvPr>
          <p:cNvSpPr txBox="1"/>
          <p:nvPr/>
        </p:nvSpPr>
        <p:spPr>
          <a:xfrm>
            <a:off x="1083268" y="376613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Blocks 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5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3131C2-9907-FD40-B28E-7670F699B5F6}"/>
              </a:ext>
            </a:extLst>
          </p:cNvPr>
          <p:cNvCxnSpPr/>
          <p:nvPr/>
        </p:nvCxnSpPr>
        <p:spPr>
          <a:xfrm>
            <a:off x="5314281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37059E-8F97-0A4E-8457-41B8B6746CC6}"/>
              </a:ext>
            </a:extLst>
          </p:cNvPr>
          <p:cNvCxnSpPr/>
          <p:nvPr/>
        </p:nvCxnSpPr>
        <p:spPr>
          <a:xfrm>
            <a:off x="6929716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398570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513857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282746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22F835-F7F7-E743-B48C-3A51B188178E}"/>
              </a:ext>
            </a:extLst>
          </p:cNvPr>
          <p:cNvSpPr txBox="1"/>
          <p:nvPr/>
        </p:nvSpPr>
        <p:spPr>
          <a:xfrm>
            <a:off x="4295681" y="195356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9BA92-1C48-574D-9F42-47AF42C2FE2A}"/>
              </a:ext>
            </a:extLst>
          </p:cNvPr>
          <p:cNvSpPr txBox="1"/>
          <p:nvPr/>
        </p:nvSpPr>
        <p:spPr>
          <a:xfrm>
            <a:off x="4295681" y="310643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933-25E5-8643-9F81-CD35AE86FF14}"/>
              </a:ext>
            </a:extLst>
          </p:cNvPr>
          <p:cNvSpPr txBox="1"/>
          <p:nvPr/>
        </p:nvSpPr>
        <p:spPr>
          <a:xfrm>
            <a:off x="4295681" y="4259291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7B568-5751-8E42-9F69-9EA8B2B26CB4}"/>
              </a:ext>
            </a:extLst>
          </p:cNvPr>
          <p:cNvSpPr txBox="1"/>
          <p:nvPr/>
        </p:nvSpPr>
        <p:spPr>
          <a:xfrm>
            <a:off x="4295681" y="548924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6B9B9-8C1C-614C-938B-AE3D07FADE05}"/>
              </a:ext>
            </a:extLst>
          </p:cNvPr>
          <p:cNvSpPr txBox="1"/>
          <p:nvPr/>
        </p:nvSpPr>
        <p:spPr>
          <a:xfrm>
            <a:off x="5846572" y="195356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51E18-D5BC-664B-BAA8-6AD2D89E51F4}"/>
              </a:ext>
            </a:extLst>
          </p:cNvPr>
          <p:cNvSpPr txBox="1"/>
          <p:nvPr/>
        </p:nvSpPr>
        <p:spPr>
          <a:xfrm>
            <a:off x="5846572" y="310643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B0A6DB-4670-E04E-AC82-5BA68383C161}"/>
              </a:ext>
            </a:extLst>
          </p:cNvPr>
          <p:cNvSpPr txBox="1"/>
          <p:nvPr/>
        </p:nvSpPr>
        <p:spPr>
          <a:xfrm>
            <a:off x="5846572" y="4259291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3011F-231F-094D-A06F-86E5F8C27E12}"/>
              </a:ext>
            </a:extLst>
          </p:cNvPr>
          <p:cNvSpPr txBox="1"/>
          <p:nvPr/>
        </p:nvSpPr>
        <p:spPr>
          <a:xfrm>
            <a:off x="5846572" y="548924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F6594-8947-024C-BD6B-9988B3570B03}"/>
              </a:ext>
            </a:extLst>
          </p:cNvPr>
          <p:cNvSpPr txBox="1"/>
          <p:nvPr/>
        </p:nvSpPr>
        <p:spPr>
          <a:xfrm>
            <a:off x="7430636" y="195356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7BB8A-FBA1-8544-BCFA-5496C69D20D2}"/>
              </a:ext>
            </a:extLst>
          </p:cNvPr>
          <p:cNvSpPr txBox="1"/>
          <p:nvPr/>
        </p:nvSpPr>
        <p:spPr>
          <a:xfrm>
            <a:off x="7430636" y="310643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0DE733-3A5D-BC4B-8CBD-133110743A58}"/>
              </a:ext>
            </a:extLst>
          </p:cNvPr>
          <p:cNvSpPr txBox="1"/>
          <p:nvPr/>
        </p:nvSpPr>
        <p:spPr>
          <a:xfrm>
            <a:off x="7430636" y="4259291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06EB2F-EAD9-5E42-AB19-D32C1AAB4DF3}"/>
              </a:ext>
            </a:extLst>
          </p:cNvPr>
          <p:cNvSpPr txBox="1"/>
          <p:nvPr/>
        </p:nvSpPr>
        <p:spPr>
          <a:xfrm>
            <a:off x="7430636" y="5489249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5386C5-3C89-1045-803E-34391F451186}"/>
              </a:ext>
            </a:extLst>
          </p:cNvPr>
          <p:cNvSpPr txBox="1"/>
          <p:nvPr/>
        </p:nvSpPr>
        <p:spPr>
          <a:xfrm>
            <a:off x="4295681" y="851230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A</a:t>
            </a:r>
            <a:r>
              <a:rPr lang="en-US" sz="3600" b="1" baseline="-25000" dirty="0">
                <a:latin typeface="+mj-lt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CB03F-0767-C441-B1AD-965B6585849B}"/>
              </a:ext>
            </a:extLst>
          </p:cNvPr>
          <p:cNvSpPr txBox="1"/>
          <p:nvPr/>
        </p:nvSpPr>
        <p:spPr>
          <a:xfrm>
            <a:off x="5846572" y="851230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A</a:t>
            </a:r>
            <a:r>
              <a:rPr lang="en-US" sz="3600" b="1" baseline="-25000" dirty="0">
                <a:latin typeface="+mj-lt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ECB110-F798-6A41-8E19-4E6AD839F2D2}"/>
              </a:ext>
            </a:extLst>
          </p:cNvPr>
          <p:cNvSpPr txBox="1"/>
          <p:nvPr/>
        </p:nvSpPr>
        <p:spPr>
          <a:xfrm>
            <a:off x="7430636" y="851230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A</a:t>
            </a:r>
            <a:r>
              <a:rPr lang="en-US" sz="3600" b="1" baseline="-25000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063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503558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2886377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4039239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1728137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AE2E9-6FA8-AF11-F1B5-60111A78A209}"/>
              </a:ext>
            </a:extLst>
          </p:cNvPr>
          <p:cNvSpPr txBox="1"/>
          <p:nvPr/>
        </p:nvSpPr>
        <p:spPr>
          <a:xfrm>
            <a:off x="2521928" y="948131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874A0-6CE3-174F-2A79-27A9FE35FFCB}"/>
              </a:ext>
            </a:extLst>
          </p:cNvPr>
          <p:cNvSpPr txBox="1"/>
          <p:nvPr/>
        </p:nvSpPr>
        <p:spPr>
          <a:xfrm>
            <a:off x="2521927" y="2145003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2DE31-ABC0-DCCB-F222-87B51E40A9F2}"/>
              </a:ext>
            </a:extLst>
          </p:cNvPr>
          <p:cNvSpPr txBox="1"/>
          <p:nvPr/>
        </p:nvSpPr>
        <p:spPr>
          <a:xfrm>
            <a:off x="2521926" y="3341875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16C76-BD4B-9B72-A467-9B591EA20302}"/>
              </a:ext>
            </a:extLst>
          </p:cNvPr>
          <p:cNvSpPr txBox="1"/>
          <p:nvPr/>
        </p:nvSpPr>
        <p:spPr>
          <a:xfrm>
            <a:off x="2521926" y="4538747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93F865-BA99-EA67-A7A7-5F5E6FD3C782}"/>
              </a:ext>
            </a:extLst>
          </p:cNvPr>
          <p:cNvCxnSpPr/>
          <p:nvPr/>
        </p:nvCxnSpPr>
        <p:spPr>
          <a:xfrm>
            <a:off x="5314281" y="503558"/>
            <a:ext cx="0" cy="4765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465AF3-3FD6-57F4-B2FA-E14A92CD5A4B}"/>
              </a:ext>
            </a:extLst>
          </p:cNvPr>
          <p:cNvCxnSpPr/>
          <p:nvPr/>
        </p:nvCxnSpPr>
        <p:spPr>
          <a:xfrm>
            <a:off x="6929716" y="503558"/>
            <a:ext cx="0" cy="4765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701C92-3A3D-4D0E-76DE-856B9779FD08}"/>
              </a:ext>
            </a:extLst>
          </p:cNvPr>
          <p:cNvCxnSpPr/>
          <p:nvPr/>
        </p:nvCxnSpPr>
        <p:spPr>
          <a:xfrm>
            <a:off x="4293705" y="51523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D3A764-9D05-EBEA-2528-921A3C9789B1}"/>
              </a:ext>
            </a:extLst>
          </p:cNvPr>
          <p:cNvCxnSpPr/>
          <p:nvPr/>
        </p:nvCxnSpPr>
        <p:spPr>
          <a:xfrm>
            <a:off x="4803913" y="498181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686C5C-68E6-2C42-FF85-914CCBC3DACB}"/>
              </a:ext>
            </a:extLst>
          </p:cNvPr>
          <p:cNvCxnSpPr/>
          <p:nvPr/>
        </p:nvCxnSpPr>
        <p:spPr>
          <a:xfrm>
            <a:off x="5857462" y="509514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715043-48F3-FB63-FF8C-AC27BEA23661}"/>
              </a:ext>
            </a:extLst>
          </p:cNvPr>
          <p:cNvCxnSpPr/>
          <p:nvPr/>
        </p:nvCxnSpPr>
        <p:spPr>
          <a:xfrm>
            <a:off x="6367670" y="492460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81DF91-65CB-9AF8-EC9F-DECECAE02078}"/>
              </a:ext>
            </a:extLst>
          </p:cNvPr>
          <p:cNvCxnSpPr/>
          <p:nvPr/>
        </p:nvCxnSpPr>
        <p:spPr>
          <a:xfrm>
            <a:off x="7411279" y="52061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C48869-B85F-3C88-4B8C-24008E5B57CA}"/>
              </a:ext>
            </a:extLst>
          </p:cNvPr>
          <p:cNvCxnSpPr/>
          <p:nvPr/>
        </p:nvCxnSpPr>
        <p:spPr>
          <a:xfrm>
            <a:off x="7921487" y="503558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AC4BA3-53CD-4F0F-B6A4-10603A804CC5}"/>
              </a:ext>
            </a:extLst>
          </p:cNvPr>
          <p:cNvSpPr txBox="1"/>
          <p:nvPr/>
        </p:nvSpPr>
        <p:spPr>
          <a:xfrm>
            <a:off x="3864847" y="76430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BE3CD7-BBF1-FCBD-70CF-E385DBBE49D3}"/>
              </a:ext>
            </a:extLst>
          </p:cNvPr>
          <p:cNvSpPr txBox="1"/>
          <p:nvPr/>
        </p:nvSpPr>
        <p:spPr>
          <a:xfrm>
            <a:off x="4329769" y="764308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CAEDD8-8B88-4773-B7CB-D98B93FBD255}"/>
              </a:ext>
            </a:extLst>
          </p:cNvPr>
          <p:cNvSpPr txBox="1"/>
          <p:nvPr/>
        </p:nvSpPr>
        <p:spPr>
          <a:xfrm>
            <a:off x="4839976" y="764308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DD1DCB-7BFF-26A9-6E55-D2E67DE08C57}"/>
              </a:ext>
            </a:extLst>
          </p:cNvPr>
          <p:cNvSpPr txBox="1"/>
          <p:nvPr/>
        </p:nvSpPr>
        <p:spPr>
          <a:xfrm>
            <a:off x="5378593" y="76714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883EE1-BE22-4875-3614-1A8118E6F831}"/>
              </a:ext>
            </a:extLst>
          </p:cNvPr>
          <p:cNvSpPr txBox="1"/>
          <p:nvPr/>
        </p:nvSpPr>
        <p:spPr>
          <a:xfrm>
            <a:off x="5847523" y="76714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53FB5E-B620-CFD5-7C4F-6D1D83FBC21F}"/>
              </a:ext>
            </a:extLst>
          </p:cNvPr>
          <p:cNvSpPr txBox="1"/>
          <p:nvPr/>
        </p:nvSpPr>
        <p:spPr>
          <a:xfrm>
            <a:off x="6427303" y="76714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884C7A-5987-CE85-0444-1C6E493EF870}"/>
              </a:ext>
            </a:extLst>
          </p:cNvPr>
          <p:cNvSpPr txBox="1"/>
          <p:nvPr/>
        </p:nvSpPr>
        <p:spPr>
          <a:xfrm>
            <a:off x="6962240" y="761330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8605EF-0C8B-3D1A-8EE4-30278FCC01BB}"/>
              </a:ext>
            </a:extLst>
          </p:cNvPr>
          <p:cNvSpPr txBox="1"/>
          <p:nvPr/>
        </p:nvSpPr>
        <p:spPr>
          <a:xfrm>
            <a:off x="7430369" y="76133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62181E-EA23-ECE2-E342-FE0893D397A7}"/>
              </a:ext>
            </a:extLst>
          </p:cNvPr>
          <p:cNvSpPr txBox="1"/>
          <p:nvPr/>
        </p:nvSpPr>
        <p:spPr>
          <a:xfrm>
            <a:off x="7940576" y="76133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B629E7-E15F-AE0A-6DF9-E142E5113C27}"/>
              </a:ext>
            </a:extLst>
          </p:cNvPr>
          <p:cNvSpPr txBox="1"/>
          <p:nvPr/>
        </p:nvSpPr>
        <p:spPr>
          <a:xfrm>
            <a:off x="3864847" y="194561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8FE7BF-0B24-8C72-8781-72DC4DC1D2C2}"/>
              </a:ext>
            </a:extLst>
          </p:cNvPr>
          <p:cNvSpPr txBox="1"/>
          <p:nvPr/>
        </p:nvSpPr>
        <p:spPr>
          <a:xfrm>
            <a:off x="4329769" y="1945613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42E1B6-EAA0-2BFC-95AC-E5C8D28C7EDB}"/>
              </a:ext>
            </a:extLst>
          </p:cNvPr>
          <p:cNvSpPr txBox="1"/>
          <p:nvPr/>
        </p:nvSpPr>
        <p:spPr>
          <a:xfrm>
            <a:off x="4839976" y="1945613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94D345-9D7E-9E60-4681-9F9F9AB4B196}"/>
              </a:ext>
            </a:extLst>
          </p:cNvPr>
          <p:cNvSpPr txBox="1"/>
          <p:nvPr/>
        </p:nvSpPr>
        <p:spPr>
          <a:xfrm>
            <a:off x="5378593" y="194845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10A49C-7EB3-1C20-C6ED-BC5D973214D3}"/>
              </a:ext>
            </a:extLst>
          </p:cNvPr>
          <p:cNvSpPr txBox="1"/>
          <p:nvPr/>
        </p:nvSpPr>
        <p:spPr>
          <a:xfrm>
            <a:off x="5847523" y="194845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9D7E90-F984-5282-6D15-95D6AF90E876}"/>
              </a:ext>
            </a:extLst>
          </p:cNvPr>
          <p:cNvSpPr txBox="1"/>
          <p:nvPr/>
        </p:nvSpPr>
        <p:spPr>
          <a:xfrm>
            <a:off x="6427303" y="194845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F5F8A1-E329-6A2D-FF09-A9728B9EEEFE}"/>
              </a:ext>
            </a:extLst>
          </p:cNvPr>
          <p:cNvSpPr txBox="1"/>
          <p:nvPr/>
        </p:nvSpPr>
        <p:spPr>
          <a:xfrm>
            <a:off x="6962240" y="1942635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CFF3D6-3678-5191-453C-FCAA8934461F}"/>
              </a:ext>
            </a:extLst>
          </p:cNvPr>
          <p:cNvSpPr txBox="1"/>
          <p:nvPr/>
        </p:nvSpPr>
        <p:spPr>
          <a:xfrm>
            <a:off x="7430369" y="1942635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D46E4-7E4C-9E9A-CA60-E48BB037E3AE}"/>
              </a:ext>
            </a:extLst>
          </p:cNvPr>
          <p:cNvSpPr txBox="1"/>
          <p:nvPr/>
        </p:nvSpPr>
        <p:spPr>
          <a:xfrm>
            <a:off x="7940576" y="1942635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A3EFD-B5D8-5074-DCA4-D8601E970F6C}"/>
              </a:ext>
            </a:extLst>
          </p:cNvPr>
          <p:cNvSpPr txBox="1"/>
          <p:nvPr/>
        </p:nvSpPr>
        <p:spPr>
          <a:xfrm>
            <a:off x="3874128" y="314712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A5CA3B-3DDC-7240-BE51-7634D16CE5D9}"/>
              </a:ext>
            </a:extLst>
          </p:cNvPr>
          <p:cNvSpPr txBox="1"/>
          <p:nvPr/>
        </p:nvSpPr>
        <p:spPr>
          <a:xfrm>
            <a:off x="4339050" y="3147127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D44318-5B67-E148-E7D9-0CD7A1EBD14A}"/>
              </a:ext>
            </a:extLst>
          </p:cNvPr>
          <p:cNvSpPr txBox="1"/>
          <p:nvPr/>
        </p:nvSpPr>
        <p:spPr>
          <a:xfrm>
            <a:off x="4849257" y="3147127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41A931-FBB0-7DD3-976A-32D2F4FE9BAB}"/>
              </a:ext>
            </a:extLst>
          </p:cNvPr>
          <p:cNvSpPr txBox="1"/>
          <p:nvPr/>
        </p:nvSpPr>
        <p:spPr>
          <a:xfrm>
            <a:off x="5387874" y="314996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47BE38-601A-866B-0510-96BDEC368F93}"/>
              </a:ext>
            </a:extLst>
          </p:cNvPr>
          <p:cNvSpPr txBox="1"/>
          <p:nvPr/>
        </p:nvSpPr>
        <p:spPr>
          <a:xfrm>
            <a:off x="5856804" y="314996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8E4A76-6457-3F42-C3F0-10A69EEE6019}"/>
              </a:ext>
            </a:extLst>
          </p:cNvPr>
          <p:cNvSpPr txBox="1"/>
          <p:nvPr/>
        </p:nvSpPr>
        <p:spPr>
          <a:xfrm>
            <a:off x="6436584" y="314996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5D44BF-1922-8FD9-4EC8-343EF3223812}"/>
              </a:ext>
            </a:extLst>
          </p:cNvPr>
          <p:cNvSpPr txBox="1"/>
          <p:nvPr/>
        </p:nvSpPr>
        <p:spPr>
          <a:xfrm>
            <a:off x="6971521" y="3144149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A30DB5-D3E7-9C7D-5A98-F68D4F9C89E8}"/>
              </a:ext>
            </a:extLst>
          </p:cNvPr>
          <p:cNvSpPr txBox="1"/>
          <p:nvPr/>
        </p:nvSpPr>
        <p:spPr>
          <a:xfrm>
            <a:off x="7439650" y="3144149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9F429E-7081-6DFE-E08C-8B32497E8AE6}"/>
              </a:ext>
            </a:extLst>
          </p:cNvPr>
          <p:cNvSpPr txBox="1"/>
          <p:nvPr/>
        </p:nvSpPr>
        <p:spPr>
          <a:xfrm>
            <a:off x="7949857" y="3144149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705C89-0F78-0D95-9F45-5AF41021E507}"/>
              </a:ext>
            </a:extLst>
          </p:cNvPr>
          <p:cNvSpPr txBox="1"/>
          <p:nvPr/>
        </p:nvSpPr>
        <p:spPr>
          <a:xfrm>
            <a:off x="3918445" y="432231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CB9BD5-1E33-D5AE-ABC7-1AD9EF9BB566}"/>
              </a:ext>
            </a:extLst>
          </p:cNvPr>
          <p:cNvSpPr txBox="1"/>
          <p:nvPr/>
        </p:nvSpPr>
        <p:spPr>
          <a:xfrm>
            <a:off x="4383367" y="4322317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F0C17F-7088-F6AF-CC3F-6E545C419E87}"/>
              </a:ext>
            </a:extLst>
          </p:cNvPr>
          <p:cNvSpPr txBox="1"/>
          <p:nvPr/>
        </p:nvSpPr>
        <p:spPr>
          <a:xfrm>
            <a:off x="4893574" y="4322317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29065E-7123-BFF9-8266-70E58CF01357}"/>
              </a:ext>
            </a:extLst>
          </p:cNvPr>
          <p:cNvSpPr txBox="1"/>
          <p:nvPr/>
        </p:nvSpPr>
        <p:spPr>
          <a:xfrm>
            <a:off x="5432191" y="432515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6ABC4A-0523-341E-764C-C43650B3155C}"/>
              </a:ext>
            </a:extLst>
          </p:cNvPr>
          <p:cNvSpPr txBox="1"/>
          <p:nvPr/>
        </p:nvSpPr>
        <p:spPr>
          <a:xfrm>
            <a:off x="5901121" y="432515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713D21-377F-9634-E392-ACC9847A369B}"/>
              </a:ext>
            </a:extLst>
          </p:cNvPr>
          <p:cNvSpPr txBox="1"/>
          <p:nvPr/>
        </p:nvSpPr>
        <p:spPr>
          <a:xfrm>
            <a:off x="6480901" y="432515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F1</a:t>
            </a:r>
            <a:endParaRPr lang="en-US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B14D62-C560-62AE-314F-11C754DE1724}"/>
              </a:ext>
            </a:extLst>
          </p:cNvPr>
          <p:cNvSpPr txBox="1"/>
          <p:nvPr/>
        </p:nvSpPr>
        <p:spPr>
          <a:xfrm>
            <a:off x="7015838" y="4319339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F3</a:t>
            </a:r>
            <a:endParaRPr lang="en-US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1F54E-B889-B1C5-905A-ACF384346484}"/>
              </a:ext>
            </a:extLst>
          </p:cNvPr>
          <p:cNvSpPr txBox="1"/>
          <p:nvPr/>
        </p:nvSpPr>
        <p:spPr>
          <a:xfrm>
            <a:off x="7483967" y="4319339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7D5DC4-142C-CF1F-7E0D-34CE515D38E9}"/>
              </a:ext>
            </a:extLst>
          </p:cNvPr>
          <p:cNvSpPr txBox="1"/>
          <p:nvPr/>
        </p:nvSpPr>
        <p:spPr>
          <a:xfrm>
            <a:off x="7994174" y="4319339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8538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398570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513857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282746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AE2E9-6FA8-AF11-F1B5-60111A78A209}"/>
              </a:ext>
            </a:extLst>
          </p:cNvPr>
          <p:cNvSpPr txBox="1"/>
          <p:nvPr/>
        </p:nvSpPr>
        <p:spPr>
          <a:xfrm>
            <a:off x="2521928" y="204746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874A0-6CE3-174F-2A79-27A9FE35FFCB}"/>
              </a:ext>
            </a:extLst>
          </p:cNvPr>
          <p:cNvSpPr txBox="1"/>
          <p:nvPr/>
        </p:nvSpPr>
        <p:spPr>
          <a:xfrm>
            <a:off x="2521927" y="324433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2DE31-ABC0-DCCB-F222-87B51E40A9F2}"/>
              </a:ext>
            </a:extLst>
          </p:cNvPr>
          <p:cNvSpPr txBox="1"/>
          <p:nvPr/>
        </p:nvSpPr>
        <p:spPr>
          <a:xfrm>
            <a:off x="2521926" y="444120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16C76-BD4B-9B72-A467-9B591EA20302}"/>
              </a:ext>
            </a:extLst>
          </p:cNvPr>
          <p:cNvSpPr txBox="1"/>
          <p:nvPr/>
        </p:nvSpPr>
        <p:spPr>
          <a:xfrm>
            <a:off x="2521926" y="563807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180121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398570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513857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282746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1E1E36-B7A9-3455-ADEA-5C8241789EAE}"/>
              </a:ext>
            </a:extLst>
          </p:cNvPr>
          <p:cNvSpPr txBox="1"/>
          <p:nvPr/>
        </p:nvSpPr>
        <p:spPr>
          <a:xfrm>
            <a:off x="2521928" y="204746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7A37C-592C-AA47-BB63-C54B5458B545}"/>
              </a:ext>
            </a:extLst>
          </p:cNvPr>
          <p:cNvSpPr txBox="1"/>
          <p:nvPr/>
        </p:nvSpPr>
        <p:spPr>
          <a:xfrm>
            <a:off x="2521927" y="324433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F932C-02C5-626B-621A-C23C540705B0}"/>
              </a:ext>
            </a:extLst>
          </p:cNvPr>
          <p:cNvSpPr txBox="1"/>
          <p:nvPr/>
        </p:nvSpPr>
        <p:spPr>
          <a:xfrm>
            <a:off x="2521926" y="444120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4A653-D3EF-567B-2A55-D5E502231447}"/>
              </a:ext>
            </a:extLst>
          </p:cNvPr>
          <p:cNvSpPr txBox="1"/>
          <p:nvPr/>
        </p:nvSpPr>
        <p:spPr>
          <a:xfrm>
            <a:off x="2521926" y="563807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48600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398570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513857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282746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34524" y="168897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173770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271072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34524" y="282746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173770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271072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34524" y="400007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173770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271072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34524" y="515293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173770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271072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5C26A-74A4-DD0F-8103-D6019B1D30BD}"/>
              </a:ext>
            </a:extLst>
          </p:cNvPr>
          <p:cNvSpPr txBox="1"/>
          <p:nvPr/>
        </p:nvSpPr>
        <p:spPr>
          <a:xfrm>
            <a:off x="2521928" y="204746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45FBF-39EB-367F-36E0-D4C45F8B03B7}"/>
              </a:ext>
            </a:extLst>
          </p:cNvPr>
          <p:cNvSpPr txBox="1"/>
          <p:nvPr/>
        </p:nvSpPr>
        <p:spPr>
          <a:xfrm>
            <a:off x="2521927" y="324433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E9C4D-A622-30E1-9A3C-385A8ACAAFF1}"/>
              </a:ext>
            </a:extLst>
          </p:cNvPr>
          <p:cNvSpPr txBox="1"/>
          <p:nvPr/>
        </p:nvSpPr>
        <p:spPr>
          <a:xfrm>
            <a:off x="2521926" y="444120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E81B4-6044-687B-A2CF-320914700FBE}"/>
              </a:ext>
            </a:extLst>
          </p:cNvPr>
          <p:cNvSpPr txBox="1"/>
          <p:nvPr/>
        </p:nvSpPr>
        <p:spPr>
          <a:xfrm>
            <a:off x="2521926" y="563807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23946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398570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513857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282746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09810" y="168897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149056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246358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09810" y="282746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149056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246358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09810" y="400007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149056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246358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09810" y="515293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149056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246358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4BF49-1492-51EC-2DCA-561371DB2F69}"/>
              </a:ext>
            </a:extLst>
          </p:cNvPr>
          <p:cNvCxnSpPr/>
          <p:nvPr/>
        </p:nvCxnSpPr>
        <p:spPr>
          <a:xfrm>
            <a:off x="4293705" y="1614566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C46DDF-0D07-2414-0875-657FF318818F}"/>
              </a:ext>
            </a:extLst>
          </p:cNvPr>
          <p:cNvCxnSpPr/>
          <p:nvPr/>
        </p:nvCxnSpPr>
        <p:spPr>
          <a:xfrm>
            <a:off x="4803913" y="159751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E11876-E6EA-2BC6-3C01-49D4BAC01A4E}"/>
              </a:ext>
            </a:extLst>
          </p:cNvPr>
          <p:cNvCxnSpPr/>
          <p:nvPr/>
        </p:nvCxnSpPr>
        <p:spPr>
          <a:xfrm>
            <a:off x="5857462" y="160884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E5F44E-F422-231F-6853-BBBD5EA6EFFA}"/>
              </a:ext>
            </a:extLst>
          </p:cNvPr>
          <p:cNvCxnSpPr/>
          <p:nvPr/>
        </p:nvCxnSpPr>
        <p:spPr>
          <a:xfrm>
            <a:off x="6367670" y="1591791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E42817-DB87-DD4E-45D9-6B3120DF1425}"/>
              </a:ext>
            </a:extLst>
          </p:cNvPr>
          <p:cNvCxnSpPr/>
          <p:nvPr/>
        </p:nvCxnSpPr>
        <p:spPr>
          <a:xfrm>
            <a:off x="7411279" y="1619943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0E1E7-BDE3-726C-BC46-E0D36B7F6DEA}"/>
              </a:ext>
            </a:extLst>
          </p:cNvPr>
          <p:cNvCxnSpPr/>
          <p:nvPr/>
        </p:nvCxnSpPr>
        <p:spPr>
          <a:xfrm>
            <a:off x="7921487" y="1602889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AB3421-0410-4706-8D65-E24992C52155}"/>
              </a:ext>
            </a:extLst>
          </p:cNvPr>
          <p:cNvSpPr txBox="1"/>
          <p:nvPr/>
        </p:nvSpPr>
        <p:spPr>
          <a:xfrm>
            <a:off x="2521928" y="204746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6181D-080A-6B28-1A7E-1392BA169FEA}"/>
              </a:ext>
            </a:extLst>
          </p:cNvPr>
          <p:cNvSpPr txBox="1"/>
          <p:nvPr/>
        </p:nvSpPr>
        <p:spPr>
          <a:xfrm>
            <a:off x="2521927" y="324433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659424-5B47-BA05-97B1-049964A047FF}"/>
              </a:ext>
            </a:extLst>
          </p:cNvPr>
          <p:cNvSpPr txBox="1"/>
          <p:nvPr/>
        </p:nvSpPr>
        <p:spPr>
          <a:xfrm>
            <a:off x="2521926" y="444120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3427C7-3373-F93A-2F05-5AD3F32B04D1}"/>
              </a:ext>
            </a:extLst>
          </p:cNvPr>
          <p:cNvSpPr txBox="1"/>
          <p:nvPr/>
        </p:nvSpPr>
        <p:spPr>
          <a:xfrm>
            <a:off x="2521926" y="563807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33751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A691-DD2D-024F-A77C-6901047EEA68}"/>
              </a:ext>
            </a:extLst>
          </p:cNvPr>
          <p:cNvSpPr/>
          <p:nvPr/>
        </p:nvSpPr>
        <p:spPr>
          <a:xfrm>
            <a:off x="3808209" y="1602889"/>
            <a:ext cx="4582757" cy="4765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AAFB2-6DB6-B447-AB19-00D0A782C9FE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8209" y="398570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08615E-77F0-A942-93A8-0224FFFA8F55}"/>
              </a:ext>
            </a:extLst>
          </p:cNvPr>
          <p:cNvCxnSpPr>
            <a:cxnSpLocks/>
          </p:cNvCxnSpPr>
          <p:nvPr/>
        </p:nvCxnSpPr>
        <p:spPr>
          <a:xfrm>
            <a:off x="3808209" y="5138570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E4BA0-1172-EC4F-9E7D-E26C74841881}"/>
              </a:ext>
            </a:extLst>
          </p:cNvPr>
          <p:cNvCxnSpPr>
            <a:cxnSpLocks/>
          </p:cNvCxnSpPr>
          <p:nvPr/>
        </p:nvCxnSpPr>
        <p:spPr>
          <a:xfrm>
            <a:off x="3804621" y="2827468"/>
            <a:ext cx="4582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C3E33-190D-CFC6-0CEE-34939C832385}"/>
              </a:ext>
            </a:extLst>
          </p:cNvPr>
          <p:cNvCxnSpPr/>
          <p:nvPr/>
        </p:nvCxnSpPr>
        <p:spPr>
          <a:xfrm>
            <a:off x="5314281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9D1D6-D5AF-DA84-33F8-1F391926E0A5}"/>
              </a:ext>
            </a:extLst>
          </p:cNvPr>
          <p:cNvCxnSpPr/>
          <p:nvPr/>
        </p:nvCxnSpPr>
        <p:spPr>
          <a:xfrm>
            <a:off x="6929716" y="1602889"/>
            <a:ext cx="0" cy="4765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48CF5-AF9E-360B-2564-378BFB742A75}"/>
              </a:ext>
            </a:extLst>
          </p:cNvPr>
          <p:cNvSpPr txBox="1"/>
          <p:nvPr/>
        </p:nvSpPr>
        <p:spPr>
          <a:xfrm>
            <a:off x="5759238" y="168897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1E4C-4267-D96B-8790-042D7C8446F3}"/>
              </a:ext>
            </a:extLst>
          </p:cNvPr>
          <p:cNvSpPr txBox="1"/>
          <p:nvPr/>
        </p:nvSpPr>
        <p:spPr>
          <a:xfrm>
            <a:off x="4198484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3C4-9084-A568-B48C-B5B4D0ECFFCA}"/>
              </a:ext>
            </a:extLst>
          </p:cNvPr>
          <p:cNvSpPr txBox="1"/>
          <p:nvPr/>
        </p:nvSpPr>
        <p:spPr>
          <a:xfrm>
            <a:off x="7295786" y="1694351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71F8-982B-3B46-B61E-F9936A79E5B4}"/>
              </a:ext>
            </a:extLst>
          </p:cNvPr>
          <p:cNvSpPr txBox="1"/>
          <p:nvPr/>
        </p:nvSpPr>
        <p:spPr>
          <a:xfrm>
            <a:off x="5759238" y="282746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6B963-6877-16BA-F6DC-3CF24CB2C43B}"/>
              </a:ext>
            </a:extLst>
          </p:cNvPr>
          <p:cNvSpPr txBox="1"/>
          <p:nvPr/>
        </p:nvSpPr>
        <p:spPr>
          <a:xfrm>
            <a:off x="4198484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ACA67-CA96-378D-2043-E7B3B4EC8E8A}"/>
              </a:ext>
            </a:extLst>
          </p:cNvPr>
          <p:cNvSpPr txBox="1"/>
          <p:nvPr/>
        </p:nvSpPr>
        <p:spPr>
          <a:xfrm>
            <a:off x="7295786" y="283284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5BFCB-BA7A-8EDA-F681-1B2795B379C2}"/>
              </a:ext>
            </a:extLst>
          </p:cNvPr>
          <p:cNvSpPr txBox="1"/>
          <p:nvPr/>
        </p:nvSpPr>
        <p:spPr>
          <a:xfrm>
            <a:off x="5759238" y="400007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8D3C1-F601-4999-3DE5-A5A9404226CF}"/>
              </a:ext>
            </a:extLst>
          </p:cNvPr>
          <p:cNvSpPr txBox="1"/>
          <p:nvPr/>
        </p:nvSpPr>
        <p:spPr>
          <a:xfrm>
            <a:off x="4198484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297B2-F8EB-B93F-6164-A6EB19E9EC10}"/>
              </a:ext>
            </a:extLst>
          </p:cNvPr>
          <p:cNvSpPr txBox="1"/>
          <p:nvPr/>
        </p:nvSpPr>
        <p:spPr>
          <a:xfrm>
            <a:off x="7295786" y="4005452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C58D0-DDBE-C79C-AC10-F322FE51D80C}"/>
              </a:ext>
            </a:extLst>
          </p:cNvPr>
          <p:cNvSpPr txBox="1"/>
          <p:nvPr/>
        </p:nvSpPr>
        <p:spPr>
          <a:xfrm>
            <a:off x="5759238" y="5152935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8B18E-8C79-FF2F-0388-DF7790955BC1}"/>
              </a:ext>
            </a:extLst>
          </p:cNvPr>
          <p:cNvSpPr txBox="1"/>
          <p:nvPr/>
        </p:nvSpPr>
        <p:spPr>
          <a:xfrm>
            <a:off x="4198484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33516-F083-3DEF-6DB7-FCDBBBA74A68}"/>
              </a:ext>
            </a:extLst>
          </p:cNvPr>
          <p:cNvSpPr txBox="1"/>
          <p:nvPr/>
        </p:nvSpPr>
        <p:spPr>
          <a:xfrm>
            <a:off x="7295786" y="5158313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4BF49-1492-51EC-2DCA-561371DB2F69}"/>
              </a:ext>
            </a:extLst>
          </p:cNvPr>
          <p:cNvCxnSpPr/>
          <p:nvPr/>
        </p:nvCxnSpPr>
        <p:spPr>
          <a:xfrm>
            <a:off x="4293705" y="1614566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C46DDF-0D07-2414-0875-657FF318818F}"/>
              </a:ext>
            </a:extLst>
          </p:cNvPr>
          <p:cNvCxnSpPr/>
          <p:nvPr/>
        </p:nvCxnSpPr>
        <p:spPr>
          <a:xfrm>
            <a:off x="4803913" y="1597512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E11876-E6EA-2BC6-3C01-49D4BAC01A4E}"/>
              </a:ext>
            </a:extLst>
          </p:cNvPr>
          <p:cNvCxnSpPr/>
          <p:nvPr/>
        </p:nvCxnSpPr>
        <p:spPr>
          <a:xfrm>
            <a:off x="5857462" y="1608845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E5F44E-F422-231F-6853-BBBD5EA6EFFA}"/>
              </a:ext>
            </a:extLst>
          </p:cNvPr>
          <p:cNvCxnSpPr/>
          <p:nvPr/>
        </p:nvCxnSpPr>
        <p:spPr>
          <a:xfrm>
            <a:off x="6367670" y="1591791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E42817-DB87-DD4E-45D9-6B3120DF1425}"/>
              </a:ext>
            </a:extLst>
          </p:cNvPr>
          <p:cNvCxnSpPr/>
          <p:nvPr/>
        </p:nvCxnSpPr>
        <p:spPr>
          <a:xfrm>
            <a:off x="7411279" y="1619943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0E1E7-BDE3-726C-BC46-E0D36B7F6DEA}"/>
              </a:ext>
            </a:extLst>
          </p:cNvPr>
          <p:cNvCxnSpPr/>
          <p:nvPr/>
        </p:nvCxnSpPr>
        <p:spPr>
          <a:xfrm>
            <a:off x="7921487" y="1602889"/>
            <a:ext cx="0" cy="4771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550E13-17C1-6CC3-42D0-F3110B18BFE5}"/>
              </a:ext>
            </a:extLst>
          </p:cNvPr>
          <p:cNvSpPr txBox="1"/>
          <p:nvPr/>
        </p:nvSpPr>
        <p:spPr>
          <a:xfrm>
            <a:off x="3801095" y="248622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09BC2-CDB8-2910-F72D-8C95103AE859}"/>
              </a:ext>
            </a:extLst>
          </p:cNvPr>
          <p:cNvSpPr txBox="1"/>
          <p:nvPr/>
        </p:nvSpPr>
        <p:spPr>
          <a:xfrm>
            <a:off x="4273735" y="248891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0401F-8200-9DE1-E31C-04BACB600E6D}"/>
              </a:ext>
            </a:extLst>
          </p:cNvPr>
          <p:cNvSpPr txBox="1"/>
          <p:nvPr/>
        </p:nvSpPr>
        <p:spPr>
          <a:xfrm>
            <a:off x="4773902" y="24916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9083CD-4BAF-95EF-6487-BD89B7928584}"/>
              </a:ext>
            </a:extLst>
          </p:cNvPr>
          <p:cNvSpPr txBox="1"/>
          <p:nvPr/>
        </p:nvSpPr>
        <p:spPr>
          <a:xfrm>
            <a:off x="5348288" y="249972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51B883-B024-3D26-E152-6243EADE6CA8}"/>
              </a:ext>
            </a:extLst>
          </p:cNvPr>
          <p:cNvSpPr txBox="1"/>
          <p:nvPr/>
        </p:nvSpPr>
        <p:spPr>
          <a:xfrm>
            <a:off x="5820928" y="250241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84ECF8-D538-D4E5-A268-7120144FD203}"/>
              </a:ext>
            </a:extLst>
          </p:cNvPr>
          <p:cNvSpPr txBox="1"/>
          <p:nvPr/>
        </p:nvSpPr>
        <p:spPr>
          <a:xfrm>
            <a:off x="6350912" y="250510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CE7D-25DD-F1E4-E685-825B826D86C4}"/>
              </a:ext>
            </a:extLst>
          </p:cNvPr>
          <p:cNvSpPr txBox="1"/>
          <p:nvPr/>
        </p:nvSpPr>
        <p:spPr>
          <a:xfrm>
            <a:off x="6893607" y="249879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DAD502-DB4C-8A21-C8DC-4F866CBC3D39}"/>
              </a:ext>
            </a:extLst>
          </p:cNvPr>
          <p:cNvSpPr txBox="1"/>
          <p:nvPr/>
        </p:nvSpPr>
        <p:spPr>
          <a:xfrm>
            <a:off x="7366247" y="25014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05549A-284A-99BF-BF2E-1424667BE993}"/>
              </a:ext>
            </a:extLst>
          </p:cNvPr>
          <p:cNvSpPr txBox="1"/>
          <p:nvPr/>
        </p:nvSpPr>
        <p:spPr>
          <a:xfrm>
            <a:off x="7866414" y="250416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748F3-7633-6567-D834-6DB78F482E0D}"/>
              </a:ext>
            </a:extLst>
          </p:cNvPr>
          <p:cNvSpPr txBox="1"/>
          <p:nvPr/>
        </p:nvSpPr>
        <p:spPr>
          <a:xfrm>
            <a:off x="3801095" y="364462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9B0263-70BA-A9FB-014C-32FD39869D4E}"/>
              </a:ext>
            </a:extLst>
          </p:cNvPr>
          <p:cNvSpPr txBox="1"/>
          <p:nvPr/>
        </p:nvSpPr>
        <p:spPr>
          <a:xfrm>
            <a:off x="4273735" y="364731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7AD55-26A6-DB56-B029-9C37DB090A16}"/>
              </a:ext>
            </a:extLst>
          </p:cNvPr>
          <p:cNvSpPr txBox="1"/>
          <p:nvPr/>
        </p:nvSpPr>
        <p:spPr>
          <a:xfrm>
            <a:off x="4773902" y="36500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697B8B-1C0A-85DC-52F6-7649868FA7FC}"/>
              </a:ext>
            </a:extLst>
          </p:cNvPr>
          <p:cNvSpPr txBox="1"/>
          <p:nvPr/>
        </p:nvSpPr>
        <p:spPr>
          <a:xfrm>
            <a:off x="5348288" y="365812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50E0E-6706-A7D1-9704-C19E56073ADE}"/>
              </a:ext>
            </a:extLst>
          </p:cNvPr>
          <p:cNvSpPr txBox="1"/>
          <p:nvPr/>
        </p:nvSpPr>
        <p:spPr>
          <a:xfrm>
            <a:off x="5820928" y="366081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0C43A1-772F-3B20-43E1-6E777260BE7C}"/>
              </a:ext>
            </a:extLst>
          </p:cNvPr>
          <p:cNvSpPr txBox="1"/>
          <p:nvPr/>
        </p:nvSpPr>
        <p:spPr>
          <a:xfrm>
            <a:off x="6350912" y="36635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8080BC-8A50-66FE-E983-E7DA0C801FD3}"/>
              </a:ext>
            </a:extLst>
          </p:cNvPr>
          <p:cNvSpPr txBox="1"/>
          <p:nvPr/>
        </p:nvSpPr>
        <p:spPr>
          <a:xfrm>
            <a:off x="6893607" y="36571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E042D-CA4E-48E1-737F-09CF9EFCC013}"/>
              </a:ext>
            </a:extLst>
          </p:cNvPr>
          <p:cNvSpPr txBox="1"/>
          <p:nvPr/>
        </p:nvSpPr>
        <p:spPr>
          <a:xfrm>
            <a:off x="7366247" y="3659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FEF98-C0A7-3E19-6537-2B693DAA4D7E}"/>
              </a:ext>
            </a:extLst>
          </p:cNvPr>
          <p:cNvSpPr txBox="1"/>
          <p:nvPr/>
        </p:nvSpPr>
        <p:spPr>
          <a:xfrm>
            <a:off x="7866414" y="366256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36399C-DEC8-7E05-9F3E-68221FD5B35C}"/>
              </a:ext>
            </a:extLst>
          </p:cNvPr>
          <p:cNvSpPr txBox="1"/>
          <p:nvPr/>
        </p:nvSpPr>
        <p:spPr>
          <a:xfrm>
            <a:off x="3801095" y="478031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22B46-0B01-FC50-39F6-11D73824A394}"/>
              </a:ext>
            </a:extLst>
          </p:cNvPr>
          <p:cNvSpPr txBox="1"/>
          <p:nvPr/>
        </p:nvSpPr>
        <p:spPr>
          <a:xfrm>
            <a:off x="4273735" y="478300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041EF-7878-15D4-4E43-CC0B2C25BF6D}"/>
              </a:ext>
            </a:extLst>
          </p:cNvPr>
          <p:cNvSpPr txBox="1"/>
          <p:nvPr/>
        </p:nvSpPr>
        <p:spPr>
          <a:xfrm>
            <a:off x="4773902" y="47856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EF4A2C-765F-36C2-C576-A27D387BF46D}"/>
              </a:ext>
            </a:extLst>
          </p:cNvPr>
          <p:cNvSpPr txBox="1"/>
          <p:nvPr/>
        </p:nvSpPr>
        <p:spPr>
          <a:xfrm>
            <a:off x="5348288" y="479381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0CCE30-3CE3-DC74-23F4-D81C215E80B6}"/>
              </a:ext>
            </a:extLst>
          </p:cNvPr>
          <p:cNvSpPr txBox="1"/>
          <p:nvPr/>
        </p:nvSpPr>
        <p:spPr>
          <a:xfrm>
            <a:off x="5820928" y="479650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BFE668-50AA-ACE2-5CF7-FC8455F75100}"/>
              </a:ext>
            </a:extLst>
          </p:cNvPr>
          <p:cNvSpPr txBox="1"/>
          <p:nvPr/>
        </p:nvSpPr>
        <p:spPr>
          <a:xfrm>
            <a:off x="6350912" y="479919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3D2551-921D-15AC-57F2-D79A7A7664A7}"/>
              </a:ext>
            </a:extLst>
          </p:cNvPr>
          <p:cNvSpPr txBox="1"/>
          <p:nvPr/>
        </p:nvSpPr>
        <p:spPr>
          <a:xfrm>
            <a:off x="6893607" y="4792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12669B-F28D-AD7D-C6A0-0E09FC98937F}"/>
              </a:ext>
            </a:extLst>
          </p:cNvPr>
          <p:cNvSpPr txBox="1"/>
          <p:nvPr/>
        </p:nvSpPr>
        <p:spPr>
          <a:xfrm>
            <a:off x="7366247" y="479557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0AFF5E-EE08-3885-E2FF-5939926EE395}"/>
              </a:ext>
            </a:extLst>
          </p:cNvPr>
          <p:cNvSpPr txBox="1"/>
          <p:nvPr/>
        </p:nvSpPr>
        <p:spPr>
          <a:xfrm>
            <a:off x="7866414" y="479826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5E288E-C2F4-DC7E-651B-20DCC29A14C1}"/>
              </a:ext>
            </a:extLst>
          </p:cNvPr>
          <p:cNvSpPr txBox="1"/>
          <p:nvPr/>
        </p:nvSpPr>
        <p:spPr>
          <a:xfrm>
            <a:off x="3807282" y="599687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553D4-E21D-7E5D-F6B2-D26991C33495}"/>
              </a:ext>
            </a:extLst>
          </p:cNvPr>
          <p:cNvSpPr txBox="1"/>
          <p:nvPr/>
        </p:nvSpPr>
        <p:spPr>
          <a:xfrm>
            <a:off x="4279922" y="599955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669136-EC7E-FEAE-5ECE-E052D0ED1664}"/>
              </a:ext>
            </a:extLst>
          </p:cNvPr>
          <p:cNvSpPr txBox="1"/>
          <p:nvPr/>
        </p:nvSpPr>
        <p:spPr>
          <a:xfrm>
            <a:off x="4780089" y="600224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FD2C4D-41AE-2DD7-1470-166194D53E78}"/>
              </a:ext>
            </a:extLst>
          </p:cNvPr>
          <p:cNvSpPr txBox="1"/>
          <p:nvPr/>
        </p:nvSpPr>
        <p:spPr>
          <a:xfrm>
            <a:off x="5354475" y="601037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7BB42-39A4-BE73-F304-BC2750768CF3}"/>
              </a:ext>
            </a:extLst>
          </p:cNvPr>
          <p:cNvSpPr txBox="1"/>
          <p:nvPr/>
        </p:nvSpPr>
        <p:spPr>
          <a:xfrm>
            <a:off x="5827115" y="601305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070FC-0E5D-8503-181F-C0EE2B0A54F2}"/>
              </a:ext>
            </a:extLst>
          </p:cNvPr>
          <p:cNvSpPr txBox="1"/>
          <p:nvPr/>
        </p:nvSpPr>
        <p:spPr>
          <a:xfrm>
            <a:off x="6357099" y="601574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99E6B6-D081-8CF8-FCCC-CB25C67D3899}"/>
              </a:ext>
            </a:extLst>
          </p:cNvPr>
          <p:cNvSpPr txBox="1"/>
          <p:nvPr/>
        </p:nvSpPr>
        <p:spPr>
          <a:xfrm>
            <a:off x="6899794" y="60094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C95C4C-829F-6B89-2F80-09CA088BC455}"/>
              </a:ext>
            </a:extLst>
          </p:cNvPr>
          <p:cNvSpPr txBox="1"/>
          <p:nvPr/>
        </p:nvSpPr>
        <p:spPr>
          <a:xfrm>
            <a:off x="7372434" y="60121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6B0D60-68F7-8AFF-4180-0FE2D3DCF23C}"/>
              </a:ext>
            </a:extLst>
          </p:cNvPr>
          <p:cNvSpPr txBox="1"/>
          <p:nvPr/>
        </p:nvSpPr>
        <p:spPr>
          <a:xfrm>
            <a:off x="7872601" y="601481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19E181-9A70-CCEB-765C-7E695014442A}"/>
              </a:ext>
            </a:extLst>
          </p:cNvPr>
          <p:cNvSpPr txBox="1"/>
          <p:nvPr/>
        </p:nvSpPr>
        <p:spPr>
          <a:xfrm>
            <a:off x="2521928" y="204746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AD723F-CC1C-8A4A-F953-EA97BB5E35BD}"/>
              </a:ext>
            </a:extLst>
          </p:cNvPr>
          <p:cNvSpPr txBox="1"/>
          <p:nvPr/>
        </p:nvSpPr>
        <p:spPr>
          <a:xfrm>
            <a:off x="2521927" y="324433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B1A115-FCD7-8AE5-147C-F1412E139E8B}"/>
              </a:ext>
            </a:extLst>
          </p:cNvPr>
          <p:cNvSpPr txBox="1"/>
          <p:nvPr/>
        </p:nvSpPr>
        <p:spPr>
          <a:xfrm>
            <a:off x="2521926" y="444120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85E3AF-F984-5659-E243-1D07818F1C69}"/>
              </a:ext>
            </a:extLst>
          </p:cNvPr>
          <p:cNvSpPr txBox="1"/>
          <p:nvPr/>
        </p:nvSpPr>
        <p:spPr>
          <a:xfrm>
            <a:off x="2521926" y="5638078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124819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21007</TotalTime>
  <Words>482</Words>
  <Application>Microsoft Macintosh PowerPoint</Application>
  <PresentationFormat>Widescreen</PresentationFormat>
  <Paragraphs>354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Rushing</dc:creator>
  <cp:lastModifiedBy>Clark Rushing</cp:lastModifiedBy>
  <cp:revision>7</cp:revision>
  <dcterms:created xsi:type="dcterms:W3CDTF">2021-07-07T13:21:22Z</dcterms:created>
  <dcterms:modified xsi:type="dcterms:W3CDTF">2023-10-16T12:16:07Z</dcterms:modified>
</cp:coreProperties>
</file>