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8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3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3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11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8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8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55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27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24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91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61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6D81-3D7E-4377-8616-D3E6B04CA7A1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5650-46A4-45C2-8ADA-209CF80D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27994" y="2602652"/>
            <a:ext cx="7392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ALGORITMOS</a:t>
            </a:r>
            <a:endParaRPr lang="pt-BR" sz="96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418831" y="5930613"/>
            <a:ext cx="4427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Felipe Pereira de Oliveira</a:t>
            </a: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47397" y="2767244"/>
            <a:ext cx="512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ALGORITMO</a:t>
            </a:r>
            <a:endParaRPr lang="pt-BR" sz="7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8666" y="194733"/>
            <a:ext cx="3204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8665" y="964174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Definição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8665" y="1548949"/>
            <a:ext cx="11309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“Um algoritmo é uma sequência de passos para solucionar um problema”;</a:t>
            </a:r>
          </a:p>
          <a:p>
            <a:pPr algn="ctr"/>
            <a:endParaRPr lang="pt-BR" sz="3200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“Algoritmo é um conceito. Ele não resolve o problema em si. Mas quem segue seus passos (quem o implementa) consegue resolve-lo”;</a:t>
            </a:r>
          </a:p>
          <a:p>
            <a:pPr algn="ctr"/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pt-B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“Algoritmos são planos a ser seguidos”</a:t>
            </a:r>
          </a:p>
        </p:txBody>
      </p:sp>
    </p:spTree>
    <p:extLst>
      <p:ext uri="{BB962C8B-B14F-4D97-AF65-F5344CB8AC3E}">
        <p14:creationId xmlns:p14="http://schemas.microsoft.com/office/powerpoint/2010/main" val="36060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8666" y="194733"/>
            <a:ext cx="3204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8665" y="964174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Definição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682" y="964174"/>
            <a:ext cx="2919150" cy="248735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38666" y="2003294"/>
            <a:ext cx="6830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nosso curso aprenderemos algoritmos computacionais com soluções em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8797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4592" y="3922776"/>
            <a:ext cx="7928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CONSTRUINDO UM</a:t>
            </a:r>
          </a:p>
          <a:p>
            <a:pPr algn="ctr"/>
            <a:r>
              <a:rPr lang="pt-BR" sz="7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ALGORITMO</a:t>
            </a:r>
            <a:endParaRPr lang="pt-BR" sz="7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63" y="256032"/>
            <a:ext cx="3297856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8666" y="194733"/>
            <a:ext cx="7737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CONSTRINDO UM 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8665" y="964174"/>
            <a:ext cx="2087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Motivação!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8665" y="1548949"/>
            <a:ext cx="11309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Só conseguiremos realizar a identificação da maior pessoa da fila se desenvolvermos um algoritmo para definir quais passos tomar.</a:t>
            </a:r>
          </a:p>
          <a:p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criar nosso algoritmo vamos identificar as possíveis soluções analisando o problema.</a:t>
            </a:r>
          </a:p>
        </p:txBody>
      </p:sp>
    </p:spTree>
    <p:extLst>
      <p:ext uri="{BB962C8B-B14F-4D97-AF65-F5344CB8AC3E}">
        <p14:creationId xmlns:p14="http://schemas.microsoft.com/office/powerpoint/2010/main" val="323609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8665" y="964174"/>
            <a:ext cx="45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1º Analisando o Problema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02215"/>
              </p:ext>
            </p:extLst>
          </p:nvPr>
        </p:nvGraphicFramePr>
        <p:xfrm>
          <a:off x="1936835" y="4002589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125306"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1,76</a:t>
                      </a:r>
                      <a:endParaRPr lang="pt-BR" dirty="0"/>
                    </a:p>
                  </a:txBody>
                  <a:tcPr/>
                </a:tc>
              </a:tr>
              <a:tr h="1253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22" y="2116470"/>
            <a:ext cx="647790" cy="18481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65" y="2158828"/>
            <a:ext cx="533474" cy="172426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51" y="2092144"/>
            <a:ext cx="762106" cy="17909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37" y="2049275"/>
            <a:ext cx="638264" cy="183858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00" y="2025460"/>
            <a:ext cx="552527" cy="185763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87" y="2054039"/>
            <a:ext cx="685896" cy="182905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83" y="2082618"/>
            <a:ext cx="685896" cy="180047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88" y="1949249"/>
            <a:ext cx="466790" cy="193384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52" y="1958775"/>
            <a:ext cx="457264" cy="192431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90" y="1987354"/>
            <a:ext cx="485843" cy="189574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69359" y="5373421"/>
            <a:ext cx="113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Perceba que a altura das pessoas </a:t>
            </a:r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já está armazenada no vetor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Mas elas estão desorganizadas. Por este motivo, teremos que comparar a altura de </a:t>
            </a:r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todas as pessoas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saber qual delas é a maior.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666" y="194733"/>
            <a:ext cx="8103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CONSTRUINDO UM 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9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8665" y="964174"/>
            <a:ext cx="45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1º Analisando o Problema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38665" y="4087270"/>
          <a:ext cx="6228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</a:tblGrid>
              <a:tr h="338328"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1,76</a:t>
                      </a:r>
                      <a:endParaRPr lang="pt-BR" dirty="0"/>
                    </a:p>
                  </a:txBody>
                  <a:tcPr/>
                </a:tc>
              </a:tr>
              <a:tr h="2481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0" y="2671003"/>
            <a:ext cx="496423" cy="14162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68" y="2681891"/>
            <a:ext cx="408819" cy="132136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12" y="2692903"/>
            <a:ext cx="584028" cy="13724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6" y="2636296"/>
            <a:ext cx="489123" cy="14089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16" y="2621695"/>
            <a:ext cx="423420" cy="14235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12" y="2659815"/>
            <a:ext cx="525626" cy="13797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70" y="2563291"/>
            <a:ext cx="357717" cy="148197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0" y="2584378"/>
            <a:ext cx="350417" cy="147467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2592495"/>
            <a:ext cx="372317" cy="145276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69360" y="5373421"/>
            <a:ext cx="609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Primeiramente, vamos começar pelo primeiro elemento do vetor. Como eu ainda não conheço os outros elementos eu sempre considerarei que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98" y="2639945"/>
            <a:ext cx="525626" cy="1401668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338666" y="194733"/>
            <a:ext cx="8103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CONSTRUINDO UM 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8665" y="964174"/>
            <a:ext cx="45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1º Analisando o Problema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63768"/>
              </p:ext>
            </p:extLst>
          </p:nvPr>
        </p:nvGraphicFramePr>
        <p:xfrm>
          <a:off x="338665" y="4087270"/>
          <a:ext cx="6228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</a:tblGrid>
              <a:tr h="338328"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1,68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1,74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1,70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1,65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1,76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1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0" y="2671003"/>
            <a:ext cx="496423" cy="14162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68" y="2681891"/>
            <a:ext cx="408819" cy="132136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12" y="2692903"/>
            <a:ext cx="584028" cy="13724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6" y="2636296"/>
            <a:ext cx="489123" cy="14089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16" y="2621695"/>
            <a:ext cx="423420" cy="14235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12" y="2659815"/>
            <a:ext cx="525626" cy="13797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70" y="2563291"/>
            <a:ext cx="357717" cy="148197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0" y="2584378"/>
            <a:ext cx="350417" cy="147467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2592495"/>
            <a:ext cx="372317" cy="145276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69359" y="5373421"/>
            <a:ext cx="6098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Primeiramente, vamos começar pelo primeiro elemento do vetor. Como eu ainda não conheço os outros elementos eu sempre considerarei que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primeiro elemento é a maior pessoa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98" y="2639945"/>
            <a:ext cx="525626" cy="1401668"/>
          </a:xfrm>
          <a:prstGeom prst="rect">
            <a:avLst/>
          </a:prstGeom>
        </p:spPr>
      </p:pic>
      <p:sp>
        <p:nvSpPr>
          <p:cNvPr id="6" name="Triângulo isósceles 5"/>
          <p:cNvSpPr/>
          <p:nvPr/>
        </p:nvSpPr>
        <p:spPr>
          <a:xfrm>
            <a:off x="433078" y="4834420"/>
            <a:ext cx="496423" cy="3749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912863" y="964174"/>
            <a:ext cx="511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primeiro elemento será sempre considerado o maior;</a:t>
            </a:r>
          </a:p>
        </p:txBody>
      </p:sp>
      <p:sp>
        <p:nvSpPr>
          <p:cNvPr id="21" name="Triângulo isósceles 20"/>
          <p:cNvSpPr/>
          <p:nvPr/>
        </p:nvSpPr>
        <p:spPr>
          <a:xfrm>
            <a:off x="6912862" y="5209325"/>
            <a:ext cx="1819657" cy="14875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INDICA O MAIOR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38666" y="194733"/>
            <a:ext cx="8103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CONSTRUINDO UM 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8665" y="964174"/>
            <a:ext cx="45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1º Analisando o Problema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17536"/>
              </p:ext>
            </p:extLst>
          </p:nvPr>
        </p:nvGraphicFramePr>
        <p:xfrm>
          <a:off x="338665" y="4087270"/>
          <a:ext cx="6228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</a:tblGrid>
              <a:tr h="338328"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1,76</a:t>
                      </a:r>
                      <a:endParaRPr lang="pt-BR" dirty="0"/>
                    </a:p>
                  </a:txBody>
                  <a:tcPr/>
                </a:tc>
              </a:tr>
              <a:tr h="2481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0" y="2671003"/>
            <a:ext cx="496423" cy="14162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12" y="2692903"/>
            <a:ext cx="584028" cy="13724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6" y="2636296"/>
            <a:ext cx="489123" cy="14089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16" y="2621695"/>
            <a:ext cx="423420" cy="14235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12" y="2659815"/>
            <a:ext cx="525626" cy="13797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70" y="2563291"/>
            <a:ext cx="357717" cy="148197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0" y="2584378"/>
            <a:ext cx="350417" cy="147467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2592495"/>
            <a:ext cx="372317" cy="145276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69359" y="5373421"/>
            <a:ext cx="6098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 o elemento </a:t>
            </a:r>
            <a:r>
              <a:rPr lang="pt-BR" sz="20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marcado como maior</a:t>
            </a:r>
            <a:r>
              <a:rPr lang="pt-B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com o elemento </a:t>
            </a:r>
            <a:r>
              <a:rPr lang="pt-BR" sz="2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</a:t>
            </a:r>
            <a:r>
              <a:rPr lang="pt-B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atual</a:t>
            </a:r>
            <a:endParaRPr lang="pt-BR" sz="2000" b="1" dirty="0" smtClean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98" y="2639945"/>
            <a:ext cx="525626" cy="1401668"/>
          </a:xfrm>
          <a:prstGeom prst="rect">
            <a:avLst/>
          </a:prstGeom>
        </p:spPr>
      </p:pic>
      <p:sp>
        <p:nvSpPr>
          <p:cNvPr id="6" name="Triângulo isósceles 5"/>
          <p:cNvSpPr/>
          <p:nvPr/>
        </p:nvSpPr>
        <p:spPr>
          <a:xfrm>
            <a:off x="433078" y="4834420"/>
            <a:ext cx="496423" cy="3749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912863" y="964174"/>
            <a:ext cx="5110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primeiro elemento será sempre considerado o maior;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houver elementos para ser comparados, vai para o passo 3, caso contrário, vai para o passo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o elemento </a:t>
            </a:r>
            <a:r>
              <a:rPr lang="pt-BR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maior que o </a:t>
            </a:r>
            <a:r>
              <a:rPr lang="pt-BR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elemento marcado como maior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troca pelo </a:t>
            </a:r>
            <a:r>
              <a:rPr lang="pt-BR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pt-BR" dirty="0" smtClean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riângulo isósceles 20"/>
          <p:cNvSpPr/>
          <p:nvPr/>
        </p:nvSpPr>
        <p:spPr>
          <a:xfrm>
            <a:off x="6912862" y="5209325"/>
            <a:ext cx="1819657" cy="14875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INDICA O MAIOR</a:t>
            </a: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68" y="2681891"/>
            <a:ext cx="408819" cy="1321363"/>
          </a:xfrm>
          <a:prstGeom prst="rect">
            <a:avLst/>
          </a:prstGeom>
        </p:spPr>
      </p:pic>
      <p:sp>
        <p:nvSpPr>
          <p:cNvPr id="23" name="Triângulo isósceles 22"/>
          <p:cNvSpPr/>
          <p:nvPr/>
        </p:nvSpPr>
        <p:spPr>
          <a:xfrm>
            <a:off x="1031568" y="4835111"/>
            <a:ext cx="496423" cy="3749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>
            <a:off x="9025237" y="5209324"/>
            <a:ext cx="1819657" cy="148753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COMPARADO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38666" y="194733"/>
            <a:ext cx="8103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CONSTRUINDO UM 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8665" y="964174"/>
            <a:ext cx="45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1º Analisando o Problema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38665" y="4087270"/>
          <a:ext cx="6228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</a:tblGrid>
              <a:tr h="338328"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1,76</a:t>
                      </a:r>
                      <a:endParaRPr lang="pt-BR" dirty="0"/>
                    </a:p>
                  </a:txBody>
                  <a:tcPr/>
                </a:tc>
              </a:tr>
              <a:tr h="2481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0" y="2671003"/>
            <a:ext cx="496423" cy="141626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6" y="2636296"/>
            <a:ext cx="489123" cy="14089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16" y="2621695"/>
            <a:ext cx="423420" cy="14235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12" y="2659815"/>
            <a:ext cx="525626" cy="13797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70" y="2563291"/>
            <a:ext cx="357717" cy="148197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0" y="2584378"/>
            <a:ext cx="350417" cy="147467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2592495"/>
            <a:ext cx="372317" cy="145276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69359" y="5373421"/>
            <a:ext cx="6098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o </a:t>
            </a:r>
            <a:r>
              <a:rPr lang="pt-BR" sz="2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maior que o </a:t>
            </a:r>
            <a:r>
              <a:rPr lang="pt-BR" sz="20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marcado como maior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troca.</a:t>
            </a: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98" y="2639945"/>
            <a:ext cx="525626" cy="1401668"/>
          </a:xfrm>
          <a:prstGeom prst="rect">
            <a:avLst/>
          </a:prstGeom>
        </p:spPr>
      </p:pic>
      <p:sp>
        <p:nvSpPr>
          <p:cNvPr id="6" name="Triângulo isósceles 5"/>
          <p:cNvSpPr/>
          <p:nvPr/>
        </p:nvSpPr>
        <p:spPr>
          <a:xfrm>
            <a:off x="433078" y="4834420"/>
            <a:ext cx="496423" cy="3749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912863" y="964174"/>
            <a:ext cx="5110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primeiro elemento será sempre considerado o maior;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houver elementos para ser comparados, vai para o passo 3, caso contrário, vai para o passo 5;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o elemento </a:t>
            </a:r>
            <a:r>
              <a:rPr lang="pt-BR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maior que o </a:t>
            </a:r>
            <a:r>
              <a:rPr lang="pt-BR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elemento marcado como maior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troca pelo </a:t>
            </a:r>
            <a:r>
              <a:rPr lang="pt-BR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Vai para o passo 2;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Exibe quem é </a:t>
            </a:r>
            <a:r>
              <a:rPr lang="pt-BR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marcado como maior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  <p:sp>
        <p:nvSpPr>
          <p:cNvPr id="21" name="Triângulo isósceles 20"/>
          <p:cNvSpPr/>
          <p:nvPr/>
        </p:nvSpPr>
        <p:spPr>
          <a:xfrm>
            <a:off x="6912862" y="5209325"/>
            <a:ext cx="1819657" cy="14875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INDICA O MAIOR</a:t>
            </a:r>
            <a:endParaRPr lang="pt-BR" dirty="0"/>
          </a:p>
        </p:txBody>
      </p:sp>
      <p:sp>
        <p:nvSpPr>
          <p:cNvPr id="23" name="Triângulo isósceles 22"/>
          <p:cNvSpPr/>
          <p:nvPr/>
        </p:nvSpPr>
        <p:spPr>
          <a:xfrm>
            <a:off x="1636314" y="4834420"/>
            <a:ext cx="496423" cy="3749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>
            <a:off x="9025237" y="5209324"/>
            <a:ext cx="1819657" cy="148753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COMPARADO</a:t>
            </a:r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68" y="2681891"/>
            <a:ext cx="408819" cy="132136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12" y="2692903"/>
            <a:ext cx="584028" cy="1372466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38666" y="194733"/>
            <a:ext cx="8103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CONSTRUINDO UM 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99725" y="2694092"/>
            <a:ext cx="903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PROBLEMA</a:t>
            </a:r>
            <a:endParaRPr lang="pt-BR" sz="7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8665" y="964174"/>
            <a:ext cx="45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1º Analisando o Problema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38665" y="4087270"/>
          <a:ext cx="6228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  <a:gridCol w="622876"/>
              </a:tblGrid>
              <a:tr h="338328"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1,76</a:t>
                      </a:r>
                      <a:endParaRPr lang="pt-BR" dirty="0"/>
                    </a:p>
                  </a:txBody>
                  <a:tcPr/>
                </a:tc>
              </a:tr>
              <a:tr h="2481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0" y="2671003"/>
            <a:ext cx="496423" cy="141626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16" y="2621695"/>
            <a:ext cx="423420" cy="14235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12" y="2659815"/>
            <a:ext cx="525626" cy="13797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70" y="2563291"/>
            <a:ext cx="357717" cy="148197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0" y="2584378"/>
            <a:ext cx="350417" cy="147467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2592495"/>
            <a:ext cx="372317" cy="145276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69359" y="5373421"/>
            <a:ext cx="6098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Continua comparando para checar se não existem ninguém maior.</a:t>
            </a: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98" y="2639945"/>
            <a:ext cx="525626" cy="1401668"/>
          </a:xfrm>
          <a:prstGeom prst="rect">
            <a:avLst/>
          </a:prstGeom>
        </p:spPr>
      </p:pic>
      <p:sp>
        <p:nvSpPr>
          <p:cNvPr id="6" name="Triângulo isósceles 5"/>
          <p:cNvSpPr/>
          <p:nvPr/>
        </p:nvSpPr>
        <p:spPr>
          <a:xfrm>
            <a:off x="1636314" y="4829503"/>
            <a:ext cx="496423" cy="3749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912863" y="964174"/>
            <a:ext cx="5110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primeiro elemento será sempre considerado o maior;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houver elementos para ser comparados, vai para o passo 3, caso contrário, vai para o passo 5;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o elemento </a:t>
            </a:r>
            <a:r>
              <a:rPr lang="pt-BR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maior que o </a:t>
            </a:r>
            <a:r>
              <a:rPr lang="pt-BR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elemento marcado como maior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troca pelo </a:t>
            </a:r>
            <a:r>
              <a:rPr lang="pt-BR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Vai para o passo 2;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Exibe quem é </a:t>
            </a:r>
            <a:r>
              <a:rPr lang="pt-BR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marcado como maior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  <p:sp>
        <p:nvSpPr>
          <p:cNvPr id="21" name="Triângulo isósceles 20"/>
          <p:cNvSpPr/>
          <p:nvPr/>
        </p:nvSpPr>
        <p:spPr>
          <a:xfrm>
            <a:off x="6912862" y="5209325"/>
            <a:ext cx="1819657" cy="14875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INDICA O MAIOR</a:t>
            </a:r>
            <a:endParaRPr lang="pt-BR" dirty="0"/>
          </a:p>
        </p:txBody>
      </p:sp>
      <p:sp>
        <p:nvSpPr>
          <p:cNvPr id="23" name="Triângulo isósceles 22"/>
          <p:cNvSpPr/>
          <p:nvPr/>
        </p:nvSpPr>
        <p:spPr>
          <a:xfrm>
            <a:off x="2257435" y="4834420"/>
            <a:ext cx="496423" cy="3749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/>
        </p:nvSpPr>
        <p:spPr>
          <a:xfrm>
            <a:off x="9025237" y="5209324"/>
            <a:ext cx="1819657" cy="148753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COMPARADO</a:t>
            </a:r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68" y="2681891"/>
            <a:ext cx="408819" cy="132136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12" y="2692903"/>
            <a:ext cx="584028" cy="137246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6" y="2636296"/>
            <a:ext cx="489123" cy="1408966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38666" y="194733"/>
            <a:ext cx="8103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CONSTRUINDO UM 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30755 -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7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8665" y="964174"/>
            <a:ext cx="45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1º Analisando o Problema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38923"/>
              </p:ext>
            </p:extLst>
          </p:nvPr>
        </p:nvGraphicFramePr>
        <p:xfrm>
          <a:off x="1582249" y="4087270"/>
          <a:ext cx="622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76"/>
              </a:tblGrid>
              <a:tr h="338328"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/>
                </a:tc>
              </a:tr>
              <a:tr h="2481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469359" y="5373421"/>
            <a:ext cx="609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Finalmente, exibe qual deles foi o maior.</a:t>
            </a: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riângulo isósceles 5"/>
          <p:cNvSpPr/>
          <p:nvPr/>
        </p:nvSpPr>
        <p:spPr>
          <a:xfrm>
            <a:off x="1636314" y="4829503"/>
            <a:ext cx="496423" cy="3749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912863" y="964174"/>
            <a:ext cx="5110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primeiro elemento será sempre considerado o maior;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houver elementos para ser comparados, vai para o passo 3, caso contrário, vai para o passo 5;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o elemento </a:t>
            </a:r>
            <a:r>
              <a:rPr lang="pt-BR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maior que o </a:t>
            </a:r>
            <a:r>
              <a:rPr lang="pt-BR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elemento marcado como maior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troca pelo </a:t>
            </a:r>
            <a:r>
              <a:rPr lang="pt-BR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Vai para o passo 2;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Exibe quem é </a:t>
            </a:r>
            <a:r>
              <a:rPr lang="pt-BR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marcado como maior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  <p:sp>
        <p:nvSpPr>
          <p:cNvPr id="21" name="Triângulo isósceles 20"/>
          <p:cNvSpPr/>
          <p:nvPr/>
        </p:nvSpPr>
        <p:spPr>
          <a:xfrm>
            <a:off x="6912862" y="5209325"/>
            <a:ext cx="1819657" cy="14875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INDICA O MAIOR</a:t>
            </a:r>
            <a:endParaRPr lang="pt-BR" dirty="0"/>
          </a:p>
        </p:txBody>
      </p:sp>
      <p:sp>
        <p:nvSpPr>
          <p:cNvPr id="24" name="Triângulo isósceles 23"/>
          <p:cNvSpPr/>
          <p:nvPr/>
        </p:nvSpPr>
        <p:spPr>
          <a:xfrm>
            <a:off x="9025237" y="5209324"/>
            <a:ext cx="1819657" cy="148753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COMPARADO</a:t>
            </a:r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12" y="2692903"/>
            <a:ext cx="584028" cy="1372466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38666" y="194733"/>
            <a:ext cx="8103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CONSTRUINDO UM ALGORITMO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226052"/>
            <a:ext cx="3297856" cy="32552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54673" y="2148397"/>
            <a:ext cx="78374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primeiro elemento será sempre considerado o maior;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houver elementos para ser comparados, vai para o passo 3, caso contrário, vai para o passo 5;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o elemento </a:t>
            </a:r>
            <a:r>
              <a:rPr lang="pt-BR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 </a:t>
            </a:r>
            <a:r>
              <a:rPr lang="pt-B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maior que o </a:t>
            </a:r>
            <a:r>
              <a:rPr lang="pt-BR" sz="28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elemento marcado como maior</a:t>
            </a:r>
            <a:r>
              <a:rPr lang="pt-B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troca pelo </a:t>
            </a:r>
            <a:r>
              <a:rPr lang="pt-BR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comparado</a:t>
            </a:r>
            <a:r>
              <a:rPr lang="pt-B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Vai para o passo 2;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Exibe quem é </a:t>
            </a:r>
            <a:r>
              <a:rPr lang="pt-BR" sz="28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marcado como maior</a:t>
            </a:r>
            <a:r>
              <a:rPr lang="pt-B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54673" y="603294"/>
            <a:ext cx="7552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Implemente o algoritmo na linguagem escolhida pelo professor</a:t>
            </a:r>
          </a:p>
        </p:txBody>
      </p:sp>
    </p:spTree>
    <p:extLst>
      <p:ext uri="{BB962C8B-B14F-4D97-AF65-F5344CB8AC3E}">
        <p14:creationId xmlns:p14="http://schemas.microsoft.com/office/powerpoint/2010/main" val="6638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8666" y="194733"/>
            <a:ext cx="10321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PROBLEMA – Quem é o maior?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2" y="2179654"/>
            <a:ext cx="5757333" cy="287866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419599" y="5473413"/>
            <a:ext cx="7215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sei qual destas pessoas é a maior?</a:t>
            </a:r>
            <a:endParaRPr lang="pt-BR" sz="32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8665" y="964174"/>
            <a:ext cx="639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Apresentação da Situação Problema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1" y="522340"/>
            <a:ext cx="5757333" cy="287866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0385" y="3862801"/>
            <a:ext cx="11309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Neste exemplo as pessoas se encontram desorganizadas. Em programação seria como a altura de cada pessoa fosse designada</a:t>
            </a:r>
            <a:r>
              <a:rPr lang="pt-BR" sz="32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 uma  variável específica.</a:t>
            </a:r>
          </a:p>
          <a:p>
            <a:pPr algn="ctr"/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Primeiramente organizar estas pessoas. </a:t>
            </a:r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 como?</a:t>
            </a:r>
          </a:p>
        </p:txBody>
      </p:sp>
      <p:sp>
        <p:nvSpPr>
          <p:cNvPr id="6" name="CaixaDeTexto 5"/>
          <p:cNvSpPr txBox="1"/>
          <p:nvPr/>
        </p:nvSpPr>
        <p:spPr>
          <a:xfrm rot="20026524">
            <a:off x="7645402" y="13643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altura1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 rot="1508975">
            <a:off x="9047802" y="9620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altura2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 rot="19235900">
            <a:off x="8509001" y="179265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altura3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 rot="1787553">
            <a:off x="7868778" y="26575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altura4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9840428">
            <a:off x="9372602" y="23336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altura6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8250509">
            <a:off x="10186648" y="13225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altura5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8666" y="194733"/>
            <a:ext cx="10321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PROBLEMA – Quem é o maior?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73857" y="4889663"/>
            <a:ext cx="9386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Desta forma saberemos localizar qual deles é o maior.</a:t>
            </a:r>
            <a:endParaRPr lang="pt-BR" sz="32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843442" y="963148"/>
            <a:ext cx="481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1º Passo: Coloca-las em fila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47" y="1960034"/>
            <a:ext cx="5657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20759"/>
              </p:ext>
            </p:extLst>
          </p:nvPr>
        </p:nvGraphicFramePr>
        <p:xfrm>
          <a:off x="1684866" y="5621867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125306"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1,76</a:t>
                      </a:r>
                      <a:endParaRPr lang="pt-BR" dirty="0"/>
                    </a:p>
                  </a:txBody>
                  <a:tcPr/>
                </a:tc>
              </a:tr>
              <a:tr h="1253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67761" y="3753292"/>
            <a:ext cx="1072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equivalente em programação seria coloca-las em um vetor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820293" y="5090216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alturas : </a:t>
            </a:r>
            <a:r>
              <a:rPr lang="pt-BR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0..9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de </a:t>
            </a:r>
            <a:r>
              <a:rPr lang="pt-BR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</a:t>
            </a:r>
            <a:endParaRPr lang="pt-BR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42" y="933892"/>
            <a:ext cx="5657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8666" y="194733"/>
            <a:ext cx="10321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PROBLEMA – Quem é o maior?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34091" y="964174"/>
            <a:ext cx="4865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Tudo Organizado. E agora?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8666" y="2003294"/>
            <a:ext cx="11309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Nós sabemos, tendo os valores das alturas de todos os indivíduos da fila, quem é o maior.</a:t>
            </a:r>
            <a:endParaRPr lang="pt-B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9668"/>
              </p:ext>
            </p:extLst>
          </p:nvPr>
        </p:nvGraphicFramePr>
        <p:xfrm>
          <a:off x="1693333" y="5689375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125306"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1,68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1,74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1,70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1,65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1,76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53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704506"/>
            <a:ext cx="8477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8666" y="194733"/>
            <a:ext cx="10321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PROBLEMA – Quem é o maior?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34091" y="964174"/>
            <a:ext cx="4865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Tudo Organizado. E agora?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8666" y="1779781"/>
            <a:ext cx="11309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 e um computador? Como ele saberia qual dos valores é o maior?</a:t>
            </a:r>
            <a:endParaRPr lang="pt-B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1992" y="3133997"/>
            <a:ext cx="11309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conseguir tal proeza devemos construir em um software um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429510" y="6273315"/>
            <a:ext cx="512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ALGORITMO</a:t>
            </a:r>
            <a:endParaRPr lang="pt-BR" sz="7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-0.00105 -0.1969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8666" y="194733"/>
            <a:ext cx="10321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PROBLEMA – Quem é o maior?</a:t>
            </a:r>
            <a:endParaRPr lang="pt-BR" sz="44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34091" y="964174"/>
            <a:ext cx="4865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Tudo Organizado. E agora?</a:t>
            </a:r>
            <a:endParaRPr lang="pt-BR" sz="32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8666" y="2003294"/>
            <a:ext cx="11309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Nós sabemos, tendo os valores das alturas de todos os indivíduos da fila, quem é o maior.</a:t>
            </a:r>
            <a:endParaRPr lang="pt-B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93333" y="5689375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125306"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1,68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1,74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1,70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1,65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1,72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1,76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53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704506"/>
            <a:ext cx="8477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1012</Words>
  <Application>Microsoft Office PowerPoint</Application>
  <PresentationFormat>Widescreen</PresentationFormat>
  <Paragraphs>285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Pereira de Oliveira</dc:creator>
  <cp:lastModifiedBy>TecnicoManha</cp:lastModifiedBy>
  <cp:revision>17</cp:revision>
  <dcterms:created xsi:type="dcterms:W3CDTF">2016-07-27T19:21:58Z</dcterms:created>
  <dcterms:modified xsi:type="dcterms:W3CDTF">2017-07-24T14:17:01Z</dcterms:modified>
</cp:coreProperties>
</file>