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704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9" autoAdjust="0"/>
    <p:restoredTop sz="93788" autoAdjust="0"/>
  </p:normalViewPr>
  <p:slideViewPr>
    <p:cSldViewPr snapToGrid="0">
      <p:cViewPr>
        <p:scale>
          <a:sx n="62" d="100"/>
          <a:sy n="62" d="100"/>
        </p:scale>
        <p:origin x="1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2241"/>
            <a:ext cx="7772400" cy="24511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7926"/>
            <a:ext cx="6858000" cy="169983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74845"/>
            <a:ext cx="1971675" cy="596655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74845"/>
            <a:ext cx="5800725" cy="596655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55254"/>
            <a:ext cx="7886700" cy="29286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11638"/>
            <a:ext cx="7886700" cy="15401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4846"/>
            <a:ext cx="7886700" cy="13608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25916"/>
            <a:ext cx="3868340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71761"/>
            <a:ext cx="3868340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25916"/>
            <a:ext cx="3887391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71761"/>
            <a:ext cx="3887391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13712"/>
            <a:ext cx="4629150" cy="5003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13712"/>
            <a:ext cx="4629150" cy="500336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4846"/>
            <a:ext cx="788670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74224"/>
            <a:ext cx="788670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717-B66F-42F4-9EDB-EAEF10641B2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5560"/>
            <a:ext cx="30861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4DB3E0EF-247B-1C17-FD76-5B81954F8DF2}"/>
              </a:ext>
            </a:extLst>
          </p:cNvPr>
          <p:cNvSpPr/>
          <p:nvPr/>
        </p:nvSpPr>
        <p:spPr>
          <a:xfrm>
            <a:off x="3718280" y="302105"/>
            <a:ext cx="5389144" cy="6708951"/>
          </a:xfrm>
          <a:prstGeom prst="roundRect">
            <a:avLst>
              <a:gd name="adj" fmla="val 1119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0D171335-999B-8D61-EF4A-90D4FE77A499}"/>
              </a:ext>
            </a:extLst>
          </p:cNvPr>
          <p:cNvSpPr/>
          <p:nvPr/>
        </p:nvSpPr>
        <p:spPr>
          <a:xfrm>
            <a:off x="6778519" y="1312507"/>
            <a:ext cx="2036299" cy="2418060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C768951-38B1-A548-5189-C6AB2474EF3B}"/>
              </a:ext>
            </a:extLst>
          </p:cNvPr>
          <p:cNvCxnSpPr>
            <a:cxnSpLocks/>
          </p:cNvCxnSpPr>
          <p:nvPr/>
        </p:nvCxnSpPr>
        <p:spPr>
          <a:xfrm>
            <a:off x="8474905" y="3110019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0AFF14BB-C290-B704-A449-2CB786F0B207}"/>
              </a:ext>
            </a:extLst>
          </p:cNvPr>
          <p:cNvSpPr/>
          <p:nvPr/>
        </p:nvSpPr>
        <p:spPr>
          <a:xfrm>
            <a:off x="4007222" y="1279888"/>
            <a:ext cx="2036299" cy="2418061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D06DE16-9D6E-809A-1612-518A787EC93A}"/>
              </a:ext>
            </a:extLst>
          </p:cNvPr>
          <p:cNvCxnSpPr>
            <a:cxnSpLocks/>
          </p:cNvCxnSpPr>
          <p:nvPr/>
        </p:nvCxnSpPr>
        <p:spPr>
          <a:xfrm>
            <a:off x="5696179" y="3115704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5D515F73-41D1-E5F7-E588-50BA82BA9BF2}"/>
              </a:ext>
            </a:extLst>
          </p:cNvPr>
          <p:cNvSpPr/>
          <p:nvPr/>
        </p:nvSpPr>
        <p:spPr>
          <a:xfrm>
            <a:off x="1714287" y="315508"/>
            <a:ext cx="1886003" cy="6690859"/>
          </a:xfrm>
          <a:prstGeom prst="roundRect">
            <a:avLst>
              <a:gd name="adj" fmla="val 3591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9DE641A-548D-0221-9629-C7A1074AF475}"/>
              </a:ext>
            </a:extLst>
          </p:cNvPr>
          <p:cNvCxnSpPr>
            <a:cxnSpLocks/>
          </p:cNvCxnSpPr>
          <p:nvPr/>
        </p:nvCxnSpPr>
        <p:spPr>
          <a:xfrm>
            <a:off x="2691045" y="3205703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32DEAC3D-0512-E54B-C907-194813454CEB}"/>
              </a:ext>
            </a:extLst>
          </p:cNvPr>
          <p:cNvCxnSpPr>
            <a:cxnSpLocks/>
          </p:cNvCxnSpPr>
          <p:nvPr/>
        </p:nvCxnSpPr>
        <p:spPr>
          <a:xfrm>
            <a:off x="2675048" y="1834694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/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95">
            <a:extLst>
              <a:ext uri="{FF2B5EF4-FFF2-40B4-BE49-F238E27FC236}">
                <a16:creationId xmlns:a16="http://schemas.microsoft.com/office/drawing/2014/main" id="{121A1C27-8C17-0927-4C86-47A56E004E0A}"/>
              </a:ext>
            </a:extLst>
          </p:cNvPr>
          <p:cNvSpPr txBox="1"/>
          <p:nvPr/>
        </p:nvSpPr>
        <p:spPr>
          <a:xfrm>
            <a:off x="1636889" y="330516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E4FDDEF-ADC4-8E30-3EA4-A1F1E33C4707}"/>
              </a:ext>
            </a:extLst>
          </p:cNvPr>
          <p:cNvSpPr txBox="1"/>
          <p:nvPr/>
        </p:nvSpPr>
        <p:spPr>
          <a:xfrm>
            <a:off x="3552974" y="332930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6FD0EF5C-64C9-F423-F98C-11B480301509}"/>
              </a:ext>
            </a:extLst>
          </p:cNvPr>
          <p:cNvSpPr/>
          <p:nvPr/>
        </p:nvSpPr>
        <p:spPr>
          <a:xfrm>
            <a:off x="4174279" y="4913384"/>
            <a:ext cx="4536034" cy="1311123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89A1D4A-3965-90A1-17C0-CC4870E6609E}"/>
              </a:ext>
            </a:extLst>
          </p:cNvPr>
          <p:cNvSpPr/>
          <p:nvPr/>
        </p:nvSpPr>
        <p:spPr>
          <a:xfrm>
            <a:off x="7146867" y="635023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E184150B-41F5-15E5-A3A3-0D7D0FBF1B88}"/>
              </a:ext>
            </a:extLst>
          </p:cNvPr>
          <p:cNvSpPr/>
          <p:nvPr/>
        </p:nvSpPr>
        <p:spPr>
          <a:xfrm>
            <a:off x="5490376" y="4020231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BB9AE89-C7CD-BE0C-A8A6-B2FA72FBBAC6}"/>
              </a:ext>
            </a:extLst>
          </p:cNvPr>
          <p:cNvSpPr/>
          <p:nvPr/>
        </p:nvSpPr>
        <p:spPr>
          <a:xfrm>
            <a:off x="8173105" y="277078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3CA882C6-5231-219C-7011-F35111A2D473}"/>
              </a:ext>
            </a:extLst>
          </p:cNvPr>
          <p:cNvSpPr/>
          <p:nvPr/>
        </p:nvSpPr>
        <p:spPr>
          <a:xfrm>
            <a:off x="6925293" y="277763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C59C12E-3850-982D-17CF-20A3050180CD}"/>
              </a:ext>
            </a:extLst>
          </p:cNvPr>
          <p:cNvSpPr/>
          <p:nvPr/>
        </p:nvSpPr>
        <p:spPr>
          <a:xfrm>
            <a:off x="2415686" y="1375287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1A1C4B5-1BB2-ECD7-FED0-6C78FBA8B0BC}"/>
              </a:ext>
            </a:extLst>
          </p:cNvPr>
          <p:cNvSpPr/>
          <p:nvPr/>
        </p:nvSpPr>
        <p:spPr>
          <a:xfrm>
            <a:off x="2415690" y="273577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5C8231B3-FC07-34A5-B1CB-94C69D1D4106}"/>
              </a:ext>
            </a:extLst>
          </p:cNvPr>
          <p:cNvSpPr/>
          <p:nvPr/>
        </p:nvSpPr>
        <p:spPr>
          <a:xfrm>
            <a:off x="2408913" y="409596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07AA580-FDB8-3AE3-CE65-358F4707CF4A}"/>
              </a:ext>
            </a:extLst>
          </p:cNvPr>
          <p:cNvSpPr/>
          <p:nvPr/>
        </p:nvSpPr>
        <p:spPr>
          <a:xfrm>
            <a:off x="2418102" y="6352482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40D7AA4-CCD4-5CC1-A14F-F4A8350C56BF}"/>
              </a:ext>
            </a:extLst>
          </p:cNvPr>
          <p:cNvSpPr/>
          <p:nvPr/>
        </p:nvSpPr>
        <p:spPr>
          <a:xfrm>
            <a:off x="4751048" y="1418185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3EB2B00-1179-6990-1B78-C6BB34987D7F}"/>
              </a:ext>
            </a:extLst>
          </p:cNvPr>
          <p:cNvSpPr/>
          <p:nvPr/>
        </p:nvSpPr>
        <p:spPr>
          <a:xfrm>
            <a:off x="6907879" y="141818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E5DDCAE-37C3-BA56-E9D4-603D9C498F49}"/>
              </a:ext>
            </a:extLst>
          </p:cNvPr>
          <p:cNvSpPr/>
          <p:nvPr/>
        </p:nvSpPr>
        <p:spPr>
          <a:xfrm>
            <a:off x="8153455" y="1418183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/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F2B3B34B-BAA5-4B40-E329-A0D680ECD1DC}"/>
              </a:ext>
            </a:extLst>
          </p:cNvPr>
          <p:cNvSpPr/>
          <p:nvPr/>
        </p:nvSpPr>
        <p:spPr>
          <a:xfrm>
            <a:off x="5403817" y="2778670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/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/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/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/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/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/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blipFill>
                <a:blip r:embed="rId9"/>
                <a:stretch>
                  <a:fillRect t="-3947" r="-4482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/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/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/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/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31D13FD5-D3B2-D0DE-0E73-31022F96C413}"/>
              </a:ext>
            </a:extLst>
          </p:cNvPr>
          <p:cNvSpPr/>
          <p:nvPr/>
        </p:nvSpPr>
        <p:spPr>
          <a:xfrm>
            <a:off x="3784489" y="4034148"/>
            <a:ext cx="165597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/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blipFill>
                <a:blip r:embed="rId14"/>
                <a:stretch>
                  <a:fillRect t="-4000"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/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F800A957-A41C-58F3-1496-3EEF47B3568D}"/>
              </a:ext>
            </a:extLst>
          </p:cNvPr>
          <p:cNvSpPr/>
          <p:nvPr/>
        </p:nvSpPr>
        <p:spPr>
          <a:xfrm>
            <a:off x="6528344" y="4047284"/>
            <a:ext cx="1625110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/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/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blipFill>
                <a:blip r:embed="rId17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/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87B4765B-154D-EC94-642A-C188B621207E}"/>
              </a:ext>
            </a:extLst>
          </p:cNvPr>
          <p:cNvSpPr/>
          <p:nvPr/>
        </p:nvSpPr>
        <p:spPr>
          <a:xfrm>
            <a:off x="4544921" y="5249821"/>
            <a:ext cx="974339" cy="8678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id="{458EE9B5-1895-5DF6-F9A0-F048844E4591}"/>
              </a:ext>
            </a:extLst>
          </p:cNvPr>
          <p:cNvSpPr/>
          <p:nvPr/>
        </p:nvSpPr>
        <p:spPr>
          <a:xfrm>
            <a:off x="5976016" y="5257209"/>
            <a:ext cx="974339" cy="867826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76049A27-15C7-69A3-79C3-A02786125750}"/>
              </a:ext>
            </a:extLst>
          </p:cNvPr>
          <p:cNvSpPr/>
          <p:nvPr/>
        </p:nvSpPr>
        <p:spPr>
          <a:xfrm>
            <a:off x="7384354" y="5249821"/>
            <a:ext cx="974339" cy="87521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36FB44A-9EFA-1C8E-3F3B-E1511C997933}"/>
              </a:ext>
            </a:extLst>
          </p:cNvPr>
          <p:cNvSpPr txBox="1"/>
          <p:nvPr/>
        </p:nvSpPr>
        <p:spPr>
          <a:xfrm>
            <a:off x="4195182" y="491865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E82819A-4B76-4BF3-63B3-CB954AC955B5}"/>
              </a:ext>
            </a:extLst>
          </p:cNvPr>
          <p:cNvSpPr txBox="1"/>
          <p:nvPr/>
        </p:nvSpPr>
        <p:spPr>
          <a:xfrm>
            <a:off x="5591993" y="491126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718751C-DCF0-B8D8-F6A8-09DE01553F03}"/>
              </a:ext>
            </a:extLst>
          </p:cNvPr>
          <p:cNvSpPr txBox="1"/>
          <p:nvPr/>
        </p:nvSpPr>
        <p:spPr>
          <a:xfrm>
            <a:off x="6998676" y="4913053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/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/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altLang="zh-CN" sz="4800" dirty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raphic 438">
            <a:extLst>
              <a:ext uri="{FF2B5EF4-FFF2-40B4-BE49-F238E27FC236}">
                <a16:creationId xmlns:a16="http://schemas.microsoft.com/office/drawing/2014/main" id="{CC264485-5432-F5FC-2C72-78EE864FE15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14005" y="5440641"/>
            <a:ext cx="516489" cy="537484"/>
          </a:xfrm>
          <a:prstGeom prst="rect">
            <a:avLst/>
          </a:prstGeom>
        </p:spPr>
      </p:pic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1B1ACE6-3CA6-87A4-C908-3614E644A8BC}"/>
              </a:ext>
            </a:extLst>
          </p:cNvPr>
          <p:cNvCxnSpPr>
            <a:cxnSpLocks/>
            <a:stCxn id="405" idx="4"/>
          </p:cNvCxnSpPr>
          <p:nvPr/>
        </p:nvCxnSpPr>
        <p:spPr>
          <a:xfrm>
            <a:off x="2683236" y="4612950"/>
            <a:ext cx="10433" cy="1744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E3BDE878-7694-CA9C-079B-9D7BE8CA1BF2}"/>
              </a:ext>
            </a:extLst>
          </p:cNvPr>
          <p:cNvCxnSpPr>
            <a:cxnSpLocks/>
            <a:stCxn id="395" idx="2"/>
          </p:cNvCxnSpPr>
          <p:nvPr/>
        </p:nvCxnSpPr>
        <p:spPr>
          <a:xfrm flipH="1">
            <a:off x="4857384" y="830593"/>
            <a:ext cx="1298431" cy="421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6A808DF-7ABB-95F7-8E74-6E5083BCB871}"/>
              </a:ext>
            </a:extLst>
          </p:cNvPr>
          <p:cNvCxnSpPr>
            <a:cxnSpLocks/>
            <a:stCxn id="395" idx="6"/>
          </p:cNvCxnSpPr>
          <p:nvPr/>
        </p:nvCxnSpPr>
        <p:spPr>
          <a:xfrm>
            <a:off x="6693023" y="830593"/>
            <a:ext cx="1241032" cy="4399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4509D05-715F-3A83-B2F4-77169D8B6F56}"/>
              </a:ext>
            </a:extLst>
          </p:cNvPr>
          <p:cNvCxnSpPr>
            <a:cxnSpLocks/>
            <a:stCxn id="408" idx="4"/>
          </p:cNvCxnSpPr>
          <p:nvPr/>
        </p:nvCxnSpPr>
        <p:spPr>
          <a:xfrm>
            <a:off x="7182199" y="1935170"/>
            <a:ext cx="11556" cy="8424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B9FCD02-8691-B1F0-DAEA-FCF204B1D721}"/>
              </a:ext>
            </a:extLst>
          </p:cNvPr>
          <p:cNvCxnSpPr>
            <a:cxnSpLocks/>
          </p:cNvCxnSpPr>
          <p:nvPr/>
        </p:nvCxnSpPr>
        <p:spPr>
          <a:xfrm>
            <a:off x="8431848" y="1935171"/>
            <a:ext cx="5116" cy="843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935C30F-C152-5740-17C0-A4D180AD1476}"/>
              </a:ext>
            </a:extLst>
          </p:cNvPr>
          <p:cNvCxnSpPr>
            <a:cxnSpLocks/>
          </p:cNvCxnSpPr>
          <p:nvPr/>
        </p:nvCxnSpPr>
        <p:spPr>
          <a:xfrm flipH="1">
            <a:off x="4400351" y="1898013"/>
            <a:ext cx="455855" cy="8806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00FC24E-2038-C358-C936-DE4CD00D840D}"/>
              </a:ext>
            </a:extLst>
          </p:cNvPr>
          <p:cNvCxnSpPr>
            <a:cxnSpLocks/>
          </p:cNvCxnSpPr>
          <p:nvPr/>
        </p:nvCxnSpPr>
        <p:spPr>
          <a:xfrm>
            <a:off x="5170497" y="1895575"/>
            <a:ext cx="479675" cy="8662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95A3DB3-CC18-39C7-F1C9-A4FF8694E16D}"/>
              </a:ext>
            </a:extLst>
          </p:cNvPr>
          <p:cNvCxnSpPr>
            <a:cxnSpLocks/>
          </p:cNvCxnSpPr>
          <p:nvPr/>
        </p:nvCxnSpPr>
        <p:spPr>
          <a:xfrm>
            <a:off x="4363692" y="4647713"/>
            <a:ext cx="0" cy="26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41C0178-824F-3EA1-CFC6-326477BC54B2}"/>
              </a:ext>
            </a:extLst>
          </p:cNvPr>
          <p:cNvCxnSpPr>
            <a:cxnSpLocks/>
          </p:cNvCxnSpPr>
          <p:nvPr/>
        </p:nvCxnSpPr>
        <p:spPr>
          <a:xfrm>
            <a:off x="4350002" y="3299009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F42B947-EE4A-A050-7665-7A8130C20AFE}"/>
              </a:ext>
            </a:extLst>
          </p:cNvPr>
          <p:cNvCxnSpPr>
            <a:cxnSpLocks/>
          </p:cNvCxnSpPr>
          <p:nvPr/>
        </p:nvCxnSpPr>
        <p:spPr>
          <a:xfrm>
            <a:off x="5739710" y="4676858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D6AA42B-03D4-E659-9040-70AF14ABFACB}"/>
              </a:ext>
            </a:extLst>
          </p:cNvPr>
          <p:cNvCxnSpPr>
            <a:cxnSpLocks/>
          </p:cNvCxnSpPr>
          <p:nvPr/>
        </p:nvCxnSpPr>
        <p:spPr>
          <a:xfrm>
            <a:off x="7133834" y="4660950"/>
            <a:ext cx="0" cy="263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D9784F22-9842-F1D0-446F-4E5131858EAC}"/>
              </a:ext>
            </a:extLst>
          </p:cNvPr>
          <p:cNvCxnSpPr>
            <a:cxnSpLocks/>
          </p:cNvCxnSpPr>
          <p:nvPr/>
        </p:nvCxnSpPr>
        <p:spPr>
          <a:xfrm>
            <a:off x="8505948" y="4682642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65367AA0-CE03-3392-C5E4-D9B34715908F}"/>
              </a:ext>
            </a:extLst>
          </p:cNvPr>
          <p:cNvCxnSpPr>
            <a:cxnSpLocks/>
          </p:cNvCxnSpPr>
          <p:nvPr/>
        </p:nvCxnSpPr>
        <p:spPr>
          <a:xfrm>
            <a:off x="4451559" y="6224507"/>
            <a:ext cx="656979" cy="2854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E7D52B7-E2B3-54F0-C51F-946E836B529A}"/>
              </a:ext>
            </a:extLst>
          </p:cNvPr>
          <p:cNvCxnSpPr>
            <a:cxnSpLocks/>
          </p:cNvCxnSpPr>
          <p:nvPr/>
        </p:nvCxnSpPr>
        <p:spPr>
          <a:xfrm flipH="1">
            <a:off x="7633255" y="6224504"/>
            <a:ext cx="814633" cy="2598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678971C6-53BE-4176-8C14-3AE3113A0A30}"/>
              </a:ext>
            </a:extLst>
          </p:cNvPr>
          <p:cNvSpPr txBox="1"/>
          <p:nvPr/>
        </p:nvSpPr>
        <p:spPr>
          <a:xfrm>
            <a:off x="5539135" y="5461202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DA23DEF-33E6-6E3F-9DF3-C3D56616E946}"/>
              </a:ext>
            </a:extLst>
          </p:cNvPr>
          <p:cNvSpPr txBox="1"/>
          <p:nvPr/>
        </p:nvSpPr>
        <p:spPr>
          <a:xfrm>
            <a:off x="6960050" y="5457369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/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(diff)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/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(same)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C1E4FA72-34CF-21EE-3A9F-5ABA4363E0EB}"/>
              </a:ext>
            </a:extLst>
          </p:cNvPr>
          <p:cNvSpPr/>
          <p:nvPr/>
        </p:nvSpPr>
        <p:spPr>
          <a:xfrm>
            <a:off x="228077" y="1624997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A230F455-E8D3-E565-BE8C-ACFCB3078457}"/>
              </a:ext>
            </a:extLst>
          </p:cNvPr>
          <p:cNvCxnSpPr>
            <a:cxnSpLocks/>
          </p:cNvCxnSpPr>
          <p:nvPr/>
        </p:nvCxnSpPr>
        <p:spPr>
          <a:xfrm flipH="1">
            <a:off x="359792" y="260210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EA74E1-30CE-D14C-081C-8E9E06B1228C}"/>
              </a:ext>
            </a:extLst>
          </p:cNvPr>
          <p:cNvCxnSpPr>
            <a:cxnSpLocks/>
          </p:cNvCxnSpPr>
          <p:nvPr/>
        </p:nvCxnSpPr>
        <p:spPr>
          <a:xfrm flipV="1">
            <a:off x="340843" y="2295709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C0EA66A-CC12-C105-82AC-8CF6CC12CFA2}"/>
              </a:ext>
            </a:extLst>
          </p:cNvPr>
          <p:cNvCxnSpPr>
            <a:cxnSpLocks/>
          </p:cNvCxnSpPr>
          <p:nvPr/>
        </p:nvCxnSpPr>
        <p:spPr>
          <a:xfrm flipV="1">
            <a:off x="886214" y="260811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Arc 461">
            <a:extLst>
              <a:ext uri="{FF2B5EF4-FFF2-40B4-BE49-F238E27FC236}">
                <a16:creationId xmlns:a16="http://schemas.microsoft.com/office/drawing/2014/main" id="{7D3E9531-FA32-59BC-E56A-686EDD84F2BC}"/>
              </a:ext>
            </a:extLst>
          </p:cNvPr>
          <p:cNvSpPr/>
          <p:nvPr/>
        </p:nvSpPr>
        <p:spPr>
          <a:xfrm>
            <a:off x="-161396" y="2049615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F3E1541A-9DDB-A13D-37A6-4FDFAC110ED7}"/>
              </a:ext>
            </a:extLst>
          </p:cNvPr>
          <p:cNvSpPr/>
          <p:nvPr/>
        </p:nvSpPr>
        <p:spPr>
          <a:xfrm flipH="1">
            <a:off x="889349" y="2049617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F543B513-90A9-5B3A-9D9E-FB1D1F00DAA2}"/>
              </a:ext>
            </a:extLst>
          </p:cNvPr>
          <p:cNvCxnSpPr>
            <a:cxnSpLocks/>
          </p:cNvCxnSpPr>
          <p:nvPr/>
        </p:nvCxnSpPr>
        <p:spPr>
          <a:xfrm flipV="1">
            <a:off x="371929" y="261442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D0D104DF-E840-09D6-2D1E-3E2F25F4C180}"/>
              </a:ext>
            </a:extLst>
          </p:cNvPr>
          <p:cNvCxnSpPr>
            <a:cxnSpLocks/>
          </p:cNvCxnSpPr>
          <p:nvPr/>
        </p:nvCxnSpPr>
        <p:spPr>
          <a:xfrm flipV="1">
            <a:off x="1408256" y="260991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/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blipFill>
                <a:blip r:embed="rId25"/>
                <a:stretch>
                  <a:fillRect r="-9524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TextBox 466">
            <a:extLst>
              <a:ext uri="{FF2B5EF4-FFF2-40B4-BE49-F238E27FC236}">
                <a16:creationId xmlns:a16="http://schemas.microsoft.com/office/drawing/2014/main" id="{45C83717-CEE2-C309-DD4E-A0F2AF171974}"/>
              </a:ext>
            </a:extLst>
          </p:cNvPr>
          <p:cNvSpPr txBox="1"/>
          <p:nvPr/>
        </p:nvSpPr>
        <p:spPr>
          <a:xfrm>
            <a:off x="262029" y="2611941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77D5FF35-828E-1B4D-32F6-7267405C5C55}"/>
              </a:ext>
            </a:extLst>
          </p:cNvPr>
          <p:cNvSpPr/>
          <p:nvPr/>
        </p:nvSpPr>
        <p:spPr>
          <a:xfrm>
            <a:off x="247258" y="3150422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8741DE4-86B7-7FA8-8525-0DFF03A0664E}"/>
              </a:ext>
            </a:extLst>
          </p:cNvPr>
          <p:cNvCxnSpPr>
            <a:cxnSpLocks/>
          </p:cNvCxnSpPr>
          <p:nvPr/>
        </p:nvCxnSpPr>
        <p:spPr>
          <a:xfrm flipH="1">
            <a:off x="378973" y="4125544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AA5BF35-DAD5-B746-0739-7DF886806637}"/>
              </a:ext>
            </a:extLst>
          </p:cNvPr>
          <p:cNvCxnSpPr>
            <a:cxnSpLocks/>
          </p:cNvCxnSpPr>
          <p:nvPr/>
        </p:nvCxnSpPr>
        <p:spPr>
          <a:xfrm flipV="1">
            <a:off x="903457" y="413353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8112CAB-BA97-1185-37CD-8E5A036E1033}"/>
              </a:ext>
            </a:extLst>
          </p:cNvPr>
          <p:cNvCxnSpPr>
            <a:cxnSpLocks/>
          </p:cNvCxnSpPr>
          <p:nvPr/>
        </p:nvCxnSpPr>
        <p:spPr>
          <a:xfrm flipV="1">
            <a:off x="392767" y="413322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F7FA8FB-413C-99DC-934A-2999A138C7C0}"/>
              </a:ext>
            </a:extLst>
          </p:cNvPr>
          <p:cNvCxnSpPr>
            <a:cxnSpLocks/>
          </p:cNvCxnSpPr>
          <p:nvPr/>
        </p:nvCxnSpPr>
        <p:spPr>
          <a:xfrm flipV="1">
            <a:off x="1427437" y="413534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/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blipFill>
                <a:blip r:embed="rId26"/>
                <a:stretch>
                  <a:fillRect r="-7619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TextBox 477">
            <a:extLst>
              <a:ext uri="{FF2B5EF4-FFF2-40B4-BE49-F238E27FC236}">
                <a16:creationId xmlns:a16="http://schemas.microsoft.com/office/drawing/2014/main" id="{90722567-C79B-EAC1-B565-BC78C234A02C}"/>
              </a:ext>
            </a:extLst>
          </p:cNvPr>
          <p:cNvSpPr txBox="1"/>
          <p:nvPr/>
        </p:nvSpPr>
        <p:spPr>
          <a:xfrm>
            <a:off x="277912" y="4140546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4663534E-932B-4510-BAB4-5845B3FE3C43}"/>
              </a:ext>
            </a:extLst>
          </p:cNvPr>
          <p:cNvSpPr/>
          <p:nvPr/>
        </p:nvSpPr>
        <p:spPr>
          <a:xfrm>
            <a:off x="254642" y="4623853"/>
            <a:ext cx="1326249" cy="2294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3F7F77A-BB72-65C3-C223-BFB82AC139B3}"/>
              </a:ext>
            </a:extLst>
          </p:cNvPr>
          <p:cNvCxnSpPr>
            <a:cxnSpLocks/>
          </p:cNvCxnSpPr>
          <p:nvPr/>
        </p:nvCxnSpPr>
        <p:spPr>
          <a:xfrm flipH="1">
            <a:off x="386357" y="5622055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C30C690-C4AD-24C9-D844-5F61015C38DF}"/>
              </a:ext>
            </a:extLst>
          </p:cNvPr>
          <p:cNvCxnSpPr>
            <a:cxnSpLocks/>
          </p:cNvCxnSpPr>
          <p:nvPr/>
        </p:nvCxnSpPr>
        <p:spPr>
          <a:xfrm flipV="1">
            <a:off x="912779" y="5622097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DA78340B-BC26-B7D0-5EFE-53E361A6A229}"/>
              </a:ext>
            </a:extLst>
          </p:cNvPr>
          <p:cNvCxnSpPr>
            <a:cxnSpLocks/>
          </p:cNvCxnSpPr>
          <p:nvPr/>
        </p:nvCxnSpPr>
        <p:spPr>
          <a:xfrm flipV="1">
            <a:off x="398957" y="562244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/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FD62784-D2D8-559B-9641-154F3D701BDF}"/>
              </a:ext>
            </a:extLst>
          </p:cNvPr>
          <p:cNvCxnSpPr>
            <a:cxnSpLocks/>
          </p:cNvCxnSpPr>
          <p:nvPr/>
        </p:nvCxnSpPr>
        <p:spPr>
          <a:xfrm flipV="1">
            <a:off x="1435284" y="5623900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/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motor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blipFill>
                <a:blip r:embed="rId28"/>
                <a:stretch>
                  <a:fillRect r="-3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4BCC17B-B1BE-23DC-4967-9DD027B3488D}"/>
              </a:ext>
            </a:extLst>
          </p:cNvPr>
          <p:cNvCxnSpPr>
            <a:cxnSpLocks/>
          </p:cNvCxnSpPr>
          <p:nvPr/>
        </p:nvCxnSpPr>
        <p:spPr>
          <a:xfrm flipH="1">
            <a:off x="387541" y="659849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FEBF33C-D813-B4DA-4A41-0ACD78A7D53F}"/>
              </a:ext>
            </a:extLst>
          </p:cNvPr>
          <p:cNvCxnSpPr>
            <a:cxnSpLocks/>
          </p:cNvCxnSpPr>
          <p:nvPr/>
        </p:nvCxnSpPr>
        <p:spPr>
          <a:xfrm flipV="1">
            <a:off x="912025" y="659630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27902558-78A8-E136-89FE-C59CF7F474CA}"/>
              </a:ext>
            </a:extLst>
          </p:cNvPr>
          <p:cNvCxnSpPr>
            <a:cxnSpLocks/>
          </p:cNvCxnSpPr>
          <p:nvPr/>
        </p:nvCxnSpPr>
        <p:spPr>
          <a:xfrm flipV="1">
            <a:off x="400784" y="660087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8158C8FD-1236-0CEF-DD7D-9D0499F84D5F}"/>
              </a:ext>
            </a:extLst>
          </p:cNvPr>
          <p:cNvCxnSpPr>
            <a:cxnSpLocks/>
          </p:cNvCxnSpPr>
          <p:nvPr/>
        </p:nvCxnSpPr>
        <p:spPr>
          <a:xfrm flipV="1">
            <a:off x="1435674" y="659636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/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1535D77E-D77C-55B1-05E3-BFB8BEFA8DF1}"/>
              </a:ext>
            </a:extLst>
          </p:cNvPr>
          <p:cNvCxnSpPr>
            <a:cxnSpLocks/>
          </p:cNvCxnSpPr>
          <p:nvPr/>
        </p:nvCxnSpPr>
        <p:spPr>
          <a:xfrm flipV="1">
            <a:off x="381681" y="6484370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5F6C734B-C214-3ECC-637B-4B883D46B1FA}"/>
              </a:ext>
            </a:extLst>
          </p:cNvPr>
          <p:cNvSpPr txBox="1"/>
          <p:nvPr/>
        </p:nvSpPr>
        <p:spPr>
          <a:xfrm>
            <a:off x="289248" y="6599162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 45°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/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/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/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33AA8B-9980-C102-561C-A1A65D4447A7}"/>
              </a:ext>
            </a:extLst>
          </p:cNvPr>
          <p:cNvCxnSpPr>
            <a:cxnSpLocks/>
          </p:cNvCxnSpPr>
          <p:nvPr/>
        </p:nvCxnSpPr>
        <p:spPr>
          <a:xfrm>
            <a:off x="1554326" y="2222068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1D59065-68CA-BA10-BC24-95F7EF918C24}"/>
              </a:ext>
            </a:extLst>
          </p:cNvPr>
          <p:cNvCxnSpPr>
            <a:cxnSpLocks/>
          </p:cNvCxnSpPr>
          <p:nvPr/>
        </p:nvCxnSpPr>
        <p:spPr>
          <a:xfrm>
            <a:off x="1580891" y="3777107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F5F8002F-1599-5531-B79D-7C1D5DC5109F}"/>
              </a:ext>
            </a:extLst>
          </p:cNvPr>
          <p:cNvCxnSpPr>
            <a:cxnSpLocks/>
          </p:cNvCxnSpPr>
          <p:nvPr/>
        </p:nvCxnSpPr>
        <p:spPr>
          <a:xfrm>
            <a:off x="1573504" y="2222071"/>
            <a:ext cx="1141818" cy="15494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7285E6FF-B04F-1720-6C58-2D1921DB4EEF}"/>
              </a:ext>
            </a:extLst>
          </p:cNvPr>
          <p:cNvCxnSpPr>
            <a:cxnSpLocks/>
          </p:cNvCxnSpPr>
          <p:nvPr/>
        </p:nvCxnSpPr>
        <p:spPr>
          <a:xfrm>
            <a:off x="1590266" y="5683321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4608E11E-5CFE-374E-1791-4DD887B0AAA5}"/>
              </a:ext>
            </a:extLst>
          </p:cNvPr>
          <p:cNvSpPr txBox="1"/>
          <p:nvPr/>
        </p:nvSpPr>
        <p:spPr>
          <a:xfrm rot="16200000">
            <a:off x="-507611" y="3160557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</a:t>
            </a:r>
            <a:endParaRPr lang="zh-CN" altLang="en-US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1438173-1A88-BF99-2C98-4A4886052865}"/>
              </a:ext>
            </a:extLst>
          </p:cNvPr>
          <p:cNvSpPr txBox="1"/>
          <p:nvPr/>
        </p:nvSpPr>
        <p:spPr>
          <a:xfrm rot="16200000">
            <a:off x="-491109" y="4678934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E7CB5966-7082-020A-94B0-1AC8A949154D}"/>
              </a:ext>
            </a:extLst>
          </p:cNvPr>
          <p:cNvSpPr txBox="1"/>
          <p:nvPr/>
        </p:nvSpPr>
        <p:spPr>
          <a:xfrm rot="16200000">
            <a:off x="-914880" y="6111987"/>
            <a:ext cx="206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Decision noise</a:t>
            </a:r>
            <a:endParaRPr lang="zh-CN" altLang="en-US" dirty="0"/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1892A78-A9E6-A12C-F257-A8A1B6C0AA23}"/>
              </a:ext>
            </a:extLst>
          </p:cNvPr>
          <p:cNvCxnSpPr>
            <a:cxnSpLocks/>
          </p:cNvCxnSpPr>
          <p:nvPr/>
        </p:nvCxnSpPr>
        <p:spPr>
          <a:xfrm>
            <a:off x="4493467" y="3290994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BE5DC923-1333-BFF6-AD1C-0DEF0632D9FE}"/>
              </a:ext>
            </a:extLst>
          </p:cNvPr>
          <p:cNvCxnSpPr>
            <a:cxnSpLocks/>
          </p:cNvCxnSpPr>
          <p:nvPr/>
        </p:nvCxnSpPr>
        <p:spPr>
          <a:xfrm flipH="1">
            <a:off x="4374822" y="3287277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608B8CF7-7F68-5406-91E4-C0FB7D1C5E45}"/>
              </a:ext>
            </a:extLst>
          </p:cNvPr>
          <p:cNvCxnSpPr>
            <a:cxnSpLocks/>
          </p:cNvCxnSpPr>
          <p:nvPr/>
        </p:nvCxnSpPr>
        <p:spPr>
          <a:xfrm>
            <a:off x="7116916" y="3291403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A01D5A8-EA79-B50B-505C-9BADEDC6A3D0}"/>
              </a:ext>
            </a:extLst>
          </p:cNvPr>
          <p:cNvCxnSpPr>
            <a:cxnSpLocks/>
          </p:cNvCxnSpPr>
          <p:nvPr/>
        </p:nvCxnSpPr>
        <p:spPr>
          <a:xfrm>
            <a:off x="7269346" y="3284777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89AE650-B2BC-D4CC-3FC6-AE893540421A}"/>
              </a:ext>
            </a:extLst>
          </p:cNvPr>
          <p:cNvCxnSpPr>
            <a:cxnSpLocks/>
          </p:cNvCxnSpPr>
          <p:nvPr/>
        </p:nvCxnSpPr>
        <p:spPr>
          <a:xfrm flipH="1">
            <a:off x="7153548" y="3281592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13D30A19-D9E3-5037-A438-25FFF814BDE3}"/>
              </a:ext>
            </a:extLst>
          </p:cNvPr>
          <p:cNvSpPr/>
          <p:nvPr/>
        </p:nvSpPr>
        <p:spPr>
          <a:xfrm>
            <a:off x="596877" y="5084318"/>
            <a:ext cx="627004" cy="506508"/>
          </a:xfrm>
          <a:custGeom>
            <a:avLst/>
            <a:gdLst>
              <a:gd name="connsiteX0" fmla="*/ 0 w 1145699"/>
              <a:gd name="connsiteY0" fmla="*/ 723211 h 723211"/>
              <a:gd name="connsiteX1" fmla="*/ 322276 w 1145699"/>
              <a:gd name="connsiteY1" fmla="*/ 528920 h 723211"/>
              <a:gd name="connsiteX2" fmla="*/ 585956 w 1145699"/>
              <a:gd name="connsiteY2" fmla="*/ 17 h 723211"/>
              <a:gd name="connsiteX3" fmla="*/ 857346 w 1145699"/>
              <a:gd name="connsiteY3" fmla="*/ 547424 h 723211"/>
              <a:gd name="connsiteX4" fmla="*/ 1145699 w 1145699"/>
              <a:gd name="connsiteY4" fmla="*/ 723211 h 7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699" h="723211">
                <a:moveTo>
                  <a:pt x="0" y="723211"/>
                </a:moveTo>
                <a:cubicBezTo>
                  <a:pt x="112308" y="686331"/>
                  <a:pt x="224617" y="649452"/>
                  <a:pt x="322276" y="528920"/>
                </a:cubicBezTo>
                <a:cubicBezTo>
                  <a:pt x="419935" y="408388"/>
                  <a:pt x="496778" y="-3067"/>
                  <a:pt x="585956" y="17"/>
                </a:cubicBezTo>
                <a:cubicBezTo>
                  <a:pt x="675134" y="3101"/>
                  <a:pt x="764056" y="426892"/>
                  <a:pt x="857346" y="547424"/>
                </a:cubicBezTo>
                <a:cubicBezTo>
                  <a:pt x="950636" y="667956"/>
                  <a:pt x="1108691" y="696740"/>
                  <a:pt x="1145699" y="72321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B102D50-5C8B-ED29-93CB-4F4285C0DDC8}"/>
              </a:ext>
            </a:extLst>
          </p:cNvPr>
          <p:cNvSpPr/>
          <p:nvPr/>
        </p:nvSpPr>
        <p:spPr>
          <a:xfrm flipH="1" flipV="1">
            <a:off x="1209251" y="5553718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62D191A6-5BDC-3449-28AC-C480C39A92E4}"/>
              </a:ext>
            </a:extLst>
          </p:cNvPr>
          <p:cNvSpPr/>
          <p:nvPr/>
        </p:nvSpPr>
        <p:spPr>
          <a:xfrm rot="21411082" flipV="1">
            <a:off x="316431" y="5558553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8B3635BC-27CD-5602-E75E-91E38F9553F4}"/>
              </a:ext>
            </a:extLst>
          </p:cNvPr>
          <p:cNvSpPr/>
          <p:nvPr/>
        </p:nvSpPr>
        <p:spPr>
          <a:xfrm>
            <a:off x="5119522" y="6308534"/>
            <a:ext cx="141410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/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∈{1, 2}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blipFill>
                <a:blip r:embed="rId33"/>
                <a:stretch>
                  <a:fillRect r="-3239" b="-171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B36060-0661-2A56-38B0-382C5F6988D6}"/>
              </a:ext>
            </a:extLst>
          </p:cNvPr>
          <p:cNvSpPr/>
          <p:nvPr/>
        </p:nvSpPr>
        <p:spPr>
          <a:xfrm>
            <a:off x="8221716" y="4045360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/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blipFill>
                <a:blip r:embed="rId34"/>
                <a:stretch>
                  <a:fillRect t="-3947"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C6D25C-3EFE-33C7-F793-23880EEF36DE}"/>
              </a:ext>
            </a:extLst>
          </p:cNvPr>
          <p:cNvSpPr/>
          <p:nvPr/>
        </p:nvSpPr>
        <p:spPr>
          <a:xfrm>
            <a:off x="371171" y="3729306"/>
            <a:ext cx="1067437" cy="370869"/>
          </a:xfrm>
          <a:custGeom>
            <a:avLst/>
            <a:gdLst>
              <a:gd name="connsiteX0" fmla="*/ 0 w 5321920"/>
              <a:gd name="connsiteY0" fmla="*/ 1845538 h 1849042"/>
              <a:gd name="connsiteX1" fmla="*/ 381929 w 5321920"/>
              <a:gd name="connsiteY1" fmla="*/ 1839962 h 1849042"/>
              <a:gd name="connsiteX2" fmla="*/ 747132 w 5321920"/>
              <a:gd name="connsiteY2" fmla="*/ 1767480 h 1849042"/>
              <a:gd name="connsiteX3" fmla="*/ 1134637 w 5321920"/>
              <a:gd name="connsiteY3" fmla="*/ 1600211 h 1849042"/>
              <a:gd name="connsiteX4" fmla="*/ 1586261 w 5321920"/>
              <a:gd name="connsiteY4" fmla="*/ 1162526 h 1849042"/>
              <a:gd name="connsiteX5" fmla="*/ 1873405 w 5321920"/>
              <a:gd name="connsiteY5" fmla="*/ 780597 h 1849042"/>
              <a:gd name="connsiteX6" fmla="*/ 2171700 w 5321920"/>
              <a:gd name="connsiteY6" fmla="*/ 359638 h 1849042"/>
              <a:gd name="connsiteX7" fmla="*/ 2667929 w 5321920"/>
              <a:gd name="connsiteY7" fmla="*/ 11 h 1849042"/>
              <a:gd name="connsiteX8" fmla="*/ 3178098 w 5321920"/>
              <a:gd name="connsiteY8" fmla="*/ 370789 h 1849042"/>
              <a:gd name="connsiteX9" fmla="*/ 3456878 w 5321920"/>
              <a:gd name="connsiteY9" fmla="*/ 766658 h 1849042"/>
              <a:gd name="connsiteX10" fmla="*/ 3769112 w 5321920"/>
              <a:gd name="connsiteY10" fmla="*/ 1195980 h 1849042"/>
              <a:gd name="connsiteX11" fmla="*/ 4187283 w 5321920"/>
              <a:gd name="connsiteY11" fmla="*/ 1594636 h 1849042"/>
              <a:gd name="connsiteX12" fmla="*/ 4555273 w 5321920"/>
              <a:gd name="connsiteY12" fmla="*/ 1759116 h 1849042"/>
              <a:gd name="connsiteX13" fmla="*/ 4951142 w 5321920"/>
              <a:gd name="connsiteY13" fmla="*/ 1834387 h 1849042"/>
              <a:gd name="connsiteX14" fmla="*/ 5321920 w 5321920"/>
              <a:gd name="connsiteY14" fmla="*/ 1845538 h 184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21920" h="1849042">
                <a:moveTo>
                  <a:pt x="0" y="1845538"/>
                </a:moveTo>
                <a:cubicBezTo>
                  <a:pt x="128703" y="1849255"/>
                  <a:pt x="257407" y="1852972"/>
                  <a:pt x="381929" y="1839962"/>
                </a:cubicBezTo>
                <a:cubicBezTo>
                  <a:pt x="506451" y="1826952"/>
                  <a:pt x="621681" y="1807438"/>
                  <a:pt x="747132" y="1767480"/>
                </a:cubicBezTo>
                <a:cubicBezTo>
                  <a:pt x="872583" y="1727522"/>
                  <a:pt x="994782" y="1701037"/>
                  <a:pt x="1134637" y="1600211"/>
                </a:cubicBezTo>
                <a:cubicBezTo>
                  <a:pt x="1274492" y="1499385"/>
                  <a:pt x="1463133" y="1299128"/>
                  <a:pt x="1586261" y="1162526"/>
                </a:cubicBezTo>
                <a:cubicBezTo>
                  <a:pt x="1709389" y="1025924"/>
                  <a:pt x="1775832" y="914412"/>
                  <a:pt x="1873405" y="780597"/>
                </a:cubicBezTo>
                <a:cubicBezTo>
                  <a:pt x="1970978" y="646782"/>
                  <a:pt x="2039279" y="489736"/>
                  <a:pt x="2171700" y="359638"/>
                </a:cubicBezTo>
                <a:cubicBezTo>
                  <a:pt x="2304121" y="229540"/>
                  <a:pt x="2500196" y="-1848"/>
                  <a:pt x="2667929" y="11"/>
                </a:cubicBezTo>
                <a:cubicBezTo>
                  <a:pt x="2835662" y="1870"/>
                  <a:pt x="3046607" y="243015"/>
                  <a:pt x="3178098" y="370789"/>
                </a:cubicBezTo>
                <a:cubicBezTo>
                  <a:pt x="3309589" y="498563"/>
                  <a:pt x="3358376" y="629126"/>
                  <a:pt x="3456878" y="766658"/>
                </a:cubicBezTo>
                <a:cubicBezTo>
                  <a:pt x="3555380" y="904190"/>
                  <a:pt x="3647378" y="1057984"/>
                  <a:pt x="3769112" y="1195980"/>
                </a:cubicBezTo>
                <a:cubicBezTo>
                  <a:pt x="3890846" y="1333976"/>
                  <a:pt x="4056256" y="1500780"/>
                  <a:pt x="4187283" y="1594636"/>
                </a:cubicBezTo>
                <a:cubicBezTo>
                  <a:pt x="4318310" y="1688492"/>
                  <a:pt x="4427963" y="1719158"/>
                  <a:pt x="4555273" y="1759116"/>
                </a:cubicBezTo>
                <a:cubicBezTo>
                  <a:pt x="4682583" y="1799074"/>
                  <a:pt x="4823368" y="1819983"/>
                  <a:pt x="4951142" y="1834387"/>
                </a:cubicBezTo>
                <a:cubicBezTo>
                  <a:pt x="5078916" y="1848791"/>
                  <a:pt x="5200418" y="1847164"/>
                  <a:pt x="5321920" y="184553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Arc 473">
            <a:extLst>
              <a:ext uri="{FF2B5EF4-FFF2-40B4-BE49-F238E27FC236}">
                <a16:creationId xmlns:a16="http://schemas.microsoft.com/office/drawing/2014/main" id="{A659F95E-15B8-66E3-43BF-9645A5A577B2}"/>
              </a:ext>
            </a:extLst>
          </p:cNvPr>
          <p:cNvSpPr/>
          <p:nvPr/>
        </p:nvSpPr>
        <p:spPr>
          <a:xfrm flipV="1">
            <a:off x="-140499" y="3242672"/>
            <a:ext cx="1044308" cy="863121"/>
          </a:xfrm>
          <a:prstGeom prst="arc">
            <a:avLst>
              <a:gd name="adj1" fmla="val 16149347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Arc 476">
            <a:extLst>
              <a:ext uri="{FF2B5EF4-FFF2-40B4-BE49-F238E27FC236}">
                <a16:creationId xmlns:a16="http://schemas.microsoft.com/office/drawing/2014/main" id="{89B91D11-45EE-B90F-4AC0-C9CD6A8ABFAD}"/>
              </a:ext>
            </a:extLst>
          </p:cNvPr>
          <p:cNvSpPr/>
          <p:nvPr/>
        </p:nvSpPr>
        <p:spPr>
          <a:xfrm flipH="1" flipV="1">
            <a:off x="905666" y="3244734"/>
            <a:ext cx="1044308" cy="863121"/>
          </a:xfrm>
          <a:prstGeom prst="arc">
            <a:avLst>
              <a:gd name="adj1" fmla="val 1611349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/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C0D9EE-87BF-3883-FFD1-7C85A8F1A0D5}"/>
              </a:ext>
            </a:extLst>
          </p:cNvPr>
          <p:cNvSpPr txBox="1"/>
          <p:nvPr/>
        </p:nvSpPr>
        <p:spPr>
          <a:xfrm>
            <a:off x="-82086" y="1220748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8F9F9-D5B0-1C85-44B0-00FEA98B5B8B}"/>
              </a:ext>
            </a:extLst>
          </p:cNvPr>
          <p:cNvSpPr txBox="1"/>
          <p:nvPr/>
        </p:nvSpPr>
        <p:spPr>
          <a:xfrm>
            <a:off x="3551820" y="-49059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B2BE0-216F-B12E-9204-BC43ED908DA4}"/>
              </a:ext>
            </a:extLst>
          </p:cNvPr>
          <p:cNvSpPr txBox="1"/>
          <p:nvPr/>
        </p:nvSpPr>
        <p:spPr>
          <a:xfrm>
            <a:off x="1546391" y="-49693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397</TotalTime>
  <Words>118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Shuze Liu</dc:creator>
  <cp:lastModifiedBy>Shuze Liu</cp:lastModifiedBy>
  <cp:revision>116</cp:revision>
  <dcterms:created xsi:type="dcterms:W3CDTF">2023-05-29T15:02:21Z</dcterms:created>
  <dcterms:modified xsi:type="dcterms:W3CDTF">2023-06-13T15:29:17Z</dcterms:modified>
</cp:coreProperties>
</file>