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a:t>
            </a:r>
            <a:r>
              <a:rPr lang="en-US" altLang="en-IN" dirty="0">
                <a:solidFill>
                  <a:schemeClr val="tx1"/>
                </a:solidFill>
                <a:latin typeface="Times New Roman" panose="02020603050405020304" pitchFamily="18" charset="0"/>
                <a:cs typeface="Times New Roman" panose="02020603050405020304" pitchFamily="18" charset="0"/>
              </a:rPr>
              <a:t>SABITHA L</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312207</a:t>
            </a:r>
            <a:r>
              <a:rPr lang="en-US" altLang="en-IN" dirty="0">
                <a:solidFill>
                  <a:schemeClr val="tx1"/>
                </a:solidFill>
                <a:latin typeface="Times New Roman" panose="02020603050405020304" pitchFamily="18" charset="0"/>
                <a:cs typeface="Times New Roman" panose="02020603050405020304" pitchFamily="18" charset="0"/>
              </a:rPr>
              <a:t>871</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DEPARTMENT: B.COM(A/F)</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endParaRPr lang="en-IN" dirty="0">
              <a:solidFill>
                <a:schemeClr val="tx1"/>
              </a:solidFill>
              <a:latin typeface="Times New Roman" panose="02020603050405020304" pitchFamily="18" charset="0"/>
              <a:cs typeface="Times New Roman" panose="02020603050405020304" pitchFamily="18" charset="0"/>
            </a:endParaRPr>
          </a:p>
          <a:p>
            <a:pPr algn="l"/>
            <a:endParaRPr lang="en-IN" dirty="0"/>
          </a:p>
        </p:txBody>
      </p:sp>
      <p:sp>
        <p:nvSpPr>
          <p:cNvPr id="5" name="Text Box 4"/>
          <p:cNvSpPr txBox="1"/>
          <p:nvPr/>
        </p:nvSpPr>
        <p:spPr>
          <a:xfrm>
            <a:off x="11436985" y="1456055"/>
            <a:ext cx="4064000" cy="368300"/>
          </a:xfrm>
          <a:prstGeom prst="rect">
            <a:avLst/>
          </a:prstGeom>
          <a:noFill/>
        </p:spPr>
        <p:txBody>
          <a:bodyPr wrap="square" rtlCol="0">
            <a:spAutoFit/>
          </a:bodyPr>
          <a:p>
            <a:endParaRPr lang="en-US">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34161"/>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Statistical modelling.</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Modelling instruction.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Immuno-dynamics modelling.</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Integrated modelling method.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endPar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endPar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611120"/>
            <a:ext cx="8596668" cy="3430242"/>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Project Overview</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End User</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Our Solution and Proposition</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Dataset Description</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Modelling Approach</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Result and Discussion</a:t>
            </a:r>
            <a:endParaRPr lang="en-IN" b="1"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45921"/>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EVPs: financial rewards like salary.</a:t>
            </a:r>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endParaRPr lang="en-IN" sz="36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4564</Words>
  <Application>WPS Presentation</Application>
  <PresentationFormat>Widescreen</PresentationFormat>
  <Paragraphs>76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Times New Roman</vt:lpstr>
      <vt:lpstr>Trebuchet MS</vt:lpstr>
      <vt:lpstr>Microsoft YaHei</vt:lpstr>
      <vt:lpstr>Arial Unicode MS</vt:lpstr>
      <vt:lpstr>Calibri</vt:lpstr>
      <vt:lpstr>Facet</vt:lpstr>
      <vt:lpstr>Employee Performance Analysis Using Excel</vt:lpstr>
      <vt:lpstr>PowerPoint 演示文稿</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chiyaan</dc:creator>
  <cp:lastModifiedBy>sabitha</cp:lastModifiedBy>
  <cp:revision>3</cp:revision>
  <dcterms:created xsi:type="dcterms:W3CDTF">2024-08-28T07:48:00Z</dcterms:created>
  <dcterms:modified xsi:type="dcterms:W3CDTF">2024-08-28T16:08:45Z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FF3B9020D1D94BC3A14F2D08C1CA5226_12</vt:lpwstr>
  </property>
  <property fmtid="{D5CDD505-2E9C-101B-9397-08002B2CF9AE}" pid="3" name="KSOProductBuildVer">
    <vt:lpwstr>1033-12.2.0.16909</vt:lpwstr>
  </property>
</Properties>
</file>