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>
        <p:scale>
          <a:sx n="92" d="100"/>
          <a:sy n="92" d="100"/>
        </p:scale>
        <p:origin x="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EA63-2D05-4D69-A213-99D451A78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9EDD-D475-4956-B9A5-BC49270E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F780-3111-48CB-99C2-02F9459D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0591-51FD-415E-8DC3-8D363E3A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8F0F-35DD-481B-B076-E702D2A7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548C-362E-4106-9A58-E86D902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545C-202D-4FDD-A6AD-036FE99B8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65C1-1F0E-41F8-970B-BD042591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10EA-84D5-4775-9B7F-7C929E29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B8EC-81C3-43AE-84E3-976AD744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DBF4-0882-4DD9-BF45-5E07FB2D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D3912-738D-4654-AFAA-CF115F86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6BC3-53ED-4439-BE89-A442F04D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60F-D68F-45F9-A8B1-1EB4022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A831-3B9A-4A79-9437-EDDAE3E9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ECDD-3311-42DD-900F-DD67C392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C5F9-B6E5-4CA8-AACD-68147888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27E2-31FC-41BD-8B4A-BBD1204B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277B-575C-42CE-98A2-40A4BC5E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E1AB-529E-4D74-B700-6B2B945A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0EB1-66C3-4121-95AC-B72A546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E61B-83C0-4B48-B5B4-2BB03213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BD6D-F75B-4D4C-A417-55689288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2D9A-38E5-4807-A05C-DC05EFD7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9F7D-E799-428C-8C56-9311853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AE2B-A948-4682-9D34-F0C7D34F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390-5DC1-4083-8E4D-9F038C9D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4BF71-1214-4D0A-8B75-F6F26894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4C30-7890-4828-9641-58773676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6079-4348-4EC9-BBA1-7310ECF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33E0-7587-424A-BBF4-27C15653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A9AA-E641-44D5-8884-1C49E956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0A9A0-540D-4DA8-B91F-24C56632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4BECD-8AFF-4AC8-93FB-80C7ACF6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2B1FB-69EB-4346-B7E0-E8C713B5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F83B6-5D27-44E6-BE44-28EA84E41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4C8E6-27A4-4052-AA11-84AC8A4F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AD2C4-37E6-4122-9982-49123595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E20BE-EFCD-435F-8C20-647F490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540C-3925-4CB2-AEF2-BCA822F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B4F37-446E-48E6-978F-0AACD74E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57BA2-8877-4901-B18B-B67AF4C1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194AA-181A-4224-BF78-C2A38ECA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02507-9D61-4B3E-80A5-1E557B0D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07F67-93D6-4812-B100-EEACFFB8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58C8-52AB-4917-AC9B-32932CC1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847A-3539-4D26-B02D-78539CF2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E2F0-B30D-4A00-869A-11E9C252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4B0E-9702-4D9C-B3AF-111B5B9B3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C76B-0DFA-4D4F-8580-49E8E8D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F177-EE1A-4FA0-A9F6-A2B6A0C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E169-DB72-4AA1-AE4A-158C30A4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95DA-4A71-443B-9763-C864D0EE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F13B9-477E-48CA-A41E-924FD211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5429C-2457-430C-B5C3-039F1FA4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6A19-36E1-4BBC-8A71-CFB1CC1B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8660-8260-4C3D-84D6-76F444AB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BBC8-3E50-4510-9204-53CC3246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84189-6CFA-4292-BFF5-3BDEF228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4395-EA60-4F62-A7A2-B5C04DA4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D259-D08D-4AE7-BD9C-7D978C64C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F424-2B96-41A9-9E55-352BE5C452E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0C85-A46D-4BD9-A38D-F526A442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813-2E26-4971-89F5-116D61AE3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8E9-B46D-42A1-96CA-419E9D1A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03D-BF2F-4497-AE6F-B0C7EF6E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Authority tool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C82A-648E-49A1-A757-80FD13D4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8AF-31E2-40EA-884F-EE077BF4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4769-0461-48A3-8A91-CAA30778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name disambiguation</a:t>
            </a:r>
          </a:p>
          <a:p>
            <a:r>
              <a:rPr lang="en-US" dirty="0"/>
              <a:t>Estimating whether a pair of articles sharing same author name were written by the same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6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7B9D-5CB9-4099-A34C-81242BB9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F06A-E626-4A0B-AA75-6E2905F6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Input: Pair of articles sharing common author name</a:t>
            </a:r>
          </a:p>
          <a:p>
            <a:r>
              <a:rPr lang="en-US" dirty="0"/>
              <a:t>Output: Probability of whether the common author name refers to the same individual.</a:t>
            </a:r>
          </a:p>
          <a:p>
            <a:r>
              <a:rPr lang="en-US" dirty="0"/>
              <a:t>Algorithm:</a:t>
            </a:r>
            <a:br>
              <a:rPr lang="en-US" dirty="0"/>
            </a:br>
            <a:r>
              <a:rPr lang="en-US" dirty="0"/>
              <a:t>1. A comparison vector, x is computed between two articles. </a:t>
            </a:r>
          </a:p>
          <a:p>
            <a:pPr marL="0" indent="0">
              <a:buNone/>
            </a:pPr>
            <a:r>
              <a:rPr lang="en-US" dirty="0"/>
              <a:t>   2. If x is more frequently observed (</a:t>
            </a:r>
            <a:r>
              <a:rPr lang="en-US" dirty="0" err="1"/>
              <a:t>r-value</a:t>
            </a:r>
            <a:r>
              <a:rPr lang="en-US" dirty="0"/>
              <a:t>) in positive training sets, then the pair of articles were written by the same individual and vice versa.</a:t>
            </a:r>
          </a:p>
          <a:p>
            <a:pPr marL="0" indent="0">
              <a:buNone/>
            </a:pPr>
            <a:r>
              <a:rPr lang="en-US" dirty="0"/>
              <a:t>   3. Positive sets implies sample of training data which share some common properties like author name and coauthors and are likely written by the same person.  </a:t>
            </a:r>
          </a:p>
        </p:txBody>
      </p:sp>
    </p:spTree>
    <p:extLst>
      <p:ext uri="{BB962C8B-B14F-4D97-AF65-F5344CB8AC3E}">
        <p14:creationId xmlns:p14="http://schemas.microsoft.com/office/powerpoint/2010/main" val="23041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8B02-E063-4FCC-A91A-961F933C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6D8B-3FB1-44A2-AF5D-D47BA16C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: Author</a:t>
            </a:r>
          </a:p>
          <a:p>
            <a:pPr marL="0" indent="0">
              <a:buNone/>
            </a:pPr>
            <a:r>
              <a:rPr lang="en-US" dirty="0"/>
              <a:t>	1: </a:t>
            </a:r>
          </a:p>
        </p:txBody>
      </p:sp>
    </p:spTree>
    <p:extLst>
      <p:ext uri="{BB962C8B-B14F-4D97-AF65-F5344CB8AC3E}">
        <p14:creationId xmlns:p14="http://schemas.microsoft.com/office/powerpoint/2010/main" val="21728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307-1095-4038-AD57-73595736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B20-A61D-48F7-B9A0-E4DE6F0C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5-step procedure</a:t>
            </a:r>
          </a:p>
          <a:p>
            <a:r>
              <a:rPr lang="en-US"/>
              <a:t>Training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292-FCF1-4928-9D2B-46BCD35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5552-E668-4FB5-90AC-EF97E830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2E65-170D-4F23-B715-08ADC4D4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BD2-8A6D-46CF-84CE-2D80E95C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Code flow</a:t>
            </a:r>
          </a:p>
          <a:p>
            <a:r>
              <a:rPr lang="en-US" dirty="0"/>
              <a:t>Design choices – software used.</a:t>
            </a:r>
          </a:p>
        </p:txBody>
      </p:sp>
    </p:spTree>
    <p:extLst>
      <p:ext uri="{BB962C8B-B14F-4D97-AF65-F5344CB8AC3E}">
        <p14:creationId xmlns:p14="http://schemas.microsoft.com/office/powerpoint/2010/main" val="324349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71-9176-4F0D-B558-5DFD2DD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3533-1D7E-4FC0-9C0B-6CB05CF3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1E6-C287-462F-8FB2-F3FA6F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3393-E7EC-4EF3-BEEF-E941FDDF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Authority tool implementation</vt:lpstr>
      <vt:lpstr>Objective</vt:lpstr>
      <vt:lpstr>Authority model</vt:lpstr>
      <vt:lpstr>Example</vt:lpstr>
      <vt:lpstr>More details…</vt:lpstr>
      <vt:lpstr>PowerPoint Presentation</vt:lpstr>
      <vt:lpstr>Implementation</vt:lpstr>
      <vt:lpstr>More on implementation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Authority tool implementation</dc:title>
  <dc:creator>Manuha Vancha</dc:creator>
  <cp:lastModifiedBy>Manuha Vancha</cp:lastModifiedBy>
  <cp:revision>4</cp:revision>
  <dcterms:created xsi:type="dcterms:W3CDTF">2020-09-22T22:23:02Z</dcterms:created>
  <dcterms:modified xsi:type="dcterms:W3CDTF">2020-09-22T22:59:29Z</dcterms:modified>
</cp:coreProperties>
</file>