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Exceeds</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gapWidth val="219"/>
        <c:overlap val="-27"/>
        <c:axId val="0"/>
        <c:axId val="1"/>
      </c:barChart>
      <c:catAx>
        <c:axId val="0"/>
        <c:scaling>
          <c:orientation val="minMax"/>
        </c:scaling>
        <c:delete val="1"/>
        <c:axPos val="b"/>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1"/>
        <c:axPos val="l"/>
        <c:majorGridlines>
          <c:spPr>
            <a:ln w="12700">
              <a:solidFill>
                <a:srgbClr val="D9D9D9"/>
              </a:solidFill>
              <a:prstDash val="solid"/>
            </a:ln>
          </c:spPr>
        </c:majorGridlines>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Ax val="0"/>
        <c:crosses val="autoZero"/>
        <c:crossBetween val="between"/>
      </c:valAx>
      <c:spPr>
        <a:solidFill>
          <a:srgbClr val="FFFFFF"/>
        </a:solidFill>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9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91"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92"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8/30/2024</a:t>
            </a:fld>
            <a:endParaRPr altLang="en-US" sz="1200" lang="zh-CN">
              <a:latin typeface="Calibri" pitchFamily="0" charset="0"/>
              <a:ea typeface="等线" pitchFamily="0" charset="0"/>
              <a:cs typeface="Calibri" pitchFamily="0" charset="0"/>
            </a:endParaRPr>
          </a:p>
        </p:txBody>
      </p:sp>
      <p:sp>
        <p:nvSpPr>
          <p:cNvPr id="1048793"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794"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795"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16" name="文本框"/>
          <p:cNvSpPr>
            <a:spLocks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4" name="文本框"/>
          <p:cNvSpPr>
            <a:spLocks noGrp="1"/>
          </p:cNvSpPr>
          <p:nvPr>
            <p:ph type="sldImg"/>
          </p:nvPr>
        </p:nvSpPr>
        <p:spPr/>
      </p:sp>
      <p:sp>
        <p:nvSpPr>
          <p:cNvPr id="1048725" name="文本框"/>
          <p:cNvSpPr>
            <a:spLocks noGrp="1"/>
          </p:cNvSpPr>
          <p:nvPr>
            <p:ph type="body" idx="1"/>
          </p:nvPr>
        </p:nvSpPr>
        <p:spPr/>
        <p:txBody>
          <a:bodyPr/>
          <a:p>
            <a:endParaRPr altLang="en-US" lang="zh-CN"/>
          </a:p>
        </p:txBody>
      </p:sp>
      <p:sp>
        <p:nvSpPr>
          <p:cNvPr id="104872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29" name="文本框"/>
          <p:cNvSpPr>
            <a:spLocks noGrp="1"/>
          </p:cNvSpPr>
          <p:nvPr>
            <p:ph type="sldImg"/>
          </p:nvPr>
        </p:nvSpPr>
        <p:spPr/>
      </p:sp>
      <p:sp>
        <p:nvSpPr>
          <p:cNvPr id="1048730" name="文本框"/>
          <p:cNvSpPr>
            <a:spLocks noGrp="1"/>
          </p:cNvSpPr>
          <p:nvPr>
            <p:ph type="body" idx="1"/>
          </p:nvPr>
        </p:nvSpPr>
        <p:spPr/>
        <p:txBody>
          <a:bodyPr/>
          <a:p>
            <a:endParaRPr altLang="en-US" lang="zh-CN"/>
          </a:p>
        </p:txBody>
      </p:sp>
      <p:sp>
        <p:nvSpPr>
          <p:cNvPr id="10487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5" name="文本框"/>
          <p:cNvSpPr>
            <a:spLocks noGrp="1"/>
          </p:cNvSpPr>
          <p:nvPr>
            <p:ph type="sldImg"/>
          </p:nvPr>
        </p:nvSpPr>
        <p:spPr/>
      </p:sp>
      <p:sp>
        <p:nvSpPr>
          <p:cNvPr id="1048676" name="文本框"/>
          <p:cNvSpPr>
            <a:spLocks noGrp="1"/>
          </p:cNvSpPr>
          <p:nvPr>
            <p:ph type="body" idx="1"/>
          </p:nvPr>
        </p:nvSpPr>
        <p:spPr/>
        <p:txBody>
          <a:bodyPr/>
          <a:p>
            <a:endParaRPr altLang="en-US" lang="zh-CN"/>
          </a:p>
        </p:txBody>
      </p:sp>
      <p:sp>
        <p:nvSpPr>
          <p:cNvPr id="104867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3" name="文本框"/>
          <p:cNvSpPr>
            <a:spLocks noGrp="1"/>
          </p:cNvSpPr>
          <p:nvPr>
            <p:ph type="sldImg"/>
          </p:nvPr>
        </p:nvSpPr>
        <p:spPr/>
      </p:sp>
      <p:sp>
        <p:nvSpPr>
          <p:cNvPr id="1048684" name="文本框"/>
          <p:cNvSpPr>
            <a:spLocks noGrp="1"/>
          </p:cNvSpPr>
          <p:nvPr>
            <p:ph type="body" idx="1"/>
          </p:nvPr>
        </p:nvSpPr>
        <p:spPr/>
        <p:txBody>
          <a:bodyPr/>
          <a:p>
            <a:endParaRPr altLang="en-US" lang="zh-CN"/>
          </a:p>
        </p:txBody>
      </p:sp>
      <p:sp>
        <p:nvSpPr>
          <p:cNvPr id="104868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1" name="文本框"/>
          <p:cNvSpPr>
            <a:spLocks noGrp="1"/>
          </p:cNvSpPr>
          <p:nvPr>
            <p:ph type="sldImg"/>
          </p:nvPr>
        </p:nvSpPr>
        <p:spPr/>
      </p:sp>
      <p:sp>
        <p:nvSpPr>
          <p:cNvPr id="1048692" name="文本框"/>
          <p:cNvSpPr>
            <a:spLocks noGrp="1"/>
          </p:cNvSpPr>
          <p:nvPr>
            <p:ph type="body" idx="1"/>
          </p:nvPr>
        </p:nvSpPr>
        <p:spPr/>
        <p:txBody>
          <a:bodyPr/>
          <a:p>
            <a:endParaRPr altLang="en-US" lang="zh-CN"/>
          </a:p>
        </p:txBody>
      </p:sp>
      <p:sp>
        <p:nvSpPr>
          <p:cNvPr id="104869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97" name="文本框"/>
          <p:cNvSpPr>
            <a:spLocks noGrp="1"/>
          </p:cNvSpPr>
          <p:nvPr>
            <p:ph type="sldImg"/>
          </p:nvPr>
        </p:nvSpPr>
        <p:spPr/>
      </p:sp>
      <p:sp>
        <p:nvSpPr>
          <p:cNvPr id="1048698" name="文本框"/>
          <p:cNvSpPr>
            <a:spLocks noGrp="1"/>
          </p:cNvSpPr>
          <p:nvPr>
            <p:ph type="body" idx="1"/>
          </p:nvPr>
        </p:nvSpPr>
        <p:spPr/>
        <p:txBody>
          <a:bodyPr/>
          <a:p>
            <a:endParaRPr altLang="en-US" lang="zh-CN"/>
          </a:p>
        </p:txBody>
      </p:sp>
      <p:sp>
        <p:nvSpPr>
          <p:cNvPr id="104869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1" name="文本框"/>
          <p:cNvSpPr>
            <a:spLocks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32"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3"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5" name="文本框"/>
          <p:cNvSpPr>
            <a:spLocks noGrp="1"/>
          </p:cNvSpPr>
          <p:nvPr>
            <p:ph type="ftr" sz="quarter" idx="11"/>
          </p:nvPr>
        </p:nvSpPr>
        <p:spPr/>
        <p:txBody>
          <a:bodyPr/>
          <a:p>
            <a:endParaRPr altLang="en-US" lang="zh-CN"/>
          </a:p>
        </p:txBody>
      </p:sp>
      <p:sp>
        <p:nvSpPr>
          <p:cNvPr id="104873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73" name="文本框"/>
          <p:cNvSpPr>
            <a:spLocks noGrp="1"/>
          </p:cNvSpPr>
          <p:nvPr>
            <p:ph type="title"/>
          </p:nvPr>
        </p:nvSpPr>
        <p:spPr/>
        <p:txBody>
          <a:bodyPr/>
          <a:p>
            <a:r>
              <a:rPr altLang="en-US" lang="zh-CN" smtClean="0"/>
              <a:t>单击此处编辑母版标题样式</a:t>
            </a:r>
            <a:endParaRPr altLang="en-US" lang="zh-CN"/>
          </a:p>
        </p:txBody>
      </p:sp>
      <p:sp>
        <p:nvSpPr>
          <p:cNvPr id="1048774"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6" name="文本框"/>
          <p:cNvSpPr>
            <a:spLocks noGrp="1"/>
          </p:cNvSpPr>
          <p:nvPr>
            <p:ph type="ftr" sz="quarter" idx="11"/>
          </p:nvPr>
        </p:nvSpPr>
        <p:spPr/>
        <p:txBody>
          <a:bodyPr/>
          <a:p>
            <a:endParaRPr altLang="en-US" lang="zh-CN"/>
          </a:p>
        </p:txBody>
      </p:sp>
      <p:sp>
        <p:nvSpPr>
          <p:cNvPr id="104877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41"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2"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4" name="文本框"/>
          <p:cNvSpPr>
            <a:spLocks noGrp="1"/>
          </p:cNvSpPr>
          <p:nvPr>
            <p:ph type="ftr" sz="quarter" idx="11"/>
          </p:nvPr>
        </p:nvSpPr>
        <p:spPr/>
        <p:txBody>
          <a:bodyPr/>
          <a:p>
            <a:endParaRPr altLang="en-US" lang="zh-CN"/>
          </a:p>
        </p:txBody>
      </p:sp>
      <p:sp>
        <p:nvSpPr>
          <p:cNvPr id="104874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68" name="文本框"/>
          <p:cNvSpPr>
            <a:spLocks noGrp="1"/>
          </p:cNvSpPr>
          <p:nvPr>
            <p:ph type="title"/>
          </p:nvPr>
        </p:nvSpPr>
        <p:spPr/>
        <p:txBody>
          <a:bodyPr/>
          <a:p>
            <a:r>
              <a:rPr altLang="en-US" lang="zh-CN" smtClean="0"/>
              <a:t>单击此处编辑母版标题样式</a:t>
            </a:r>
            <a:endParaRPr altLang="en-US" lang="zh-CN"/>
          </a:p>
        </p:txBody>
      </p:sp>
      <p:sp>
        <p:nvSpPr>
          <p:cNvPr id="1048769"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1" name="文本框"/>
          <p:cNvSpPr>
            <a:spLocks noGrp="1"/>
          </p:cNvSpPr>
          <p:nvPr>
            <p:ph type="ftr" sz="quarter" idx="11"/>
          </p:nvPr>
        </p:nvSpPr>
        <p:spPr/>
        <p:txBody>
          <a:bodyPr/>
          <a:p>
            <a:endParaRPr altLang="en-US" lang="zh-CN"/>
          </a:p>
        </p:txBody>
      </p:sp>
      <p:sp>
        <p:nvSpPr>
          <p:cNvPr id="104877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52"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3"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5" name="文本框"/>
          <p:cNvSpPr>
            <a:spLocks noGrp="1"/>
          </p:cNvSpPr>
          <p:nvPr>
            <p:ph type="ftr" sz="quarter" idx="11"/>
          </p:nvPr>
        </p:nvSpPr>
        <p:spPr/>
        <p:txBody>
          <a:bodyPr/>
          <a:p>
            <a:endParaRPr altLang="en-US" lang="zh-CN"/>
          </a:p>
        </p:txBody>
      </p:sp>
      <p:sp>
        <p:nvSpPr>
          <p:cNvPr id="104875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78" name="文本框"/>
          <p:cNvSpPr>
            <a:spLocks noGrp="1"/>
          </p:cNvSpPr>
          <p:nvPr>
            <p:ph type="title"/>
          </p:nvPr>
        </p:nvSpPr>
        <p:spPr/>
        <p:txBody>
          <a:bodyPr/>
          <a:p>
            <a:r>
              <a:rPr altLang="en-US" lang="zh-CN" smtClean="0"/>
              <a:t>单击此处编辑母版标题样式</a:t>
            </a:r>
            <a:endParaRPr altLang="en-US" lang="zh-CN"/>
          </a:p>
        </p:txBody>
      </p:sp>
      <p:sp>
        <p:nvSpPr>
          <p:cNvPr id="1048779"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0"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2" name="文本框"/>
          <p:cNvSpPr>
            <a:spLocks noGrp="1"/>
          </p:cNvSpPr>
          <p:nvPr>
            <p:ph type="ftr" sz="quarter" idx="11"/>
          </p:nvPr>
        </p:nvSpPr>
        <p:spPr/>
        <p:txBody>
          <a:bodyPr/>
          <a:p>
            <a:endParaRPr altLang="en-US" lang="zh-CN"/>
          </a:p>
        </p:txBody>
      </p:sp>
      <p:sp>
        <p:nvSpPr>
          <p:cNvPr id="104878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57" name="文本框"/>
          <p:cNvSpPr>
            <a:spLocks noGrp="1"/>
          </p:cNvSpPr>
          <p:nvPr>
            <p:ph type="title"/>
          </p:nvPr>
        </p:nvSpPr>
        <p:spPr/>
        <p:txBody>
          <a:bodyPr/>
          <a:p>
            <a:r>
              <a:rPr altLang="en-US" lang="zh-CN" smtClean="0"/>
              <a:t>单击此处编辑母版标题样式</a:t>
            </a:r>
            <a:endParaRPr altLang="en-US" lang="zh-CN"/>
          </a:p>
        </p:txBody>
      </p:sp>
      <p:sp>
        <p:nvSpPr>
          <p:cNvPr id="1048758"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1"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3" name="文本框"/>
          <p:cNvSpPr>
            <a:spLocks noGrp="1"/>
          </p:cNvSpPr>
          <p:nvPr>
            <p:ph type="ftr" sz="quarter" idx="11"/>
          </p:nvPr>
        </p:nvSpPr>
        <p:spPr/>
        <p:txBody>
          <a:bodyPr/>
          <a:p>
            <a:endParaRPr altLang="en-US" lang="zh-CN"/>
          </a:p>
        </p:txBody>
      </p:sp>
      <p:sp>
        <p:nvSpPr>
          <p:cNvPr id="104876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37" name="文本框"/>
          <p:cNvSpPr>
            <a:spLocks noGrp="1"/>
          </p:cNvSpPr>
          <p:nvPr>
            <p:ph type="title"/>
          </p:nvPr>
        </p:nvSpPr>
        <p:spPr/>
        <p:txBody>
          <a:bodyPr/>
          <a:p>
            <a:r>
              <a:rPr altLang="en-US" lang="zh-CN" smtClean="0"/>
              <a:t>单击此处编辑母版标题样式</a:t>
            </a:r>
            <a:endParaRPr altLang="en-US" lang="zh-CN"/>
          </a:p>
        </p:txBody>
      </p:sp>
      <p:sp>
        <p:nvSpPr>
          <p:cNvPr id="104873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9" name="文本框"/>
          <p:cNvSpPr>
            <a:spLocks noGrp="1"/>
          </p:cNvSpPr>
          <p:nvPr>
            <p:ph type="ftr" sz="quarter" idx="11"/>
          </p:nvPr>
        </p:nvSpPr>
        <p:spPr/>
        <p:txBody>
          <a:bodyPr/>
          <a:p>
            <a:endParaRPr altLang="en-US" lang="zh-CN"/>
          </a:p>
        </p:txBody>
      </p:sp>
      <p:sp>
        <p:nvSpPr>
          <p:cNvPr id="104874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6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6" name="文本框"/>
          <p:cNvSpPr>
            <a:spLocks noGrp="1"/>
          </p:cNvSpPr>
          <p:nvPr>
            <p:ph type="ftr" sz="quarter" idx="11"/>
          </p:nvPr>
        </p:nvSpPr>
        <p:spPr/>
        <p:txBody>
          <a:bodyPr/>
          <a:p>
            <a:endParaRPr altLang="en-US" lang="zh-CN"/>
          </a:p>
        </p:txBody>
      </p:sp>
      <p:sp>
        <p:nvSpPr>
          <p:cNvPr id="104876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84"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5"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6"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文本框"/>
          <p:cNvSpPr>
            <a:spLocks noGrp="1"/>
          </p:cNvSpPr>
          <p:nvPr>
            <p:ph type="ftr" sz="quarter" idx="11"/>
          </p:nvPr>
        </p:nvSpPr>
        <p:spPr/>
        <p:txBody>
          <a:bodyPr/>
          <a:p>
            <a:endParaRPr altLang="en-US" lang="zh-CN"/>
          </a:p>
        </p:txBody>
      </p:sp>
      <p:sp>
        <p:nvSpPr>
          <p:cNvPr id="10487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46"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7"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8"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0" name="文本框"/>
          <p:cNvSpPr>
            <a:spLocks noGrp="1"/>
          </p:cNvSpPr>
          <p:nvPr>
            <p:ph type="ftr" sz="quarter" idx="11"/>
          </p:nvPr>
        </p:nvSpPr>
        <p:spPr/>
        <p:txBody>
          <a:bodyPr/>
          <a:p>
            <a:endParaRPr altLang="en-US" lang="zh-CN"/>
          </a:p>
        </p:txBody>
      </p:sp>
      <p:sp>
        <p:nvSpPr>
          <p:cNvPr id="104875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8/30/2024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295523" y="3058160"/>
            <a:ext cx="8610599" cy="16789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D</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Y</a:t>
            </a:r>
            <a:r>
              <a:rPr altLang="zh-CN" baseline="0" b="0" cap="none" sz="2400" i="0" kern="1200" lang="en-US" spc="0" strike="noStrike" u="none">
                <a:solidFill>
                  <a:schemeClr val="tx1"/>
                </a:solidFill>
                <a:latin typeface="Calibri" pitchFamily="0" charset="0"/>
                <a:ea typeface="宋体" pitchFamily="0" charset="0"/>
                <a:cs typeface="Calibri" pitchFamily="0" charset="0"/>
              </a:rPr>
              <a:t>A </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8</a:t>
            </a:r>
            <a:r>
              <a:rPr altLang="zh-CN" baseline="0" b="0" cap="none" sz="2400" i="0" kern="1200" lang="en-US" spc="0" strike="noStrike" u="none">
                <a:solidFill>
                  <a:schemeClr val="tx1"/>
                </a:solidFill>
                <a:latin typeface="Calibri" pitchFamily="0" charset="0"/>
                <a:ea typeface="宋体" pitchFamily="0" charset="0"/>
                <a:cs typeface="Calibri" pitchFamily="0" charset="0"/>
              </a:rPr>
              <a:t>5</a:t>
            </a:r>
            <a:r>
              <a:rPr altLang="zh-CN" baseline="0" b="0" cap="none" sz="2400" i="0" kern="1200" lang="en-US" spc="0" strike="noStrike" u="none">
                <a:solidFill>
                  <a:schemeClr val="tx1"/>
                </a:solidFill>
                <a:latin typeface="Calibri" pitchFamily="0" charset="0"/>
                <a:ea typeface="宋体" pitchFamily="0" charset="0"/>
                <a:cs typeface="Calibri" pitchFamily="0" charset="0"/>
              </a:rPr>
              <a:t>9</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B.COM </a:t>
            </a:r>
            <a:r>
              <a:rPr altLang="zh-CN" baseline="0" b="0" cap="none" sz="2400" i="0" kern="1200" lang="en-US" spc="0" strike="noStrike" u="none">
                <a:solidFill>
                  <a:schemeClr val="tx1"/>
                </a:solidFill>
                <a:latin typeface="Calibri" pitchFamily="0" charset="0"/>
                <a:ea typeface="宋体" pitchFamily="0" charset="0"/>
                <a:cs typeface="Calibri" pitchFamily="0" charset="0"/>
              </a:rPr>
              <a:t>(General)  III - B</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BHAKTAVATSALAM MEMORIAL COLLEGE FOR WOMEN</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1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13"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4"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5" name="曲线"/>
          <p:cNvSpPr/>
          <p:nvPr/>
        </p:nvSpPr>
        <p:spPr>
          <a:xfrm rot="10800000" flipV="1">
            <a:off x="659480" y="1600200"/>
            <a:ext cx="9172816" cy="2987625"/>
          </a:xfrm>
          <a:custGeom>
            <a:avLst/>
            <a:gdLst>
              <a:gd name="T1" fmla="*/ 0 w 21600"/>
              <a:gd name="T2" fmla="*/ -21600 h 21600"/>
              <a:gd name="T3" fmla="*/ 21600 w 21600"/>
              <a:gd name="T4" fmla="*/ 0 h 21600"/>
            </a:gdLst>
            <a:ahLst/>
            <a:rect l="T1" t="T2" r="T3" b="T4"/>
            <a:pathLst>
              <a:path w="21600" h="21600">
                <a:moveTo>
                  <a:pt x="21600" y="0"/>
                </a:moveTo>
                <a:lnTo>
                  <a:pt x="0" y="0"/>
                </a:lnTo>
                <a:lnTo>
                  <a:pt x="0" y="21600"/>
                </a:lnTo>
                <a:lnTo>
                  <a:pt x="21600" y="21600"/>
                </a:lnTo>
                <a:lnTo>
                  <a:pt x="21600" y="0"/>
                </a:lnTo>
                <a:close/>
              </a:path>
            </a:pathLst>
          </a:custGeom>
          <a:solidFill>
            <a:schemeClr val="bg1"/>
          </a:solidFill>
          <a:ln cap="flat" cmpd="sng">
            <a:noFill/>
            <a:prstDash val="solid"/>
            <a:miter/>
          </a:ln>
        </p:spPr>
        <p:txBody>
          <a:bodyPr anchor="t" anchorCtr="0" bIns="0" lIns="0" rIns="0" tIns="0" vert="horz" wrap="square">
            <a:prstTxWarp prst="textNoShape"/>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DATA COLLECTION: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Drafted the data from the </a:t>
            </a:r>
            <a:r>
              <a:rPr altLang="zh-CN" baseline="0" b="0" cap="none" sz="1800" i="0" kern="1200" lang="en-US" spc="0" strike="noStrike" u="none">
                <a:solidFill>
                  <a:schemeClr val="tx1"/>
                </a:solidFill>
                <a:latin typeface="Calibri" pitchFamily="0" charset="0"/>
                <a:ea typeface="宋体" pitchFamily="0" charset="0"/>
                <a:cs typeface="Calibri" pitchFamily="0" charset="0"/>
              </a:rPr>
              <a:t>edunet</a:t>
            </a:r>
            <a:r>
              <a:rPr altLang="zh-CN" baseline="0" b="0" cap="none" sz="1800" i="0" kern="1200" lang="en-US" spc="0" strike="noStrike" u="none">
                <a:solidFill>
                  <a:schemeClr val="tx1"/>
                </a:solidFill>
                <a:latin typeface="Calibri" pitchFamily="0" charset="0"/>
                <a:ea typeface="宋体" pitchFamily="0" charset="0"/>
                <a:cs typeface="Calibri" pitchFamily="0" charset="0"/>
              </a:rPr>
              <a:t> dataset.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FEATURE COLLECTION: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 </a:t>
            </a:r>
            <a:r>
              <a:rPr altLang="zh-CN" baseline="0" b="0" cap="none" sz="1800" i="0" kern="1200" lang="en-US" spc="0" strike="noStrike" u="none">
                <a:solidFill>
                  <a:schemeClr val="tx1"/>
                </a:solidFill>
                <a:latin typeface="Calibri" pitchFamily="0" charset="0"/>
                <a:ea typeface="宋体" pitchFamily="0" charset="0"/>
                <a:cs typeface="Calibri" pitchFamily="0" charset="0"/>
              </a:rPr>
              <a:t>Business unit, Gender unit, First name, Performance score.</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PERFORMANCE LEVEL:</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Exceeds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Fully meets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Needs improvements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PIP</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1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22" name="文本框"/>
          <p:cNvSpPr>
            <a:spLocks noGrp="1"/>
          </p:cNvSpPr>
          <p:nvPr>
            <p:ph type="title"/>
          </p:nvPr>
        </p:nvSpPr>
        <p:spPr>
          <a:xfrm rot="0">
            <a:off x="755332" y="385444"/>
            <a:ext cx="2437130"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3"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318259"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27"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28" name="矩形"/>
          <p:cNvSpPr/>
          <p:nvPr/>
        </p:nvSpPr>
        <p:spPr>
          <a:xfrm rot="0">
            <a:off x="781708" y="1509028"/>
            <a:ext cx="9505291" cy="230832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4825"/>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5626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8059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SCORE BASED APPROACH</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6483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3774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文本框"/>
          <p:cNvSpPr>
            <a:spLocks noGrp="1"/>
          </p:cNvSpPr>
          <p:nvPr>
            <p:ph type="title"/>
          </p:nvPr>
        </p:nvSpPr>
        <p:spPr>
          <a:xfrm rot="0">
            <a:off x="834071" y="575055"/>
            <a:ext cx="5636895" cy="5626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4" name="矩形"/>
          <p:cNvSpPr/>
          <p:nvPr/>
        </p:nvSpPr>
        <p:spPr>
          <a:xfrm rot="10800000" flipV="1">
            <a:off x="762000" y="2923935"/>
            <a:ext cx="6934200" cy="1297942"/>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0" name="文本框"/>
          <p:cNvSpPr>
            <a:spLocks noGrp="1"/>
          </p:cNvSpPr>
          <p:nvPr>
            <p:ph type="title"/>
          </p:nvPr>
        </p:nvSpPr>
        <p:spPr>
          <a:xfrm rot="0">
            <a:off x="739774" y="829626"/>
            <a:ext cx="5263514" cy="5626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2" name="矩形"/>
          <p:cNvSpPr/>
          <p:nvPr/>
        </p:nvSpPr>
        <p:spPr>
          <a:xfrm rot="0">
            <a:off x="739774" y="1676400"/>
            <a:ext cx="8023225" cy="2504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This project focuses on developing a comprehensive tool to </a:t>
            </a:r>
            <a:r>
              <a:rPr altLang="zh-CN" baseline="0" b="0" cap="none" sz="1800" i="0" kern="1200" lang="en-US" spc="0" strike="noStrike" u="none">
                <a:solidFill>
                  <a:schemeClr val="tx1"/>
                </a:solidFill>
                <a:latin typeface="Calibri" pitchFamily="0" charset="0"/>
                <a:ea typeface="宋体" pitchFamily="0" charset="0"/>
                <a:cs typeface="Calibri" pitchFamily="0" charset="0"/>
              </a:rPr>
              <a:t>analyze</a:t>
            </a:r>
            <a:r>
              <a:rPr altLang="zh-CN" baseline="0" b="0" cap="none" sz="1800" i="0" kern="1200" lang="en-US" spc="0" strike="noStrike" u="none">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altLang="zh-CN" baseline="0" b="0" cap="none" sz="1800" i="0" kern="1200" lang="en-US" spc="0" strike="noStrike" u="none">
                <a:solidFill>
                  <a:schemeClr val="tx1"/>
                </a:solidFill>
                <a:latin typeface="Times New Roman" pitchFamily="18" charset="0"/>
                <a:ea typeface="宋体" pitchFamily="0" charset="0"/>
                <a:cs typeface="Times New Roman" pitchFamily="18" charset="0"/>
              </a:rPr>
              <a:t>goals</a:t>
            </a:r>
            <a:r>
              <a:rPr altLang="zh-CN" baseline="0" b="0" cap="none" sz="1800" i="0" kern="1200" lang="en-US" spc="0" strike="noStrike" u="none">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8" name="文本框"/>
          <p:cNvSpPr>
            <a:spLocks noGrp="1"/>
          </p:cNvSpPr>
          <p:nvPr>
            <p:ph type="title"/>
          </p:nvPr>
        </p:nvSpPr>
        <p:spPr>
          <a:xfrm rot="0">
            <a:off x="699452" y="891793"/>
            <a:ext cx="5014595" cy="4229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89"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0" name="矩形"/>
          <p:cNvSpPr/>
          <p:nvPr/>
        </p:nvSpPr>
        <p:spPr>
          <a:xfrm rot="0">
            <a:off x="699452" y="1676400"/>
            <a:ext cx="8278496" cy="15392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Ø"/>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Managers and Team Leaders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 HR Professionals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 Executives</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0" cap="none" sz="1800" i="0" kern="1200" lang="en-US" spc="0" strike="noStrike" u="none">
                <a:solidFill>
                  <a:schemeClr val="tx1"/>
                </a:solidFill>
                <a:latin typeface="Calibri" pitchFamily="0" charset="0"/>
                <a:ea typeface="宋体" pitchFamily="0" charset="0"/>
                <a:cs typeface="Calibri" pitchFamily="0" charset="0"/>
              </a:rPr>
              <a:t> Employees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4" name="文本框"/>
          <p:cNvSpPr>
            <a:spLocks noGrp="1"/>
          </p:cNvSpPr>
          <p:nvPr>
            <p:ph type="title"/>
          </p:nvPr>
        </p:nvSpPr>
        <p:spPr>
          <a:xfrm rot="0">
            <a:off x="533400" y="901064"/>
            <a:ext cx="9763125" cy="5753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9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6" name="矩形"/>
          <p:cNvSpPr/>
          <p:nvPr/>
        </p:nvSpPr>
        <p:spPr>
          <a:xfrm rot="0">
            <a:off x="3124200" y="1600200"/>
            <a:ext cx="6934198" cy="230832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0" name="文本框"/>
          <p:cNvSpPr>
            <a:spLocks noGrp="1"/>
          </p:cNvSpPr>
          <p:nvPr>
            <p:ph type="title"/>
          </p:nvPr>
        </p:nvSpPr>
        <p:spPr>
          <a:xfrm rot="0">
            <a:off x="755332" y="385444"/>
            <a:ext cx="10681335" cy="3447098"/>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br>
              <a:rPr altLang="en-US" baseline="0" b="1" cap="none" sz="4800" i="0" kern="0" lang="zh-CN" spc="0" strike="noStrike" u="none">
                <a:solidFill>
                  <a:schemeClr val="tx1"/>
                </a:solidFill>
                <a:latin typeface="Trebuchet MS" pitchFamily="0" charset="0"/>
                <a:ea typeface="宋体" pitchFamily="0" charset="0"/>
                <a:cs typeface="Trebuchet MS" pitchFamily="0" charset="0"/>
              </a:rPr>
            </a:br>
            <a:br>
              <a:rPr altLang="en-US" baseline="0" b="1" cap="none" sz="48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EMPLOYEE DATASET: KAGGLE</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FEATURES: 26</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FEATURES TAKEN: 8</a:t>
            </a:r>
            <a:br>
              <a:rPr altLang="en-US" baseline="0" b="1" cap="none" sz="2000" i="0" kern="0" lang="zh-CN" spc="0" strike="noStrike" u="none">
                <a:solidFill>
                  <a:schemeClr val="tx1"/>
                </a:solidFill>
                <a:latin typeface="Trebuchet MS" pitchFamily="0" charset="0"/>
                <a:ea typeface="宋体" pitchFamily="0" charset="0"/>
                <a:cs typeface="Trebuchet MS" pitchFamily="0" charset="0"/>
              </a:rPr>
            </a:br>
            <a:r>
              <a:rPr altLang="zh-CN" baseline="0" b="1" cap="none" sz="2000" i="0" kern="0" lang="en-US" spc="0" strike="noStrike" u="none">
                <a:solidFill>
                  <a:schemeClr val="tx1"/>
                </a:solidFill>
                <a:latin typeface="Trebuchet MS" pitchFamily="0" charset="0"/>
                <a:ea typeface="宋体" pitchFamily="0" charset="0"/>
                <a:cs typeface="Trebuchet MS" pitchFamily="0" charset="0"/>
              </a:rPr>
              <a:t>FIELD NAMES: BUSINESS UNIT, FIRST NAME, GENDER CODE AND PERFORMANCE SCORE</a:t>
            </a:r>
            <a:br>
              <a:rPr altLang="en-US" baseline="0" b="0" cap="none" sz="2000" i="0" kern="0" lang="zh-CN" spc="0" strike="noStrike" u="none">
                <a:solidFill>
                  <a:schemeClr val="tx1"/>
                </a:solidFill>
                <a:latin typeface="Trebuchet MS" pitchFamily="0" charset="0"/>
                <a:ea typeface="宋体" pitchFamily="0" charset="0"/>
                <a:cs typeface="Trebuchet MS" pitchFamily="0" charset="0"/>
              </a:rPr>
            </a:b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04"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5" name="曲线"/>
          <p:cNvSpPr/>
          <p:nvPr/>
        </p:nvSpPr>
        <p:spPr>
          <a:xfrm rot="0" flipH="1">
            <a:off x="2533649" y="1891261"/>
            <a:ext cx="7162800" cy="3833814"/>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chemeClr val="bg1"/>
          </a:solidFill>
          <a:ln cap="flat" cmpd="sng">
            <a:noFill/>
            <a:prstDash val="solid"/>
            <a:miter/>
          </a:ln>
        </p:spPr>
        <p:txBody>
          <a:bodyPr anchor="t" anchorCtr="0" bIns="0" lIns="0" rIns="0" tIns="0" vert="horz" wrap="square">
            <a:prstTxWarp prst="textNoShape"/>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Aggregation</a:t>
            </a:r>
            <a:r>
              <a:rPr altLang="zh-CN" baseline="0" b="0" cap="none" sz="1800" i="0" kern="1200" lang="en-US" spc="0" strike="noStrike" u="none">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 </a:t>
            </a:r>
            <a:r>
              <a:rPr altLang="zh-CN" baseline="0" b="1" cap="none" sz="1800" i="0" kern="1200" lang="en-US" spc="0" strike="noStrike" u="none">
                <a:solidFill>
                  <a:schemeClr val="tx1"/>
                </a:solidFill>
                <a:latin typeface="Calibri" pitchFamily="0" charset="0"/>
                <a:ea typeface="宋体" pitchFamily="0" charset="0"/>
                <a:cs typeface="Calibri" pitchFamily="0" charset="0"/>
              </a:rPr>
              <a:t>Dynamic Dashboards</a:t>
            </a:r>
            <a:r>
              <a:rPr altLang="zh-CN" baseline="0" b="0" cap="none" sz="1800" i="0" kern="1200" lang="en-US" spc="0" strike="noStrike" u="none">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pic>
        <p:nvPicPr>
          <p:cNvPr id="2097165" name="图片"/>
          <p:cNvPicPr>
            <a:picLocks/>
          </p:cNvPicPr>
          <p:nvPr/>
        </p:nvPicPr>
        <p:blipFill>
          <a:blip xmlns:r="http://schemas.openxmlformats.org/officeDocument/2006/relationships" r:embed="rId1" cstate="print"/>
          <a:stretch>
            <a:fillRect/>
          </a:stretch>
        </p:blipFill>
        <p:spPr>
          <a:xfrm rot="0">
            <a:off x="66675" y="3597351"/>
            <a:ext cx="2466975" cy="3203496"/>
          </a:xfrm>
          <a:prstGeom prst="rect"/>
          <a:noFill/>
          <a:ln w="12700" cap="flat" cmpd="sng">
            <a:noFill/>
            <a:prstDash val="solid"/>
            <a:miter/>
          </a:ln>
        </p:spPr>
      </p:pic>
      <p:sp>
        <p:nvSpPr>
          <p:cNvPr id="104870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16510" vert="horz" wrap="square">
            <a:prstTxWarp prst="textNoShape"/>
            <a:spAutoFit/>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THE "WOW" IN OUR SOLUTION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7"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8" name="矩形"/>
          <p:cNvSpPr/>
          <p:nvPr/>
        </p:nvSpPr>
        <p:spPr>
          <a:xfrm rot="0">
            <a:off x="2438400" y="2427266"/>
            <a:ext cx="8534019" cy="954106"/>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2024-03-27T19:07:22Z</dcterms:created>
  <dcterms:modified xsi:type="dcterms:W3CDTF">2024-08-31T04:17:04Z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e53ba2870a134cc7966d1ce44b64f79c</vt:lpwstr>
  </property>
</Properties>
</file>