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0" autoAdjust="0"/>
    <p:restoredTop sz="94660"/>
  </p:normalViewPr>
  <p:slideViewPr>
    <p:cSldViewPr>
      <p:cViewPr varScale="1">
        <p:scale>
          <a:sx n="98" d="100"/>
          <a:sy n="98" d="100"/>
        </p:scale>
        <p:origin x="9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DE5C2-3C3D-40E0-AC06-8D4DEE0ED319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A051-D5A0-484C-834F-4B80DA2734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02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0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62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65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0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69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3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1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7E81-E51D-4E2B-8062-43D2498AF31E}" type="datetimeFigureOut">
              <a:rPr lang="pt-BR" smtClean="0"/>
              <a:t>03/02/2017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2B0E-1EA3-4BB2-AE29-606ACF6B6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9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12944"/>
              </p:ext>
            </p:extLst>
          </p:nvPr>
        </p:nvGraphicFramePr>
        <p:xfrm>
          <a:off x="24056" y="620688"/>
          <a:ext cx="9119944" cy="6237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8901"/>
                <a:gridCol w="1473978"/>
                <a:gridCol w="1611071"/>
                <a:gridCol w="1611071"/>
                <a:gridCol w="1474923"/>
              </a:tblGrid>
              <a:tr h="28351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 dirty="0">
                          <a:effectLst/>
                        </a:rPr>
                        <a:t>Funcionário</a:t>
                      </a:r>
                      <a:endParaRPr lang="pt-BR" sz="1200" u="none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Entidade Mantenedora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 dirty="0">
                          <a:effectLst/>
                        </a:rPr>
                        <a:t>Total</a:t>
                      </a:r>
                      <a:endParaRPr lang="pt-BR" sz="1200" u="none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FUVAE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PMV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ESTADO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  <a:tab pos="2806065" algn="ctr"/>
                          <a:tab pos="5612130" algn="r"/>
                        </a:tabLst>
                      </a:pPr>
                      <a:r>
                        <a:rPr lang="pt-BR" sz="1600" u="none">
                          <a:effectLst/>
                        </a:rPr>
                        <a:t>Direção Administrativa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Diretor Pedagógico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Supervisor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Professores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17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21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39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Assistente Social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Dentista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Auxiliar de Dentista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 dirty="0">
                          <a:effectLst/>
                        </a:rPr>
                        <a:t>Fisioterapeuta</a:t>
                      </a:r>
                      <a:endParaRPr lang="pt-BR" sz="1200" u="none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Fonoaudiólogo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Psicólogo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Médico pediatra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Médico Neurologista 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Médico Psiquiatra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Terapeuta Ocupacional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Nutricionista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Aux. De Enfermagem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Pessoal Apoio Operacional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11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11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Serventes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03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05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 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08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Autônomos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06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-----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06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2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Total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38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25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>
                          <a:effectLst/>
                        </a:rPr>
                        <a:t>22</a:t>
                      </a:r>
                      <a:endParaRPr lang="pt-BR" sz="1200" u="none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u="none" dirty="0">
                          <a:effectLst/>
                        </a:rPr>
                        <a:t>86</a:t>
                      </a:r>
                      <a:endParaRPr lang="pt-BR" sz="1200" u="none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157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120</Words>
  <Application>Microsoft Office PowerPoint</Application>
  <PresentationFormat>Apresentação na tela (4:3)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FUVAE</dc:title>
  <dc:creator>Windows User</dc:creator>
  <cp:lastModifiedBy>Suzana Nogueira</cp:lastModifiedBy>
  <cp:revision>42</cp:revision>
  <dcterms:created xsi:type="dcterms:W3CDTF">2016-09-26T18:44:15Z</dcterms:created>
  <dcterms:modified xsi:type="dcterms:W3CDTF">2017-02-03T18:23:59Z</dcterms:modified>
</cp:coreProperties>
</file>