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5" autoAdjust="0"/>
    <p:restoredTop sz="94660"/>
  </p:normalViewPr>
  <p:slideViewPr>
    <p:cSldViewPr>
      <p:cViewPr varScale="1">
        <p:scale>
          <a:sx n="76" d="100"/>
          <a:sy n="76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CEE1-1C2E-444C-BC63-3DD1D0F6CE16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190-80F8-46DF-913F-1027F58E08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17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CEE1-1C2E-444C-BC63-3DD1D0F6CE16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190-80F8-46DF-913F-1027F58E08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9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CEE1-1C2E-444C-BC63-3DD1D0F6CE16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190-80F8-46DF-913F-1027F58E08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58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CEE1-1C2E-444C-BC63-3DD1D0F6CE16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190-80F8-46DF-913F-1027F58E08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5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CEE1-1C2E-444C-BC63-3DD1D0F6CE16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190-80F8-46DF-913F-1027F58E08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33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CEE1-1C2E-444C-BC63-3DD1D0F6CE16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190-80F8-46DF-913F-1027F58E08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08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CEE1-1C2E-444C-BC63-3DD1D0F6CE16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190-80F8-46DF-913F-1027F58E08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92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CEE1-1C2E-444C-BC63-3DD1D0F6CE16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190-80F8-46DF-913F-1027F58E08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52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CEE1-1C2E-444C-BC63-3DD1D0F6CE16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190-80F8-46DF-913F-1027F58E08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62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CEE1-1C2E-444C-BC63-3DD1D0F6CE16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190-80F8-46DF-913F-1027F58E08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53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8CEE1-1C2E-444C-BC63-3DD1D0F6CE16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01190-80F8-46DF-913F-1027F58E08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79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CEE1-1C2E-444C-BC63-3DD1D0F6CE16}" type="datetimeFigureOut">
              <a:rPr lang="fr-FR" smtClean="0"/>
              <a:t>25/02/2020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01190-80F8-46DF-913F-1027F58E08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42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YuBDkto2Vk" TargetMode="External"/><Relationship Id="rId2" Type="http://schemas.openxmlformats.org/officeDocument/2006/relationships/hyperlink" Target="https://www.frontiersin.org/articles/10.3389/fpsyg.2015.00204/fu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GVdx22WtXI4" TargetMode="External"/><Relationship Id="rId5" Type="http://schemas.openxmlformats.org/officeDocument/2006/relationships/hyperlink" Target="https://www.youtube.com/watch?v=sSOLAK33W04" TargetMode="External"/><Relationship Id="rId4" Type="http://schemas.openxmlformats.org/officeDocument/2006/relationships/hyperlink" Target="https://www.youtube.com/watch?v=oRlwvLubFx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L’INTELLIGENCE ARTIFICIELLE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500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5536" y="47667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rbel" panose="020B0503020204020204" pitchFamily="34" charset="0"/>
              </a:rPr>
              <a:t>Introduction avec comparaison avec la mythologie du golem &amp; autre</a:t>
            </a:r>
            <a:endParaRPr lang="fr-FR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91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5536" y="476672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rbel" panose="020B0503020204020204" pitchFamily="34" charset="0"/>
              </a:rPr>
              <a:t>Code utiliser + </a:t>
            </a:r>
            <a:r>
              <a:rPr lang="fr-FR" dirty="0" err="1" smtClean="0">
                <a:latin typeface="Corbel" panose="020B0503020204020204" pitchFamily="34" charset="0"/>
              </a:rPr>
              <a:t>resume</a:t>
            </a:r>
            <a:r>
              <a:rPr lang="fr-FR" dirty="0" smtClean="0">
                <a:latin typeface="Corbel" panose="020B0503020204020204" pitchFamily="34" charset="0"/>
              </a:rPr>
              <a:t> + parler des </a:t>
            </a:r>
            <a:r>
              <a:rPr lang="fr-FR" dirty="0" err="1" smtClean="0">
                <a:latin typeface="Corbel" panose="020B0503020204020204" pitchFamily="34" charset="0"/>
              </a:rPr>
              <a:t>diffrente</a:t>
            </a:r>
            <a:r>
              <a:rPr lang="fr-FR" dirty="0" smtClean="0">
                <a:latin typeface="Corbel" panose="020B0503020204020204" pitchFamily="34" charset="0"/>
              </a:rPr>
              <a:t> théorie de </a:t>
            </a:r>
            <a:r>
              <a:rPr lang="fr-FR" dirty="0" err="1" smtClean="0">
                <a:latin typeface="Corbel" panose="020B0503020204020204" pitchFamily="34" charset="0"/>
              </a:rPr>
              <a:t>turing</a:t>
            </a:r>
            <a:r>
              <a:rPr lang="fr-FR" dirty="0" smtClean="0">
                <a:latin typeface="Corbel" panose="020B0503020204020204" pitchFamily="34" charset="0"/>
              </a:rPr>
              <a:t> et </a:t>
            </a:r>
            <a:r>
              <a:rPr lang="fr-FR" dirty="0" err="1" smtClean="0">
                <a:latin typeface="Corbel" panose="020B0503020204020204" pitchFamily="34" charset="0"/>
              </a:rPr>
              <a:t>robotitien</a:t>
            </a:r>
            <a:r>
              <a:rPr lang="fr-FR" dirty="0" smtClean="0">
                <a:latin typeface="Corbel" panose="020B0503020204020204" pitchFamily="34" charset="0"/>
              </a:rPr>
              <a:t> japonais sur la vallée dérangeante (</a:t>
            </a:r>
            <a:r>
              <a:rPr lang="fr-FR" dirty="0" err="1" smtClean="0">
                <a:latin typeface="Corbel" panose="020B0503020204020204" pitchFamily="34" charset="0"/>
              </a:rPr>
              <a:t>uncanny</a:t>
            </a:r>
            <a:r>
              <a:rPr lang="fr-FR" dirty="0" smtClean="0">
                <a:latin typeface="Corbel" panose="020B0503020204020204" pitchFamily="34" charset="0"/>
              </a:rPr>
              <a:t> </a:t>
            </a:r>
            <a:r>
              <a:rPr lang="fr-FR" dirty="0" err="1" smtClean="0">
                <a:latin typeface="Corbel" panose="020B0503020204020204" pitchFamily="34" charset="0"/>
              </a:rPr>
              <a:t>valley</a:t>
            </a:r>
            <a:r>
              <a:rPr lang="fr-FR" dirty="0" smtClean="0">
                <a:latin typeface="Corbel" panose="020B0503020204020204" pitchFamily="34" charset="0"/>
              </a:rPr>
              <a:t>) qui </a:t>
            </a:r>
            <a:r>
              <a:rPr lang="fr-FR" dirty="0" err="1" smtClean="0">
                <a:latin typeface="Corbel" panose="020B0503020204020204" pitchFamily="34" charset="0"/>
              </a:rPr>
              <a:t>representre</a:t>
            </a:r>
            <a:r>
              <a:rPr lang="fr-FR" dirty="0">
                <a:latin typeface="Corbel" panose="020B0503020204020204" pitchFamily="34" charset="0"/>
              </a:rPr>
              <a:t> </a:t>
            </a:r>
            <a:r>
              <a:rPr lang="fr-FR" dirty="0" smtClean="0">
                <a:latin typeface="Corbel" panose="020B0503020204020204" pitchFamily="34" charset="0"/>
              </a:rPr>
              <a:t>un sentiment de peur de la mort, décrépitude/décomposition et de mortalité</a:t>
            </a:r>
            <a:endParaRPr lang="fr-FR" dirty="0">
              <a:latin typeface="Corbel" panose="020B0503020204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95536" y="2636912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LIENS WEB 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www.frontiersin.org/articles/10.3389/fpsyg.2015.00204/full</a:t>
            </a:r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 err="1" smtClean="0"/>
              <a:t>Uncanny</a:t>
            </a:r>
            <a:r>
              <a:rPr lang="fr-FR" dirty="0" smtClean="0"/>
              <a:t> </a:t>
            </a:r>
            <a:r>
              <a:rPr lang="fr-FR" dirty="0" err="1" smtClean="0"/>
              <a:t>Vally</a:t>
            </a:r>
            <a:r>
              <a:rPr lang="fr-FR" dirty="0" smtClean="0"/>
              <a:t> pose aussi </a:t>
            </a:r>
            <a:r>
              <a:rPr lang="fr-FR" dirty="0" err="1" smtClean="0"/>
              <a:t>probleme</a:t>
            </a:r>
            <a:r>
              <a:rPr lang="fr-FR" dirty="0" smtClean="0"/>
              <a:t> dans l’animation 3d</a:t>
            </a:r>
          </a:p>
          <a:p>
            <a:pPr marL="285750" indent="-285750">
              <a:buFontTx/>
              <a:buChar char="-"/>
            </a:pPr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www.youtube.com/watch?v=aYuBDkto2Vk</a:t>
            </a:r>
            <a:endParaRPr lang="fr-FR" dirty="0" smtClean="0"/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www.youtube.com/watch?v=oRlwvLubFxg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>
                <a:hlinkClick r:id="rId5"/>
              </a:rPr>
              <a:t>https</a:t>
            </a:r>
            <a:r>
              <a:rPr lang="fr-FR" dirty="0">
                <a:hlinkClick r:id="rId5"/>
              </a:rPr>
              <a:t>://</a:t>
            </a:r>
            <a:r>
              <a:rPr lang="fr-FR" dirty="0" smtClean="0">
                <a:hlinkClick r:id="rId5"/>
              </a:rPr>
              <a:t>www.youtube.com/watch?v=sSOLAK33W04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>
                <a:hlinkClick r:id="rId6"/>
              </a:rPr>
              <a:t>https</a:t>
            </a:r>
            <a:r>
              <a:rPr lang="fr-FR">
                <a:hlinkClick r:id="rId6"/>
              </a:rPr>
              <a:t>://</a:t>
            </a:r>
            <a:r>
              <a:rPr lang="fr-FR" smtClean="0">
                <a:hlinkClick r:id="rId6"/>
              </a:rPr>
              <a:t>www.youtube.com/watch?v=GVdx22WtXI4</a:t>
            </a:r>
            <a:endParaRPr lang="fr-FR" smtClean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39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5536" y="47667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rbel" panose="020B0503020204020204" pitchFamily="34" charset="0"/>
              </a:rPr>
              <a:t>Problèmes éthiques suscitée par la robotique, a cause des religion/idée préconçue </a:t>
            </a:r>
            <a:r>
              <a:rPr lang="fr-FR" dirty="0" err="1" smtClean="0">
                <a:latin typeface="Corbel" panose="020B0503020204020204" pitchFamily="34" charset="0"/>
              </a:rPr>
              <a:t>etc</a:t>
            </a:r>
            <a:endParaRPr lang="fr-FR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5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5536" y="47667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rbel" panose="020B0503020204020204" pitchFamily="34" charset="0"/>
              </a:rPr>
              <a:t>Reference écrite, roman qui ont influencé la robotique (dune et surtout les robot </a:t>
            </a:r>
            <a:r>
              <a:rPr lang="fr-FR" dirty="0" err="1" smtClean="0">
                <a:latin typeface="Corbel" panose="020B0503020204020204" pitchFamily="34" charset="0"/>
              </a:rPr>
              <a:t>d’isaac</a:t>
            </a:r>
            <a:r>
              <a:rPr lang="fr-FR" dirty="0" smtClean="0">
                <a:latin typeface="Corbel" panose="020B0503020204020204" pitchFamily="34" charset="0"/>
              </a:rPr>
              <a:t> </a:t>
            </a:r>
            <a:r>
              <a:rPr lang="fr-FR" dirty="0" err="1" smtClean="0">
                <a:latin typeface="Corbel" panose="020B0503020204020204" pitchFamily="34" charset="0"/>
              </a:rPr>
              <a:t>asimov</a:t>
            </a:r>
            <a:r>
              <a:rPr lang="fr-FR" dirty="0" smtClean="0">
                <a:latin typeface="Corbel" panose="020B0503020204020204" pitchFamily="34" charset="0"/>
              </a:rPr>
              <a:t>)</a:t>
            </a:r>
            <a:endParaRPr lang="fr-FR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39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95536" y="476672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rbel" panose="020B0503020204020204" pitchFamily="34" charset="0"/>
              </a:rPr>
              <a:t>Conclusion + ou – dramatique? (certainement)</a:t>
            </a:r>
            <a:endParaRPr lang="fr-FR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3901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115</Words>
  <Application>Microsoft Office PowerPoint</Application>
  <PresentationFormat>Affichage à l'écran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L’INTELLIGENCE ARTIFICIELLE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L’INTELLIGENCE ARTIFICIELLE</dc:title>
  <dc:creator>CRM</dc:creator>
  <cp:lastModifiedBy>CRM</cp:lastModifiedBy>
  <cp:revision>14</cp:revision>
  <dcterms:created xsi:type="dcterms:W3CDTF">2020-02-07T09:47:20Z</dcterms:created>
  <dcterms:modified xsi:type="dcterms:W3CDTF">2020-02-28T10:48:28Z</dcterms:modified>
</cp:coreProperties>
</file>