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20F8-6131-409E-B9B1-9C9854FC6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6E5AA-B1EE-4F85-817F-41EB667D1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BC1F6-15B8-4799-96C5-B3477EE3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4B4D-8CCF-4F18-8ED7-35AD8EEE4C9F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817E0-9137-4CCB-B32F-2394C909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AAF64-25A6-43A5-90A5-0B45A424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9E3A-AF97-4F2F-8AF7-6223FB2310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2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5E91-7A41-4B78-81D7-FB8571E7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31939-EFC6-4F8A-AEEE-4BAFDEB8A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BB1-B9BF-4DCD-9BF8-62949ABD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4B4D-8CCF-4F18-8ED7-35AD8EEE4C9F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F752-3608-46B4-98F6-D3A21A57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9D5DC-72B7-4872-B77C-4380B24F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9E3A-AF97-4F2F-8AF7-6223FB2310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12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9F872-516C-48A4-AEE6-908AE90B0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EFBD7-4FC4-4DBA-8552-2CEFFEC35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2675-62E4-4A0C-AEFD-C0D5ACF2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4B4D-8CCF-4F18-8ED7-35AD8EEE4C9F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147E-E2F5-4B34-8FB0-4BEE1E2F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4B398-231A-4972-B3E8-3483581D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9E3A-AF97-4F2F-8AF7-6223FB2310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21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7929-D92F-45A8-B184-E1926990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355A-4993-4DB2-8F3B-9F2EA490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FC58-DDDE-4627-968D-1EB4F4E0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4B4D-8CCF-4F18-8ED7-35AD8EEE4C9F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DCF3-F567-4F23-87AC-FEECC6B8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0108-2C39-4C73-8B59-0A9CD75F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9E3A-AF97-4F2F-8AF7-6223FB2310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1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A6DF-7241-41B2-B590-62BE89F3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1B40C-2CBD-42FD-B9D3-F7C718E8A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533B-4A97-4FD0-ADDD-4B36276E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4B4D-8CCF-4F18-8ED7-35AD8EEE4C9F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D631-13CD-47B5-8A10-6A63DF72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D2606-BA7F-474A-B4A6-FD7F2C38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9E3A-AF97-4F2F-8AF7-6223FB2310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6BD1-7C9B-481A-B2D4-1F13E699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9358-A80D-4DB5-A60D-5C59B1BB9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AA53B-7D3F-4364-9CE9-0E95B10F5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3F8F-0775-4EAF-9231-C0D6E651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4B4D-8CCF-4F18-8ED7-35AD8EEE4C9F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679B9-5A3B-4DBE-A14C-8BCC347B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4BB0C-C597-4974-840F-3205B2CF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9E3A-AF97-4F2F-8AF7-6223FB2310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35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72C0-EF09-4F08-83F8-278B5794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0CD55-23A3-41A5-A002-2763ACF14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53AF5-E7C9-4A1C-975B-AA9B0FEE2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96FDD-8E49-433B-BC5E-9EC89466A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2BD96-D2F3-4E21-88BA-7270AB637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021B2-D5AA-4EFC-A654-C81F6D4E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4B4D-8CCF-4F18-8ED7-35AD8EEE4C9F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68AB0-972A-4636-9ECE-A4DBD164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F070B-0807-4724-8021-312A95D8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9E3A-AF97-4F2F-8AF7-6223FB2310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70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C6B0-A999-4EE9-B555-F89AD56E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C854D-DF32-481D-995D-B9EF02DD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4B4D-8CCF-4F18-8ED7-35AD8EEE4C9F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8F0A6-899A-4CE7-8635-F22C68E2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EBBBF-D61E-4DEF-9216-D2B3F046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9E3A-AF97-4F2F-8AF7-6223FB2310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59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9B061-55E6-4C70-B2A9-3D229ABC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4B4D-8CCF-4F18-8ED7-35AD8EEE4C9F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F85E1-0C5E-4895-BD51-DB78510E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79307-7E34-4431-8F05-0BEE2C8F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9E3A-AF97-4F2F-8AF7-6223FB2310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44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435B-F27E-4CD3-AEE7-7E2D5179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E04C-F7FF-4FD3-84C2-344FDE1A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83946-4797-485A-83D4-5548F71A3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161B5-FE71-40F1-B68E-D11A25E7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4B4D-8CCF-4F18-8ED7-35AD8EEE4C9F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9DE8F-C60A-4BEA-86C7-34AECB18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98AF-8226-4C3F-B979-4E2F8CCB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9E3A-AF97-4F2F-8AF7-6223FB2310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91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DF13-A303-4D89-B89F-8BD422D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C0DB9-E8A2-408E-BADE-47BA05EE7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6CA54-4321-49A7-B735-FAAD05473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EACE-888A-4E8C-BFDF-F388E55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4B4D-8CCF-4F18-8ED7-35AD8EEE4C9F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630B4-733C-4F14-A138-8C3E9B3E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774D-0D4F-4297-818F-9FF7C90D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9E3A-AF97-4F2F-8AF7-6223FB2310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0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CF335-058D-404E-9D52-C017FBB4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BE73-AD9D-4A14-9EBC-AED6423C1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E0E7-185A-4315-A889-E66FE1B90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A4B4D-8CCF-4F18-8ED7-35AD8EEE4C9F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4F78-3B51-4CB1-8B14-39E3BB885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1E28C-BDEA-4FBC-A3D7-D9B15DB49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29E3A-AF97-4F2F-8AF7-6223FB2310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63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41E4-8FDB-48E3-A424-33978FB77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Lineament Density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C8844-4699-45B7-8AE5-9FCEDDE57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30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F46560-FF80-43C4-B2A5-B773B688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310891"/>
            <a:ext cx="4170784" cy="825758"/>
          </a:xfrm>
        </p:spPr>
        <p:txBody>
          <a:bodyPr>
            <a:normAutofit fontScale="90000"/>
          </a:bodyPr>
          <a:lstStyle/>
          <a:p>
            <a:r>
              <a:rPr lang="en-AU" dirty="0"/>
              <a:t>Multiphysics Lineament Density</a:t>
            </a:r>
          </a:p>
        </p:txBody>
      </p:sp>
      <p:pic>
        <p:nvPicPr>
          <p:cNvPr id="8" name="Content Placeholder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FBF78E3-AE01-41BA-A020-E3FD82AA9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5382" r="7968" b="6084"/>
          <a:stretch/>
        </p:blipFill>
        <p:spPr>
          <a:xfrm>
            <a:off x="4301412" y="429208"/>
            <a:ext cx="7675984" cy="566232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2AF297-B8D9-44B6-8046-52BAFCFCF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28" y="1604865"/>
            <a:ext cx="3738467" cy="42641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Regions of deep structures determined by regions of overlapping lineaments at separate depths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points of the lineaments at each depth are first spatially pooled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 A 2D Gaussian filter is then applied to spatial pool the histogram. The standard deviation of the filter is linearly scaled for the depth slices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This allows the deeper lineaments to have a greater spatial influence when the blurred densities are summed together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516B8-07C5-436C-9FFB-263FC692A948}"/>
              </a:ext>
            </a:extLst>
          </p:cNvPr>
          <p:cNvSpPr txBox="1"/>
          <p:nvPr/>
        </p:nvSpPr>
        <p:spPr>
          <a:xfrm>
            <a:off x="4531568" y="6169967"/>
            <a:ext cx="7445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 err="1"/>
              <a:t>Bouger</a:t>
            </a:r>
            <a:r>
              <a:rPr lang="en-AU" sz="1200" i="1" dirty="0"/>
              <a:t> Gravity Anomaly worms spatially pooled and Gaussian blurred. The size of the Gaussian filter is scaled proportional to the depth </a:t>
            </a:r>
          </a:p>
        </p:txBody>
      </p:sp>
    </p:spTree>
    <p:extLst>
      <p:ext uri="{BB962C8B-B14F-4D97-AF65-F5344CB8AC3E}">
        <p14:creationId xmlns:p14="http://schemas.microsoft.com/office/powerpoint/2010/main" val="334124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Lineament Density</vt:lpstr>
      <vt:lpstr>Multiphysics Lineament Density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Nathan</dc:creator>
  <cp:lastModifiedBy>David Nathan</cp:lastModifiedBy>
  <cp:revision>14</cp:revision>
  <dcterms:created xsi:type="dcterms:W3CDTF">2020-10-30T06:46:36Z</dcterms:created>
  <dcterms:modified xsi:type="dcterms:W3CDTF">2020-10-30T08:22:08Z</dcterms:modified>
</cp:coreProperties>
</file>