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B29E-698B-46A9-8C35-8837B56EC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EB954-75DE-4A46-B877-AC2F1F5EE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264BC-FABB-4D08-B600-D29D4C40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CC32-20DE-4FD8-A9BE-EFADED1EC29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8FBD5-5661-4532-8656-43FA4F1E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C2E01-F989-4EE0-9CA1-F755E66E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0642-7741-4F9E-B156-7D2B159A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5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C179-D8CE-4736-88F1-CCF25392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F493F-7BB2-4AF3-901B-A11B3E837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A4BF6-4507-44C6-9463-1326F852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CC32-20DE-4FD8-A9BE-EFADED1EC29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0ED2A-1B6E-4E08-988F-02B624D5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89574-F4D6-46E5-A2F2-838FF52B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0642-7741-4F9E-B156-7D2B159A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3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D37E0-F6AC-4C0B-B63C-C1FB86AD6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C346D-6487-4CEC-B0F9-8CF041D34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B90E-BF7D-4EF8-9477-868E404A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CC32-20DE-4FD8-A9BE-EFADED1EC29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A6A37-E6E0-457E-A93F-71ABBC94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B1B77-FA05-411E-9A74-FA6EFE71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0642-7741-4F9E-B156-7D2B159A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0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A170-DB81-44CC-8094-F86FD823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082B3-6793-4219-A416-E7D727F17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16154-4B22-4CF5-BD54-4B04B8A0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CC32-20DE-4FD8-A9BE-EFADED1EC29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0FF0D-4F90-43F3-91C1-1B6F7FC8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E07E4-D8B0-408A-98B2-6D53B97C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0642-7741-4F9E-B156-7D2B159A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6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3698-CC9F-48DD-BD60-9059E5DA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B6C3D-D209-4CDE-8186-2CCA0EC34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C73E8-0148-4499-9586-405CBE6C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CC32-20DE-4FD8-A9BE-EFADED1EC29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F0B64-0E00-4664-B5D1-F44312BE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D7F1-8FE5-461C-BE4D-22114F6F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0642-7741-4F9E-B156-7D2B159A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AF26-BED0-4167-9E0B-475BB11A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803B-8D14-4B51-854A-AD6BBABE5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AC1DB-462A-491B-A70A-73541D742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198C4-BDAC-42BA-8D55-703BD811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CC32-20DE-4FD8-A9BE-EFADED1EC29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06D20-E0A9-4C63-8242-05EFB6EE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9F2BB-793F-4BF7-B61F-8931045B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0642-7741-4F9E-B156-7D2B159A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8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B315-859E-4C23-8EA5-0AE1D8E9D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033C4-AE36-45BC-A0BB-5305C6983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0CB67-F726-4FE1-83A1-B877AF769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799F9-534B-4B29-88C5-8F4F5018C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0281C-8C4B-41F8-AE7A-48D7B4095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410CB-B137-4AE0-8638-2CE3D7D3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CC32-20DE-4FD8-A9BE-EFADED1EC29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8F4A2-28E0-4BEB-81C3-796F127C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89DF55-CB4D-4361-9061-3494D59A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0642-7741-4F9E-B156-7D2B159A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1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EC73-35AA-44C3-BEF7-81EC8866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5472F-838D-448A-AF63-0D17A802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CC32-20DE-4FD8-A9BE-EFADED1EC29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F038E-5FFD-4278-BD53-962CBB05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57602-2711-4487-9EE9-B23FF5C7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0642-7741-4F9E-B156-7D2B159A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1DCAE-2924-475E-AF7C-AE87062D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CC32-20DE-4FD8-A9BE-EFADED1EC29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EBAD8-17D3-45F2-A3D9-B4B10EED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EDD4F-8227-460F-A375-9857ECBA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0642-7741-4F9E-B156-7D2B159A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2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2D9E-C756-488E-AD23-3C3A12A9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E5C97-9E58-4875-B472-16DB14444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62E3E-4D84-4451-B69B-E94BD11B4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18CC6-7E68-452C-85D1-1DA3BB4B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CC32-20DE-4FD8-A9BE-EFADED1EC29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9D0EF-11A2-41E6-B44D-9EE3C1E9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9CEA2-D433-46E1-ADA2-3E339827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0642-7741-4F9E-B156-7D2B159A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BFA3-CAAB-4A48-801C-4DCC430F4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F561D-BF3E-4085-96BB-EE0CA3F17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18886-CE25-4631-9F1C-65F33DB8D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01735-DB78-4CC8-8DCA-878284B0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CC32-20DE-4FD8-A9BE-EFADED1EC29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521B1-173D-4D78-BDA0-48C6CD0D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4E8F5-84C4-4B7D-9095-1571BD16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D0642-7741-4F9E-B156-7D2B159A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7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C96C5-051C-43E9-912F-AE7BB93BD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424AB-99D3-4A74-B279-ACD41D514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FBD9B-055C-417F-AE52-44288D21F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2CC32-20DE-4FD8-A9BE-EFADED1EC295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6869-E27B-4465-B34C-E2B9EABA8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D4C3F-B7C7-41F2-AC3A-7CA2078D8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D0642-7741-4F9E-B156-7D2B159AE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2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27FBEE0-64A9-4F19-B4C4-15DB935BE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DD2552-E0E9-48BB-B84C-207D93AC4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9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D76D706-D9E3-4260-BB69-81ABE28F8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6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E13B53-0A55-417F-A083-B402CFD88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15F6CD48-321A-43DC-9CE2-0F1127ABE3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62" b="8889"/>
          <a:stretch/>
        </p:blipFill>
        <p:spPr>
          <a:xfrm>
            <a:off x="0" y="1391920"/>
            <a:ext cx="12192000" cy="43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6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FEE8C7-D326-4E06-89DF-79D1F613F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DC3D6E6-48AB-45FB-970D-9362250461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15" b="8741"/>
          <a:stretch/>
        </p:blipFill>
        <p:spPr>
          <a:xfrm>
            <a:off x="0" y="1361440"/>
            <a:ext cx="12192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3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Arianne Vargas</dc:creator>
  <cp:lastModifiedBy>Arianne Vargas</cp:lastModifiedBy>
  <cp:revision>7</cp:revision>
  <dcterms:created xsi:type="dcterms:W3CDTF">2019-07-27T16:47:05Z</dcterms:created>
  <dcterms:modified xsi:type="dcterms:W3CDTF">2019-07-27T19:12:15Z</dcterms:modified>
</cp:coreProperties>
</file>